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tags/tag1.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7" r:id="rId3"/>
    <p:sldMasterId id="2147483680" r:id="rId4"/>
    <p:sldMasterId id="2147483694" r:id="rId5"/>
    <p:sldMasterId id="2147483710" r:id="rId6"/>
    <p:sldMasterId id="2147483722" r:id="rId7"/>
    <p:sldMasterId id="2147483734" r:id="rId8"/>
    <p:sldMasterId id="2147483746" r:id="rId9"/>
    <p:sldMasterId id="2147483768" r:id="rId10"/>
    <p:sldMasterId id="2147483780" r:id="rId11"/>
  </p:sldMasterIdLst>
  <p:notesMasterIdLst>
    <p:notesMasterId r:id="rId94"/>
  </p:notesMasterIdLst>
  <p:sldIdLst>
    <p:sldId id="2147472333" r:id="rId12"/>
    <p:sldId id="2147472335" r:id="rId13"/>
    <p:sldId id="2147472336" r:id="rId14"/>
    <p:sldId id="265" r:id="rId15"/>
    <p:sldId id="2147472347" r:id="rId16"/>
    <p:sldId id="263" r:id="rId17"/>
    <p:sldId id="268" r:id="rId18"/>
    <p:sldId id="2147472338" r:id="rId19"/>
    <p:sldId id="2147472348" r:id="rId20"/>
    <p:sldId id="258" r:id="rId21"/>
    <p:sldId id="2147472349" r:id="rId22"/>
    <p:sldId id="2147472337" r:id="rId23"/>
    <p:sldId id="261" r:id="rId24"/>
    <p:sldId id="2147472339" r:id="rId25"/>
    <p:sldId id="257" r:id="rId26"/>
    <p:sldId id="999" r:id="rId27"/>
    <p:sldId id="1157" r:id="rId28"/>
    <p:sldId id="5824" r:id="rId29"/>
    <p:sldId id="2145727078" r:id="rId30"/>
    <p:sldId id="1331" r:id="rId31"/>
    <p:sldId id="1005" r:id="rId32"/>
    <p:sldId id="1332" r:id="rId33"/>
    <p:sldId id="267" r:id="rId34"/>
    <p:sldId id="1008" r:id="rId35"/>
    <p:sldId id="1007" r:id="rId36"/>
    <p:sldId id="277" r:id="rId37"/>
    <p:sldId id="1328" r:id="rId38"/>
    <p:sldId id="631" r:id="rId39"/>
    <p:sldId id="1153" r:id="rId40"/>
    <p:sldId id="644" r:id="rId41"/>
    <p:sldId id="1286" r:id="rId42"/>
    <p:sldId id="1284" r:id="rId43"/>
    <p:sldId id="2145727084" r:id="rId44"/>
    <p:sldId id="387" r:id="rId45"/>
    <p:sldId id="2145727085" r:id="rId46"/>
    <p:sldId id="1305" r:id="rId47"/>
    <p:sldId id="3885" r:id="rId48"/>
    <p:sldId id="2145727086" r:id="rId49"/>
    <p:sldId id="2147472344" r:id="rId50"/>
    <p:sldId id="2147472345" r:id="rId51"/>
    <p:sldId id="2147472346" r:id="rId52"/>
    <p:sldId id="612" r:id="rId53"/>
    <p:sldId id="606" r:id="rId54"/>
    <p:sldId id="2147472334" r:id="rId55"/>
    <p:sldId id="256" r:id="rId56"/>
    <p:sldId id="262" r:id="rId57"/>
    <p:sldId id="4741" r:id="rId58"/>
    <p:sldId id="4736" r:id="rId59"/>
    <p:sldId id="4863" r:id="rId60"/>
    <p:sldId id="4690" r:id="rId61"/>
    <p:sldId id="4587" r:id="rId62"/>
    <p:sldId id="4864" r:id="rId63"/>
    <p:sldId id="4862" r:id="rId64"/>
    <p:sldId id="2147472343" r:id="rId65"/>
    <p:sldId id="2147472340" r:id="rId66"/>
    <p:sldId id="384" r:id="rId67"/>
    <p:sldId id="2147472323" r:id="rId68"/>
    <p:sldId id="2147472312" r:id="rId69"/>
    <p:sldId id="2147472313" r:id="rId70"/>
    <p:sldId id="2147472329" r:id="rId71"/>
    <p:sldId id="2147472330" r:id="rId72"/>
    <p:sldId id="2147472327" r:id="rId73"/>
    <p:sldId id="2147472316" r:id="rId74"/>
    <p:sldId id="2147472325" r:id="rId75"/>
    <p:sldId id="2147472326" r:id="rId76"/>
    <p:sldId id="2147472328" r:id="rId77"/>
    <p:sldId id="392" r:id="rId78"/>
    <p:sldId id="2147472331" r:id="rId79"/>
    <p:sldId id="260" r:id="rId80"/>
    <p:sldId id="293" r:id="rId81"/>
    <p:sldId id="2147472332" r:id="rId82"/>
    <p:sldId id="2134804846" r:id="rId83"/>
    <p:sldId id="295" r:id="rId84"/>
    <p:sldId id="2134804842" r:id="rId85"/>
    <p:sldId id="2134804841" r:id="rId86"/>
    <p:sldId id="2134804847" r:id="rId87"/>
    <p:sldId id="14340" r:id="rId88"/>
    <p:sldId id="2134803714" r:id="rId89"/>
    <p:sldId id="15093" r:id="rId90"/>
    <p:sldId id="701" r:id="rId91"/>
    <p:sldId id="2134803644" r:id="rId92"/>
    <p:sldId id="2147472342"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CE45A-845A-0F76-C778-6426DDC77EFC}" name="Emily Her" initials="EH" userId="S::eher@ics.idaho.gov::93ffe784-2d75-4692-b56e-63aeff0d0d1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90"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6" Type="http://schemas.openxmlformats.org/officeDocument/2006/relationships/slide" Target="slides/slide5.xml"/><Relationship Id="rId11" Type="http://schemas.openxmlformats.org/officeDocument/2006/relationships/slideMaster" Target="slideMasters/slideMaster11.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5.xml"/><Relationship Id="rId90" Type="http://schemas.openxmlformats.org/officeDocument/2006/relationships/slide" Target="slides/slide79.xml"/><Relationship Id="rId95" Type="http://schemas.openxmlformats.org/officeDocument/2006/relationships/presProps" Target="presProps.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0" Type="http://schemas.openxmlformats.org/officeDocument/2006/relationships/slide" Target="slides/slide69.xml"/><Relationship Id="rId85" Type="http://schemas.openxmlformats.org/officeDocument/2006/relationships/slide" Target="slides/slide74.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notesMaster" Target="notesMasters/notesMaster1.xml"/><Relationship Id="rId99"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slideMaster" Target="slideMasters/slideMaster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FMFS-P001\OER-Data\Shared\Energy%20Landscape\2024\Figures+Tables\2024%20Figures%20BG.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DFMFS-P001\OER-Data\Shared\Energy%20Landscape\2024\Figures+Tables\2024%20Figures%20BG.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MFS-P001\OER-Data\Shared\Energy%20Landscape\2024\Figures+Tables\2024%20Figures%20BG.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FMFS-P001\OER-Data\Shared\Energy%20Landscape\2024\Figures+Tables\2024%20Figures%20BG.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FMFS-P001\OER-Data\Shared\Energy%20Landscape\2024\Figures+Tables\2024%20Figures%20BG.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areaChart>
        <c:grouping val="stacked"/>
        <c:varyColors val="0"/>
        <c:ser>
          <c:idx val="0"/>
          <c:order val="0"/>
          <c:tx>
            <c:strRef>
              <c:f>'ES Figure 3'!$B$2</c:f>
              <c:strCache>
                <c:ptCount val="1"/>
                <c:pt idx="0">
                  <c:v>Production</c:v>
                </c:pt>
              </c:strCache>
            </c:strRef>
          </c:tx>
          <c:spPr>
            <a:solidFill>
              <a:srgbClr val="70AD47">
                <a:lumMod val="60000"/>
                <a:lumOff val="40000"/>
              </a:srgbClr>
            </a:solidFill>
            <a:ln>
              <a:solidFill>
                <a:schemeClr val="accent6"/>
              </a:solidFill>
            </a:ln>
            <a:effectLst/>
          </c:spPr>
          <c:cat>
            <c:numRef>
              <c:f>'ES Figure 3'!$A$3:$A$34</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'ES Figure 3'!$B$3:$B$34</c:f>
              <c:numCache>
                <c:formatCode>General</c:formatCode>
                <c:ptCount val="32"/>
                <c:pt idx="0">
                  <c:v>119.5</c:v>
                </c:pt>
                <c:pt idx="1">
                  <c:v>116</c:v>
                </c:pt>
                <c:pt idx="2">
                  <c:v>95.1</c:v>
                </c:pt>
                <c:pt idx="3">
                  <c:v>126.2</c:v>
                </c:pt>
                <c:pt idx="4">
                  <c:v>106.7</c:v>
                </c:pt>
                <c:pt idx="5">
                  <c:v>139.9</c:v>
                </c:pt>
                <c:pt idx="6">
                  <c:v>164.2</c:v>
                </c:pt>
                <c:pt idx="7">
                  <c:v>179.3</c:v>
                </c:pt>
                <c:pt idx="8">
                  <c:v>160.19999999999999</c:v>
                </c:pt>
                <c:pt idx="9">
                  <c:v>167.7</c:v>
                </c:pt>
                <c:pt idx="10">
                  <c:v>141.4</c:v>
                </c:pt>
                <c:pt idx="11">
                  <c:v>105</c:v>
                </c:pt>
                <c:pt idx="12">
                  <c:v>113.8</c:v>
                </c:pt>
                <c:pt idx="13">
                  <c:v>109.6</c:v>
                </c:pt>
                <c:pt idx="14">
                  <c:v>112.4</c:v>
                </c:pt>
                <c:pt idx="15">
                  <c:v>121.1</c:v>
                </c:pt>
                <c:pt idx="16">
                  <c:v>146.5</c:v>
                </c:pt>
                <c:pt idx="17">
                  <c:v>125.6</c:v>
                </c:pt>
                <c:pt idx="18">
                  <c:v>133.5</c:v>
                </c:pt>
                <c:pt idx="19">
                  <c:v>134.5</c:v>
                </c:pt>
                <c:pt idx="20">
                  <c:v>133.30000000000001</c:v>
                </c:pt>
                <c:pt idx="21">
                  <c:v>178.6</c:v>
                </c:pt>
                <c:pt idx="22">
                  <c:v>156.5</c:v>
                </c:pt>
                <c:pt idx="23">
                  <c:v>140.19999999999999</c:v>
                </c:pt>
                <c:pt idx="24">
                  <c:v>156</c:v>
                </c:pt>
                <c:pt idx="25">
                  <c:v>154.80000000000001</c:v>
                </c:pt>
                <c:pt idx="26">
                  <c:v>157.9</c:v>
                </c:pt>
                <c:pt idx="27">
                  <c:v>177.7</c:v>
                </c:pt>
                <c:pt idx="28">
                  <c:v>181.5</c:v>
                </c:pt>
                <c:pt idx="29">
                  <c:v>170.4</c:v>
                </c:pt>
                <c:pt idx="30">
                  <c:v>151.6</c:v>
                </c:pt>
                <c:pt idx="31">
                  <c:v>140.9</c:v>
                </c:pt>
              </c:numCache>
            </c:numRef>
          </c:val>
          <c:extLst>
            <c:ext xmlns:c16="http://schemas.microsoft.com/office/drawing/2014/chart" uri="{C3380CC4-5D6E-409C-BE32-E72D297353CC}">
              <c16:uniqueId val="{00000000-D535-4D01-ADF3-56B07AA331E2}"/>
            </c:ext>
          </c:extLst>
        </c:ser>
        <c:ser>
          <c:idx val="1"/>
          <c:order val="1"/>
          <c:tx>
            <c:strRef>
              <c:f>'ES Figure 3'!$C$2</c:f>
              <c:strCache>
                <c:ptCount val="1"/>
                <c:pt idx="0">
                  <c:v>Consumption</c:v>
                </c:pt>
              </c:strCache>
            </c:strRef>
          </c:tx>
          <c:spPr>
            <a:solidFill>
              <a:srgbClr val="E7E6E6">
                <a:lumMod val="75000"/>
              </a:srgbClr>
            </a:solidFill>
            <a:ln>
              <a:noFill/>
            </a:ln>
            <a:effectLst/>
          </c:spPr>
          <c:cat>
            <c:numRef>
              <c:f>'ES Figure 3'!$A$3:$A$34</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'ES Figure 3'!$C$3:$C$34</c:f>
              <c:numCache>
                <c:formatCode>General</c:formatCode>
                <c:ptCount val="32"/>
                <c:pt idx="0">
                  <c:v>289.5</c:v>
                </c:pt>
                <c:pt idx="1">
                  <c:v>301.10000000000002</c:v>
                </c:pt>
                <c:pt idx="2">
                  <c:v>327</c:v>
                </c:pt>
                <c:pt idx="3">
                  <c:v>311</c:v>
                </c:pt>
                <c:pt idx="4">
                  <c:v>345.8</c:v>
                </c:pt>
                <c:pt idx="5">
                  <c:v>326.20000000000005</c:v>
                </c:pt>
                <c:pt idx="6">
                  <c:v>337.1</c:v>
                </c:pt>
                <c:pt idx="7">
                  <c:v>324.7</c:v>
                </c:pt>
                <c:pt idx="8">
                  <c:v>347.3</c:v>
                </c:pt>
                <c:pt idx="9">
                  <c:v>365.50000000000006</c:v>
                </c:pt>
                <c:pt idx="10">
                  <c:v>403</c:v>
                </c:pt>
                <c:pt idx="11">
                  <c:v>398.4</c:v>
                </c:pt>
                <c:pt idx="12">
                  <c:v>384.9</c:v>
                </c:pt>
                <c:pt idx="13">
                  <c:v>362.4</c:v>
                </c:pt>
                <c:pt idx="14">
                  <c:v>391.1</c:v>
                </c:pt>
                <c:pt idx="15">
                  <c:v>393.19999999999993</c:v>
                </c:pt>
                <c:pt idx="16">
                  <c:v>380</c:v>
                </c:pt>
                <c:pt idx="17">
                  <c:v>415.79999999999995</c:v>
                </c:pt>
                <c:pt idx="18">
                  <c:v>403.79999999999995</c:v>
                </c:pt>
                <c:pt idx="19">
                  <c:v>367.7</c:v>
                </c:pt>
                <c:pt idx="20">
                  <c:v>389.49999999999994</c:v>
                </c:pt>
                <c:pt idx="21">
                  <c:v>341.9</c:v>
                </c:pt>
                <c:pt idx="22">
                  <c:v>357</c:v>
                </c:pt>
                <c:pt idx="23">
                  <c:v>388.90000000000003</c:v>
                </c:pt>
                <c:pt idx="24">
                  <c:v>367.9</c:v>
                </c:pt>
                <c:pt idx="25">
                  <c:v>383.8</c:v>
                </c:pt>
                <c:pt idx="26">
                  <c:v>380.30000000000007</c:v>
                </c:pt>
                <c:pt idx="27">
                  <c:v>377.40000000000003</c:v>
                </c:pt>
                <c:pt idx="28">
                  <c:v>373.20000000000005</c:v>
                </c:pt>
                <c:pt idx="29">
                  <c:v>394.4</c:v>
                </c:pt>
                <c:pt idx="30">
                  <c:v>397.19999999999993</c:v>
                </c:pt>
                <c:pt idx="31">
                  <c:v>432.1</c:v>
                </c:pt>
              </c:numCache>
            </c:numRef>
          </c:val>
          <c:extLst>
            <c:ext xmlns:c16="http://schemas.microsoft.com/office/drawing/2014/chart" uri="{C3380CC4-5D6E-409C-BE32-E72D297353CC}">
              <c16:uniqueId val="{00000001-D535-4D01-ADF3-56B07AA331E2}"/>
            </c:ext>
          </c:extLst>
        </c:ser>
        <c:dLbls>
          <c:showLegendKey val="0"/>
          <c:showVal val="0"/>
          <c:showCatName val="0"/>
          <c:showSerName val="0"/>
          <c:showPercent val="0"/>
          <c:showBubbleSize val="0"/>
        </c:dLbls>
        <c:axId val="1059874223"/>
        <c:axId val="579208415"/>
      </c:areaChart>
      <c:catAx>
        <c:axId val="105987422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579208415"/>
        <c:crosses val="autoZero"/>
        <c:auto val="1"/>
        <c:lblAlgn val="ctr"/>
        <c:lblOffset val="100"/>
        <c:noMultiLvlLbl val="0"/>
      </c:catAx>
      <c:valAx>
        <c:axId val="5792084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059874223"/>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zero"/>
    <c:showDLblsOverMax val="0"/>
  </c:chart>
  <c:spPr>
    <a:solidFill>
      <a:sysClr val="window" lastClr="FFFFFF"/>
    </a:solid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1-ABD8-432D-B5A5-E7BFD40AB024}"/>
              </c:ext>
            </c:extLst>
          </c:dPt>
          <c:dPt>
            <c:idx val="31"/>
            <c:invertIfNegative val="0"/>
            <c:bubble3D val="0"/>
            <c:spPr>
              <a:solidFill>
                <a:srgbClr val="FF0000"/>
              </a:solidFill>
              <a:ln>
                <a:solidFill>
                  <a:srgbClr val="FF0000"/>
                </a:solidFill>
              </a:ln>
              <a:effectLst/>
            </c:spPr>
            <c:extLst>
              <c:ext xmlns:c16="http://schemas.microsoft.com/office/drawing/2014/chart" uri="{C3380CC4-5D6E-409C-BE32-E72D297353CC}">
                <c16:uniqueId val="{00000003-ABD8-432D-B5A5-E7BFD40AB024}"/>
              </c:ext>
            </c:extLst>
          </c:dPt>
          <c:cat>
            <c:strRef>
              <c:f>'ES Figure 22'!$A$2:$A$53</c:f>
              <c:strCache>
                <c:ptCount val="52"/>
                <c:pt idx="0">
                  <c:v>Idaho</c:v>
                </c:pt>
                <c:pt idx="1">
                  <c:v>Montana</c:v>
                </c:pt>
                <c:pt idx="2">
                  <c:v>Utah</c:v>
                </c:pt>
                <c:pt idx="3">
                  <c:v>Colorado</c:v>
                </c:pt>
                <c:pt idx="4">
                  <c:v>North Dakota</c:v>
                </c:pt>
                <c:pt idx="5">
                  <c:v>Michigan</c:v>
                </c:pt>
                <c:pt idx="6">
                  <c:v>Minnesota</c:v>
                </c:pt>
                <c:pt idx="7">
                  <c:v>Nebraska</c:v>
                </c:pt>
                <c:pt idx="8">
                  <c:v>Nevada</c:v>
                </c:pt>
                <c:pt idx="9">
                  <c:v>West Virginia</c:v>
                </c:pt>
                <c:pt idx="10">
                  <c:v>South Dakota</c:v>
                </c:pt>
                <c:pt idx="11">
                  <c:v>New Mexico</c:v>
                </c:pt>
                <c:pt idx="12">
                  <c:v>Wyoming</c:v>
                </c:pt>
                <c:pt idx="13">
                  <c:v>Indiana</c:v>
                </c:pt>
                <c:pt idx="14">
                  <c:v>Iowa</c:v>
                </c:pt>
                <c:pt idx="15">
                  <c:v>New Jersey</c:v>
                </c:pt>
                <c:pt idx="16">
                  <c:v>Oklahoma</c:v>
                </c:pt>
                <c:pt idx="17">
                  <c:v>Tennessee</c:v>
                </c:pt>
                <c:pt idx="18">
                  <c:v>Wisconsin</c:v>
                </c:pt>
                <c:pt idx="19">
                  <c:v>Illinois</c:v>
                </c:pt>
                <c:pt idx="20">
                  <c:v>Missouri</c:v>
                </c:pt>
                <c:pt idx="21">
                  <c:v>Alaska</c:v>
                </c:pt>
                <c:pt idx="22">
                  <c:v>Ohio</c:v>
                </c:pt>
                <c:pt idx="23">
                  <c:v>Kansas</c:v>
                </c:pt>
                <c:pt idx="24">
                  <c:v>Washington</c:v>
                </c:pt>
                <c:pt idx="25">
                  <c:v>Oregon</c:v>
                </c:pt>
                <c:pt idx="26">
                  <c:v>Pennsylvania</c:v>
                </c:pt>
                <c:pt idx="27">
                  <c:v>Kentucky</c:v>
                </c:pt>
                <c:pt idx="28">
                  <c:v>Arkansas</c:v>
                </c:pt>
                <c:pt idx="29">
                  <c:v>Mississippi</c:v>
                </c:pt>
                <c:pt idx="30">
                  <c:v>Louisiana</c:v>
                </c:pt>
                <c:pt idx="31">
                  <c:v>U.S. Average</c:v>
                </c:pt>
                <c:pt idx="32">
                  <c:v>Delaware</c:v>
                </c:pt>
                <c:pt idx="33">
                  <c:v>Vermont</c:v>
                </c:pt>
                <c:pt idx="34">
                  <c:v>Texas</c:v>
                </c:pt>
                <c:pt idx="35">
                  <c:v>New York</c:v>
                </c:pt>
                <c:pt idx="36">
                  <c:v>Virginia</c:v>
                </c:pt>
                <c:pt idx="37">
                  <c:v>North Carolina</c:v>
                </c:pt>
                <c:pt idx="38">
                  <c:v>District of Columbia</c:v>
                </c:pt>
                <c:pt idx="39">
                  <c:v>South Carolina</c:v>
                </c:pt>
                <c:pt idx="40">
                  <c:v>Maryland</c:v>
                </c:pt>
                <c:pt idx="41">
                  <c:v>Arizona</c:v>
                </c:pt>
                <c:pt idx="42">
                  <c:v>Alabama</c:v>
                </c:pt>
                <c:pt idx="43">
                  <c:v>Georgia</c:v>
                </c:pt>
                <c:pt idx="44">
                  <c:v>Massachusetts</c:v>
                </c:pt>
                <c:pt idx="45">
                  <c:v>Connecticut</c:v>
                </c:pt>
                <c:pt idx="46">
                  <c:v>Rhode Island</c:v>
                </c:pt>
                <c:pt idx="47">
                  <c:v>New Hampshire</c:v>
                </c:pt>
                <c:pt idx="48">
                  <c:v>California</c:v>
                </c:pt>
                <c:pt idx="49">
                  <c:v>Maine</c:v>
                </c:pt>
                <c:pt idx="50">
                  <c:v>Florida</c:v>
                </c:pt>
                <c:pt idx="51">
                  <c:v>Hawaii</c:v>
                </c:pt>
              </c:strCache>
            </c:strRef>
          </c:cat>
          <c:val>
            <c:numRef>
              <c:f>'ES Figure 22'!$B$2:$B$53</c:f>
              <c:numCache>
                <c:formatCode>General</c:formatCode>
                <c:ptCount val="52"/>
                <c:pt idx="0">
                  <c:v>7</c:v>
                </c:pt>
                <c:pt idx="1">
                  <c:v>8.86</c:v>
                </c:pt>
                <c:pt idx="2">
                  <c:v>8.99</c:v>
                </c:pt>
                <c:pt idx="3">
                  <c:v>9.1</c:v>
                </c:pt>
                <c:pt idx="4">
                  <c:v>9.11</c:v>
                </c:pt>
                <c:pt idx="5">
                  <c:v>9.2100000000000009</c:v>
                </c:pt>
                <c:pt idx="6">
                  <c:v>9.4</c:v>
                </c:pt>
                <c:pt idx="7">
                  <c:v>9.59</c:v>
                </c:pt>
                <c:pt idx="8">
                  <c:v>9.7200000000000006</c:v>
                </c:pt>
                <c:pt idx="9">
                  <c:v>9.74</c:v>
                </c:pt>
                <c:pt idx="10">
                  <c:v>9.75</c:v>
                </c:pt>
                <c:pt idx="11">
                  <c:v>9.77</c:v>
                </c:pt>
                <c:pt idx="12">
                  <c:v>10.039999999999999</c:v>
                </c:pt>
                <c:pt idx="13">
                  <c:v>10.050000000000001</c:v>
                </c:pt>
                <c:pt idx="14">
                  <c:v>10.199999999999999</c:v>
                </c:pt>
                <c:pt idx="15">
                  <c:v>10.26</c:v>
                </c:pt>
                <c:pt idx="16">
                  <c:v>10.29</c:v>
                </c:pt>
                <c:pt idx="17">
                  <c:v>10.29</c:v>
                </c:pt>
                <c:pt idx="18">
                  <c:v>10.46</c:v>
                </c:pt>
                <c:pt idx="19">
                  <c:v>10.51</c:v>
                </c:pt>
                <c:pt idx="20">
                  <c:v>10.81</c:v>
                </c:pt>
                <c:pt idx="21">
                  <c:v>10.94</c:v>
                </c:pt>
                <c:pt idx="22">
                  <c:v>11.08</c:v>
                </c:pt>
                <c:pt idx="23">
                  <c:v>11.11</c:v>
                </c:pt>
                <c:pt idx="24">
                  <c:v>11.63</c:v>
                </c:pt>
                <c:pt idx="25">
                  <c:v>11.76</c:v>
                </c:pt>
                <c:pt idx="26">
                  <c:v>12.01</c:v>
                </c:pt>
                <c:pt idx="27">
                  <c:v>12.22</c:v>
                </c:pt>
                <c:pt idx="28">
                  <c:v>12.56</c:v>
                </c:pt>
                <c:pt idx="29">
                  <c:v>12.65</c:v>
                </c:pt>
                <c:pt idx="30">
                  <c:v>12.83</c:v>
                </c:pt>
                <c:pt idx="31">
                  <c:v>12.98</c:v>
                </c:pt>
                <c:pt idx="32">
                  <c:v>13.14</c:v>
                </c:pt>
                <c:pt idx="33">
                  <c:v>13.68</c:v>
                </c:pt>
                <c:pt idx="34">
                  <c:v>13.77</c:v>
                </c:pt>
                <c:pt idx="35">
                  <c:v>13.78</c:v>
                </c:pt>
                <c:pt idx="36">
                  <c:v>14.01</c:v>
                </c:pt>
                <c:pt idx="37">
                  <c:v>14.12</c:v>
                </c:pt>
                <c:pt idx="38">
                  <c:v>14.29</c:v>
                </c:pt>
                <c:pt idx="39">
                  <c:v>14.29</c:v>
                </c:pt>
                <c:pt idx="40">
                  <c:v>14.7</c:v>
                </c:pt>
                <c:pt idx="41">
                  <c:v>15.52</c:v>
                </c:pt>
                <c:pt idx="42">
                  <c:v>15.72</c:v>
                </c:pt>
                <c:pt idx="43">
                  <c:v>15.91</c:v>
                </c:pt>
                <c:pt idx="44">
                  <c:v>16.02</c:v>
                </c:pt>
                <c:pt idx="45">
                  <c:v>16.059999999999999</c:v>
                </c:pt>
                <c:pt idx="46">
                  <c:v>16.18</c:v>
                </c:pt>
                <c:pt idx="47">
                  <c:v>16.309999999999999</c:v>
                </c:pt>
                <c:pt idx="48">
                  <c:v>16.34</c:v>
                </c:pt>
                <c:pt idx="49">
                  <c:v>16.54</c:v>
                </c:pt>
                <c:pt idx="50">
                  <c:v>22.9</c:v>
                </c:pt>
                <c:pt idx="51">
                  <c:v>46.99</c:v>
                </c:pt>
              </c:numCache>
            </c:numRef>
          </c:val>
          <c:extLst>
            <c:ext xmlns:c16="http://schemas.microsoft.com/office/drawing/2014/chart" uri="{C3380CC4-5D6E-409C-BE32-E72D297353CC}">
              <c16:uniqueId val="{00000004-ABD8-432D-B5A5-E7BFD40AB024}"/>
            </c:ext>
          </c:extLst>
        </c:ser>
        <c:dLbls>
          <c:showLegendKey val="0"/>
          <c:showVal val="0"/>
          <c:showCatName val="0"/>
          <c:showSerName val="0"/>
          <c:showPercent val="0"/>
          <c:showBubbleSize val="0"/>
        </c:dLbls>
        <c:gapWidth val="219"/>
        <c:overlap val="-27"/>
        <c:axId val="1636959935"/>
        <c:axId val="802152047"/>
      </c:barChart>
      <c:catAx>
        <c:axId val="1636959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802152047"/>
        <c:crosses val="autoZero"/>
        <c:auto val="1"/>
        <c:lblAlgn val="ctr"/>
        <c:lblOffset val="100"/>
        <c:noMultiLvlLbl val="0"/>
      </c:catAx>
      <c:valAx>
        <c:axId val="8021520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1200">
                    <a:solidFill>
                      <a:sysClr val="windowText" lastClr="000000"/>
                    </a:solidFill>
                    <a:latin typeface="Times New Roman" panose="02020603050405020304" pitchFamily="18" charset="0"/>
                    <a:cs typeface="Times New Roman" panose="02020603050405020304" pitchFamily="18" charset="0"/>
                  </a:rPr>
                  <a:t>Dollars per Thousand</a:t>
                </a:r>
              </a:p>
              <a:p>
                <a:pPr>
                  <a:defRPr sz="1200">
                    <a:solidFill>
                      <a:sysClr val="windowText" lastClr="000000"/>
                    </a:solidFill>
                    <a:latin typeface="Times New Roman" panose="02020603050405020304" pitchFamily="18" charset="0"/>
                    <a:cs typeface="Times New Roman" panose="02020603050405020304" pitchFamily="18" charset="0"/>
                  </a:defRPr>
                </a:pPr>
                <a:r>
                  <a:rPr lang="en-US" sz="1200">
                    <a:solidFill>
                      <a:sysClr val="windowText" lastClr="000000"/>
                    </a:solidFill>
                    <a:latin typeface="Times New Roman" panose="02020603050405020304" pitchFamily="18" charset="0"/>
                    <a:cs typeface="Times New Roman" panose="02020603050405020304" pitchFamily="18" charset="0"/>
                  </a:rPr>
                  <a:t> Cubic Feet</a:t>
                </a:r>
              </a:p>
            </c:rich>
          </c:tx>
          <c:overlay val="0"/>
          <c:spPr>
            <a:noFill/>
            <a:ln>
              <a:noFill/>
            </a:ln>
            <a:effectLst/>
          </c:spPr>
          <c:txPr>
            <a:bodyPr rot="-540000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636959935"/>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1-54DA-4F2E-B72B-A6E551D879E0}"/>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54DA-4F2E-B72B-A6E551D879E0}"/>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54DA-4F2E-B72B-A6E551D879E0}"/>
              </c:ext>
            </c:extLst>
          </c:dPt>
          <c:dLbls>
            <c:dLbl>
              <c:idx val="0"/>
              <c:tx>
                <c:rich>
                  <a:bodyPr/>
                  <a:lstStyle/>
                  <a:p>
                    <a:fld id="{4566992B-A655-46EA-AE6E-C67715FD0B9B}" type="VALUE">
                      <a:rPr lang="en-US"/>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4DA-4F2E-B72B-A6E551D879E0}"/>
                </c:ext>
              </c:extLst>
            </c:dLbl>
            <c:dLbl>
              <c:idx val="1"/>
              <c:tx>
                <c:rich>
                  <a:bodyPr/>
                  <a:lstStyle/>
                  <a:p>
                    <a:fld id="{9F19BA39-889A-400D-B147-F0C4D769D2D1}" type="VALUE">
                      <a:rPr lang="en-US"/>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4DA-4F2E-B72B-A6E551D879E0}"/>
                </c:ext>
              </c:extLst>
            </c:dLbl>
            <c:dLbl>
              <c:idx val="2"/>
              <c:tx>
                <c:rich>
                  <a:bodyPr/>
                  <a:lstStyle/>
                  <a:p>
                    <a:fld id="{22EFA01D-915F-488E-B5C3-BAF3325A8699}" type="VALUE">
                      <a:rPr lang="en-US" sz="1400"/>
                      <a:pPr/>
                      <a:t>[VALUE]</a:t>
                    </a:fld>
                    <a:r>
                      <a:rPr lang="en-US" sz="140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4DA-4F2E-B72B-A6E551D879E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'ES Figure 9'!$A$3:$A$5</c:f>
              <c:strCache>
                <c:ptCount val="3"/>
                <c:pt idx="0">
                  <c:v>Natural Gas</c:v>
                </c:pt>
                <c:pt idx="1">
                  <c:v>Hydroelectric</c:v>
                </c:pt>
                <c:pt idx="2">
                  <c:v>Non-hydroelectric Renewables</c:v>
                </c:pt>
              </c:strCache>
            </c:strRef>
          </c:cat>
          <c:val>
            <c:numRef>
              <c:f>'ES Figure 9'!$B$3:$B$5</c:f>
              <c:numCache>
                <c:formatCode>0.00</c:formatCode>
                <c:ptCount val="3"/>
                <c:pt idx="0">
                  <c:v>28.774289985052313</c:v>
                </c:pt>
                <c:pt idx="1">
                  <c:v>49.252615844544096</c:v>
                </c:pt>
                <c:pt idx="2">
                  <c:v>21.973094170403588</c:v>
                </c:pt>
              </c:numCache>
            </c:numRef>
          </c:val>
          <c:extLst>
            <c:ext xmlns:c16="http://schemas.microsoft.com/office/drawing/2014/chart" uri="{C3380CC4-5D6E-409C-BE32-E72D297353CC}">
              <c16:uniqueId val="{00000006-54DA-4F2E-B72B-A6E551D879E0}"/>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tx1"/>
              </a:solidFill>
              <a:ln w="19050">
                <a:solidFill>
                  <a:schemeClr val="lt1"/>
                </a:solidFill>
              </a:ln>
              <a:effectLst/>
            </c:spPr>
            <c:extLst>
              <c:ext xmlns:c16="http://schemas.microsoft.com/office/drawing/2014/chart" uri="{C3380CC4-5D6E-409C-BE32-E72D297353CC}">
                <c16:uniqueId val="{00000001-66EC-4313-A868-BBF70C035766}"/>
              </c:ext>
            </c:extLst>
          </c:dPt>
          <c:dPt>
            <c:idx val="1"/>
            <c:bubble3D val="0"/>
            <c:spPr>
              <a:solidFill>
                <a:schemeClr val="bg2">
                  <a:lumMod val="75000"/>
                </a:schemeClr>
              </a:solidFill>
              <a:ln w="19050">
                <a:solidFill>
                  <a:schemeClr val="lt1"/>
                </a:solidFill>
              </a:ln>
              <a:effectLst/>
            </c:spPr>
            <c:extLst>
              <c:ext xmlns:c16="http://schemas.microsoft.com/office/drawing/2014/chart" uri="{C3380CC4-5D6E-409C-BE32-E72D297353CC}">
                <c16:uniqueId val="{00000003-66EC-4313-A868-BBF70C035766}"/>
              </c:ext>
            </c:extLst>
          </c:dPt>
          <c:dPt>
            <c:idx val="2"/>
            <c:bubble3D val="0"/>
            <c:spPr>
              <a:solidFill>
                <a:schemeClr val="accent1"/>
              </a:solidFill>
              <a:ln w="19050">
                <a:solidFill>
                  <a:schemeClr val="lt1"/>
                </a:solidFill>
              </a:ln>
              <a:effectLst/>
            </c:spPr>
            <c:extLst>
              <c:ext xmlns:c16="http://schemas.microsoft.com/office/drawing/2014/chart" uri="{C3380CC4-5D6E-409C-BE32-E72D297353CC}">
                <c16:uniqueId val="{00000005-66EC-4313-A868-BBF70C035766}"/>
              </c:ext>
            </c:extLst>
          </c:dPt>
          <c:dPt>
            <c:idx val="3"/>
            <c:bubble3D val="0"/>
            <c:spPr>
              <a:solidFill>
                <a:schemeClr val="accent6"/>
              </a:solidFill>
              <a:ln w="19050">
                <a:solidFill>
                  <a:schemeClr val="lt1"/>
                </a:solidFill>
              </a:ln>
              <a:effectLst/>
            </c:spPr>
            <c:extLst>
              <c:ext xmlns:c16="http://schemas.microsoft.com/office/drawing/2014/chart" uri="{C3380CC4-5D6E-409C-BE32-E72D297353CC}">
                <c16:uniqueId val="{00000007-66EC-4313-A868-BBF70C035766}"/>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9-66EC-4313-A868-BBF70C035766}"/>
              </c:ext>
            </c:extLst>
          </c:dPt>
          <c:dPt>
            <c:idx val="5"/>
            <c:bubble3D val="0"/>
            <c:spPr>
              <a:solidFill>
                <a:srgbClr val="FF99FF"/>
              </a:solidFill>
              <a:ln w="19050">
                <a:solidFill>
                  <a:schemeClr val="lt1"/>
                </a:solidFill>
              </a:ln>
              <a:effectLst/>
            </c:spPr>
            <c:extLst>
              <c:ext xmlns:c16="http://schemas.microsoft.com/office/drawing/2014/chart" uri="{C3380CC4-5D6E-409C-BE32-E72D297353CC}">
                <c16:uniqueId val="{0000000B-66EC-4313-A868-BBF70C035766}"/>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'ES Figure 10'!$A$3:$A$8</c:f>
              <c:strCache>
                <c:ptCount val="6"/>
                <c:pt idx="0">
                  <c:v>Coal</c:v>
                </c:pt>
                <c:pt idx="1">
                  <c:v>Natural Gas</c:v>
                </c:pt>
                <c:pt idx="2">
                  <c:v>Hydroelectric Power</c:v>
                </c:pt>
                <c:pt idx="3">
                  <c:v>Biomass</c:v>
                </c:pt>
                <c:pt idx="4">
                  <c:v>Other Renewables</c:v>
                </c:pt>
                <c:pt idx="5">
                  <c:v>Net Interstate Flow of Electricity</c:v>
                </c:pt>
              </c:strCache>
            </c:strRef>
          </c:cat>
          <c:val>
            <c:numRef>
              <c:f>'ES Figure 10'!$B$3:$B$8</c:f>
              <c:numCache>
                <c:formatCode>0.00%</c:formatCode>
                <c:ptCount val="6"/>
                <c:pt idx="0">
                  <c:v>7.4429771908763511E-3</c:v>
                </c:pt>
                <c:pt idx="1">
                  <c:v>0.32460984393757503</c:v>
                </c:pt>
                <c:pt idx="2">
                  <c:v>0.16974789915966387</c:v>
                </c:pt>
                <c:pt idx="3">
                  <c:v>0.10348139255702281</c:v>
                </c:pt>
                <c:pt idx="4">
                  <c:v>0.15414165666266508</c:v>
                </c:pt>
                <c:pt idx="5">
                  <c:v>0.2405762304921969</c:v>
                </c:pt>
              </c:numCache>
            </c:numRef>
          </c:val>
          <c:extLst>
            <c:ext xmlns:c16="http://schemas.microsoft.com/office/drawing/2014/chart" uri="{C3380CC4-5D6E-409C-BE32-E72D297353CC}">
              <c16:uniqueId val="{0000000C-66EC-4313-A868-BBF70C035766}"/>
            </c:ext>
          </c:extLst>
        </c:ser>
        <c:dLbls>
          <c:dLblPos val="outEnd"/>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'ES Figure 12'!$B$2</c:f>
              <c:strCache>
                <c:ptCount val="1"/>
                <c:pt idx="0">
                  <c:v>Cents per kWh</c:v>
                </c:pt>
              </c:strCache>
            </c:strRef>
          </c:tx>
          <c:spPr>
            <a:solidFill>
              <a:schemeClr val="accent1"/>
            </a:solidFill>
            <a:ln>
              <a:noFill/>
            </a:ln>
            <a:effectLst/>
          </c:spPr>
          <c:invertIfNegative val="0"/>
          <c:dPt>
            <c:idx val="2"/>
            <c:invertIfNegative val="0"/>
            <c:bubble3D val="0"/>
            <c:spPr>
              <a:solidFill>
                <a:schemeClr val="accent6"/>
              </a:solidFill>
              <a:ln>
                <a:solidFill>
                  <a:schemeClr val="accent6"/>
                </a:solidFill>
              </a:ln>
              <a:effectLst/>
            </c:spPr>
            <c:extLst>
              <c:ext xmlns:c16="http://schemas.microsoft.com/office/drawing/2014/chart" uri="{C3380CC4-5D6E-409C-BE32-E72D297353CC}">
                <c16:uniqueId val="{00000001-7FEA-483E-B720-16C8C1C02CC6}"/>
              </c:ext>
            </c:extLst>
          </c:dPt>
          <c:dPt>
            <c:idx val="36"/>
            <c:invertIfNegative val="0"/>
            <c:bubble3D val="0"/>
            <c:spPr>
              <a:solidFill>
                <a:srgbClr val="FF0000"/>
              </a:solidFill>
              <a:ln>
                <a:solidFill>
                  <a:srgbClr val="FF0000"/>
                </a:solidFill>
              </a:ln>
              <a:effectLst/>
            </c:spPr>
            <c:extLst>
              <c:ext xmlns:c16="http://schemas.microsoft.com/office/drawing/2014/chart" uri="{C3380CC4-5D6E-409C-BE32-E72D297353CC}">
                <c16:uniqueId val="{00000003-7FEA-483E-B720-16C8C1C02CC6}"/>
              </c:ext>
            </c:extLst>
          </c:dPt>
          <c:cat>
            <c:strRef>
              <c:f>'ES Figure 12'!$A$3:$A$54</c:f>
              <c:strCache>
                <c:ptCount val="52"/>
                <c:pt idx="0">
                  <c:v>Wyoming</c:v>
                </c:pt>
                <c:pt idx="1">
                  <c:v>North Dakota</c:v>
                </c:pt>
                <c:pt idx="2">
                  <c:v>Idaho</c:v>
                </c:pt>
                <c:pt idx="3">
                  <c:v>Utah</c:v>
                </c:pt>
                <c:pt idx="4">
                  <c:v>Nebraska</c:v>
                </c:pt>
                <c:pt idx="5">
                  <c:v>Washington</c:v>
                </c:pt>
                <c:pt idx="6">
                  <c:v>Oregon</c:v>
                </c:pt>
                <c:pt idx="7">
                  <c:v>Iowa</c:v>
                </c:pt>
                <c:pt idx="8">
                  <c:v>North Carolina</c:v>
                </c:pt>
                <c:pt idx="9">
                  <c:v>West Virginia</c:v>
                </c:pt>
                <c:pt idx="10">
                  <c:v>Arkansas</c:v>
                </c:pt>
                <c:pt idx="11">
                  <c:v>Montana</c:v>
                </c:pt>
                <c:pt idx="12">
                  <c:v>New Mexico</c:v>
                </c:pt>
                <c:pt idx="13">
                  <c:v>Oklahoma</c:v>
                </c:pt>
                <c:pt idx="14">
                  <c:v>Texas</c:v>
                </c:pt>
                <c:pt idx="15">
                  <c:v>Missouri</c:v>
                </c:pt>
                <c:pt idx="16">
                  <c:v>Mississippi</c:v>
                </c:pt>
                <c:pt idx="17">
                  <c:v>Louisiana</c:v>
                </c:pt>
                <c:pt idx="18">
                  <c:v>South Dakota</c:v>
                </c:pt>
                <c:pt idx="19">
                  <c:v>Kentucky</c:v>
                </c:pt>
                <c:pt idx="20">
                  <c:v>Ohio</c:v>
                </c:pt>
                <c:pt idx="21">
                  <c:v>South Carolina</c:v>
                </c:pt>
                <c:pt idx="22">
                  <c:v>Virginia</c:v>
                </c:pt>
                <c:pt idx="23">
                  <c:v>Tennessee</c:v>
                </c:pt>
                <c:pt idx="24">
                  <c:v>Nevada</c:v>
                </c:pt>
                <c:pt idx="25">
                  <c:v>Arizona</c:v>
                </c:pt>
                <c:pt idx="26">
                  <c:v>Kansas</c:v>
                </c:pt>
                <c:pt idx="27">
                  <c:v>Alabama</c:v>
                </c:pt>
                <c:pt idx="28">
                  <c:v>Indiana</c:v>
                </c:pt>
                <c:pt idx="29">
                  <c:v>Colorado</c:v>
                </c:pt>
                <c:pt idx="30">
                  <c:v>Delaware</c:v>
                </c:pt>
                <c:pt idx="31">
                  <c:v>Pennsylvania</c:v>
                </c:pt>
                <c:pt idx="32">
                  <c:v>Illinois</c:v>
                </c:pt>
                <c:pt idx="33">
                  <c:v>Wisconsin</c:v>
                </c:pt>
                <c:pt idx="34">
                  <c:v>Georgia</c:v>
                </c:pt>
                <c:pt idx="35">
                  <c:v>Minnesota</c:v>
                </c:pt>
                <c:pt idx="36">
                  <c:v>U.S. Average</c:v>
                </c:pt>
                <c:pt idx="37">
                  <c:v>Florida</c:v>
                </c:pt>
                <c:pt idx="38">
                  <c:v>Michigan</c:v>
                </c:pt>
                <c:pt idx="39">
                  <c:v>Maryland</c:v>
                </c:pt>
                <c:pt idx="40">
                  <c:v>New Jersey</c:v>
                </c:pt>
                <c:pt idx="41">
                  <c:v>District of Columbia</c:v>
                </c:pt>
                <c:pt idx="42">
                  <c:v>Vermont</c:v>
                </c:pt>
                <c:pt idx="43">
                  <c:v>Maine</c:v>
                </c:pt>
                <c:pt idx="44">
                  <c:v>New York</c:v>
                </c:pt>
                <c:pt idx="45">
                  <c:v>Rhode Island</c:v>
                </c:pt>
                <c:pt idx="46">
                  <c:v>Alaska</c:v>
                </c:pt>
                <c:pt idx="47">
                  <c:v>New Hampshire</c:v>
                </c:pt>
                <c:pt idx="48">
                  <c:v>Connecticut</c:v>
                </c:pt>
                <c:pt idx="49">
                  <c:v>Massachusetts</c:v>
                </c:pt>
                <c:pt idx="50">
                  <c:v>California</c:v>
                </c:pt>
                <c:pt idx="51">
                  <c:v>Hawaii</c:v>
                </c:pt>
              </c:strCache>
            </c:strRef>
          </c:cat>
          <c:val>
            <c:numRef>
              <c:f>'ES Figure 12'!$B$3:$B$54</c:f>
              <c:numCache>
                <c:formatCode>General</c:formatCode>
                <c:ptCount val="52"/>
                <c:pt idx="0">
                  <c:v>8.24</c:v>
                </c:pt>
                <c:pt idx="1">
                  <c:v>8.42</c:v>
                </c:pt>
                <c:pt idx="2">
                  <c:v>8.51</c:v>
                </c:pt>
                <c:pt idx="3">
                  <c:v>8.8000000000000007</c:v>
                </c:pt>
                <c:pt idx="4">
                  <c:v>8.83</c:v>
                </c:pt>
                <c:pt idx="5">
                  <c:v>9.0500000000000007</c:v>
                </c:pt>
                <c:pt idx="6">
                  <c:v>9.26</c:v>
                </c:pt>
                <c:pt idx="7">
                  <c:v>9.57</c:v>
                </c:pt>
                <c:pt idx="8">
                  <c:v>9.6</c:v>
                </c:pt>
                <c:pt idx="9">
                  <c:v>9.74</c:v>
                </c:pt>
                <c:pt idx="10">
                  <c:v>9.91</c:v>
                </c:pt>
                <c:pt idx="11">
                  <c:v>9.9700000000000006</c:v>
                </c:pt>
                <c:pt idx="12">
                  <c:v>10.02</c:v>
                </c:pt>
                <c:pt idx="13">
                  <c:v>10.050000000000001</c:v>
                </c:pt>
                <c:pt idx="14">
                  <c:v>10.16</c:v>
                </c:pt>
                <c:pt idx="15">
                  <c:v>10.26</c:v>
                </c:pt>
                <c:pt idx="16">
                  <c:v>10.36</c:v>
                </c:pt>
                <c:pt idx="17">
                  <c:v>10.41</c:v>
                </c:pt>
                <c:pt idx="18">
                  <c:v>10.44</c:v>
                </c:pt>
                <c:pt idx="19">
                  <c:v>10.51</c:v>
                </c:pt>
                <c:pt idx="20">
                  <c:v>10.64</c:v>
                </c:pt>
                <c:pt idx="21">
                  <c:v>10.74</c:v>
                </c:pt>
                <c:pt idx="22">
                  <c:v>10.75</c:v>
                </c:pt>
                <c:pt idx="23">
                  <c:v>10.89</c:v>
                </c:pt>
                <c:pt idx="24">
                  <c:v>10.94</c:v>
                </c:pt>
                <c:pt idx="25">
                  <c:v>11.31</c:v>
                </c:pt>
                <c:pt idx="26">
                  <c:v>11.47</c:v>
                </c:pt>
                <c:pt idx="27">
                  <c:v>11.59</c:v>
                </c:pt>
                <c:pt idx="28">
                  <c:v>11.66</c:v>
                </c:pt>
                <c:pt idx="29">
                  <c:v>11.75</c:v>
                </c:pt>
                <c:pt idx="30">
                  <c:v>11.83</c:v>
                </c:pt>
                <c:pt idx="31">
                  <c:v>11.86</c:v>
                </c:pt>
                <c:pt idx="32">
                  <c:v>11.94</c:v>
                </c:pt>
                <c:pt idx="33">
                  <c:v>11.95</c:v>
                </c:pt>
                <c:pt idx="34">
                  <c:v>12</c:v>
                </c:pt>
                <c:pt idx="35">
                  <c:v>12.04</c:v>
                </c:pt>
                <c:pt idx="36">
                  <c:v>12.36</c:v>
                </c:pt>
                <c:pt idx="37">
                  <c:v>12.51</c:v>
                </c:pt>
                <c:pt idx="38">
                  <c:v>13.2</c:v>
                </c:pt>
                <c:pt idx="39">
                  <c:v>13.32</c:v>
                </c:pt>
                <c:pt idx="40">
                  <c:v>14.8</c:v>
                </c:pt>
                <c:pt idx="41">
                  <c:v>14.94</c:v>
                </c:pt>
                <c:pt idx="42">
                  <c:v>16.989999999999998</c:v>
                </c:pt>
                <c:pt idx="43">
                  <c:v>17.440000000000001</c:v>
                </c:pt>
                <c:pt idx="44">
                  <c:v>18.329999999999998</c:v>
                </c:pt>
                <c:pt idx="45">
                  <c:v>19.3</c:v>
                </c:pt>
                <c:pt idx="46">
                  <c:v>20.73</c:v>
                </c:pt>
                <c:pt idx="47">
                  <c:v>21.07</c:v>
                </c:pt>
                <c:pt idx="48">
                  <c:v>21.08</c:v>
                </c:pt>
                <c:pt idx="49">
                  <c:v>21.27</c:v>
                </c:pt>
                <c:pt idx="50">
                  <c:v>22.33</c:v>
                </c:pt>
                <c:pt idx="51">
                  <c:v>39.72</c:v>
                </c:pt>
              </c:numCache>
            </c:numRef>
          </c:val>
          <c:extLst>
            <c:ext xmlns:c16="http://schemas.microsoft.com/office/drawing/2014/chart" uri="{C3380CC4-5D6E-409C-BE32-E72D297353CC}">
              <c16:uniqueId val="{00000004-7FEA-483E-B720-16C8C1C02CC6}"/>
            </c:ext>
          </c:extLst>
        </c:ser>
        <c:dLbls>
          <c:showLegendKey val="0"/>
          <c:showVal val="0"/>
          <c:showCatName val="0"/>
          <c:showSerName val="0"/>
          <c:showPercent val="0"/>
          <c:showBubbleSize val="0"/>
        </c:dLbls>
        <c:gapWidth val="219"/>
        <c:overlap val="-27"/>
        <c:axId val="1577169855"/>
        <c:axId val="1584819455"/>
      </c:barChart>
      <c:catAx>
        <c:axId val="1577169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584819455"/>
        <c:crosses val="autoZero"/>
        <c:auto val="1"/>
        <c:lblAlgn val="ctr"/>
        <c:lblOffset val="100"/>
        <c:noMultiLvlLbl val="0"/>
      </c:catAx>
      <c:valAx>
        <c:axId val="15848194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r>
                  <a:rPr lang="en-US" sz="1100" b="0" i="0" u="none" strike="noStrike" kern="1200" spc="0" baseline="0">
                    <a:solidFill>
                      <a:sysClr val="windowText" lastClr="000000"/>
                    </a:solidFill>
                    <a:latin typeface="Times New Roman" panose="02020603050405020304" pitchFamily="18" charset="0"/>
                    <a:cs typeface="Times New Roman" panose="02020603050405020304" pitchFamily="18" charset="0"/>
                  </a:rPr>
                  <a:t>Cents per kWh</a:t>
                </a:r>
              </a:p>
            </c:rich>
          </c:tx>
          <c:overlay val="0"/>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577169855"/>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Customers</c:v>
                </c:pt>
              </c:strCache>
            </c:strRef>
          </c:tx>
          <c:explosion val="25"/>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A7E5-46A5-9F18-797A32D92FD6}"/>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A7E5-46A5-9F18-797A32D92FD6}"/>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A7E5-46A5-9F18-797A32D92FD6}"/>
              </c:ext>
            </c:extLst>
          </c:dPt>
          <c:dLbls>
            <c:dLbl>
              <c:idx val="0"/>
              <c:layout>
                <c:manualLayout>
                  <c:x val="1.4080982020308991E-2"/>
                  <c:y val="-0.21435181736472739"/>
                </c:manualLayout>
              </c:layout>
              <c:tx>
                <c:rich>
                  <a:bodyPr/>
                  <a:lstStyle/>
                  <a:p>
                    <a:r>
                      <a:rPr lang="en-US" sz="1400"/>
                      <a:t>Industrial
52%</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A7E5-46A5-9F18-797A32D92FD6}"/>
                </c:ext>
              </c:extLst>
            </c:dLbl>
            <c:dLbl>
              <c:idx val="1"/>
              <c:layout>
                <c:manualLayout>
                  <c:x val="-0.11626255771234838"/>
                  <c:y val="-9.6015809743687064E-2"/>
                </c:manualLayout>
              </c:layout>
              <c:tx>
                <c:rich>
                  <a:bodyPr/>
                  <a:lstStyle/>
                  <a:p>
                    <a:fld id="{98B3C6B6-A583-40E7-9176-DD8FCF01F5B3}" type="CATEGORYNAME">
                      <a:rPr lang="en-US" sz="1400">
                        <a:solidFill>
                          <a:schemeClr val="tx1"/>
                        </a:solidFill>
                      </a:rPr>
                      <a:pPr/>
                      <a:t>[CATEGORY NAME]</a:t>
                    </a:fld>
                    <a:r>
                      <a:rPr lang="en-US" sz="1400" baseline="0">
                        <a:solidFill>
                          <a:schemeClr val="bg1"/>
                        </a:solidFill>
                      </a:rPr>
                      <a:t>
</a:t>
                    </a:r>
                    <a:r>
                      <a:rPr lang="en-US" sz="1400" baseline="0">
                        <a:solidFill>
                          <a:schemeClr val="tx1"/>
                        </a:solidFill>
                      </a:rPr>
                      <a:t>16%</a:t>
                    </a:r>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7E5-46A5-9F18-797A32D92FD6}"/>
                </c:ext>
              </c:extLst>
            </c:dLbl>
            <c:dLbl>
              <c:idx val="2"/>
              <c:layout>
                <c:manualLayout>
                  <c:x val="-5.6611279005651702E-2"/>
                  <c:y val="1.3767461485635242E-2"/>
                </c:manualLayout>
              </c:layout>
              <c:tx>
                <c:rich>
                  <a:bodyPr/>
                  <a:lstStyle/>
                  <a:p>
                    <a:r>
                      <a:rPr lang="en-US" sz="1400"/>
                      <a:t>Residential
32%</a:t>
                    </a:r>
                  </a:p>
                </c:rich>
              </c:tx>
              <c:dLblPos val="bestFit"/>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A7E5-46A5-9F18-797A32D92FD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Industrial</c:v>
                </c:pt>
                <c:pt idx="1">
                  <c:v>Commercial</c:v>
                </c:pt>
                <c:pt idx="2">
                  <c:v>Residential</c:v>
                </c:pt>
              </c:strCache>
            </c:strRef>
          </c:cat>
          <c:val>
            <c:numRef>
              <c:f>Sheet1!$B$2:$B$4</c:f>
              <c:numCache>
                <c:formatCode>0%</c:formatCode>
                <c:ptCount val="3"/>
                <c:pt idx="0">
                  <c:v>0.46</c:v>
                </c:pt>
                <c:pt idx="1">
                  <c:v>0.18</c:v>
                </c:pt>
                <c:pt idx="2">
                  <c:v>0.36</c:v>
                </c:pt>
              </c:numCache>
            </c:numRef>
          </c:val>
          <c:extLst>
            <c:ext xmlns:c16="http://schemas.microsoft.com/office/drawing/2014/chart" uri="{C3380CC4-5D6E-409C-BE32-E72D297353CC}">
              <c16:uniqueId val="{00000006-A7E5-46A5-9F18-797A32D92FD6}"/>
            </c:ext>
          </c:extLst>
        </c:ser>
        <c:dLbls>
          <c:dLblPos val="inEnd"/>
          <c:showLegendKey val="0"/>
          <c:showVal val="0"/>
          <c:showCatName val="1"/>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acrossLinear" id="1">
  <a:schemeClr val="dk1">
    <a:tint val="88000"/>
  </a:schemeClr>
  <a:schemeClr val="dk1">
    <a:tint val="55000"/>
  </a:schemeClr>
  <a:schemeClr val="dk1">
    <a:tint val="78000"/>
  </a:schemeClr>
  <a:schemeClr val="dk1">
    <a:tint val="92000"/>
  </a:schemeClr>
  <a:schemeClr val="dk1">
    <a:tint val="70000"/>
  </a:schemeClr>
  <a:schemeClr val="dk1">
    <a:tint val="30000"/>
  </a:schemeClr>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svg"/><Relationship Id="rId1" Type="http://schemas.openxmlformats.org/officeDocument/2006/relationships/image" Target="../media/image148.png"/><Relationship Id="rId6" Type="http://schemas.openxmlformats.org/officeDocument/2006/relationships/image" Target="../media/image153.svg"/><Relationship Id="rId5" Type="http://schemas.openxmlformats.org/officeDocument/2006/relationships/image" Target="../media/image152.png"/><Relationship Id="rId4" Type="http://schemas.openxmlformats.org/officeDocument/2006/relationships/image" Target="../media/image151.svg"/></Relationships>
</file>

<file path=ppt/diagrams/_rels/data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svg"/><Relationship Id="rId1" Type="http://schemas.openxmlformats.org/officeDocument/2006/relationships/image" Target="../media/image154.png"/><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5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svg"/><Relationship Id="rId1" Type="http://schemas.openxmlformats.org/officeDocument/2006/relationships/image" Target="../media/image148.png"/><Relationship Id="rId6" Type="http://schemas.openxmlformats.org/officeDocument/2006/relationships/image" Target="../media/image153.svg"/><Relationship Id="rId5" Type="http://schemas.openxmlformats.org/officeDocument/2006/relationships/image" Target="../media/image152.png"/><Relationship Id="rId4" Type="http://schemas.openxmlformats.org/officeDocument/2006/relationships/image" Target="../media/image151.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svg"/><Relationship Id="rId1" Type="http://schemas.openxmlformats.org/officeDocument/2006/relationships/image" Target="../media/image154.png"/><Relationship Id="rId6" Type="http://schemas.openxmlformats.org/officeDocument/2006/relationships/image" Target="../media/image159.svg"/><Relationship Id="rId5" Type="http://schemas.openxmlformats.org/officeDocument/2006/relationships/image" Target="../media/image158.png"/><Relationship Id="rId4" Type="http://schemas.openxmlformats.org/officeDocument/2006/relationships/image" Target="../media/image15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dgm:fillClrLst>
    <dgm:linClrLst meth="repeat">
      <a:schemeClr val="lt1">
        <a:alpha val="0"/>
      </a:schemeClr>
    </dgm:linClrLst>
    <dgm:effectClrLst/>
    <dgm:txLinClrLst/>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9B5E5A-C971-400B-89CE-493529D0036C}" type="doc">
      <dgm:prSet loTypeId="urn:microsoft.com/office/officeart/2005/8/layout/vList2" loCatId="list" qsTypeId="urn:microsoft.com/office/officeart/2005/8/quickstyle/simple5" qsCatId="simple" csTypeId="urn:microsoft.com/office/officeart/2005/8/colors/accent2_2" csCatId="accent2" phldr="1"/>
      <dgm:spPr/>
      <dgm:t>
        <a:bodyPr/>
        <a:lstStyle/>
        <a:p>
          <a:endParaRPr lang="en-US"/>
        </a:p>
      </dgm:t>
    </dgm:pt>
    <dgm:pt modelId="{D82876B5-96CD-4539-A62B-603695E93FFC}">
      <dgm:prSet/>
      <dgm:spPr/>
      <dgm:t>
        <a:bodyPr/>
        <a:lstStyle/>
        <a:p>
          <a:r>
            <a:rPr lang="en-US" dirty="0"/>
            <a:t>Over 80 Years of Operations/ 501(c)(6) </a:t>
          </a:r>
        </a:p>
      </dgm:t>
    </dgm:pt>
    <dgm:pt modelId="{FF49CFCF-DE2B-445F-A521-1A225FB30A8A}" type="parTrans" cxnId="{328C916B-DA5E-43CE-BA43-DF3F59822E09}">
      <dgm:prSet/>
      <dgm:spPr/>
      <dgm:t>
        <a:bodyPr/>
        <a:lstStyle/>
        <a:p>
          <a:endParaRPr lang="en-US"/>
        </a:p>
      </dgm:t>
    </dgm:pt>
    <dgm:pt modelId="{B5C13B8C-4F83-4D59-937F-E9666A09EBF8}" type="sibTrans" cxnId="{328C916B-DA5E-43CE-BA43-DF3F59822E09}">
      <dgm:prSet/>
      <dgm:spPr/>
      <dgm:t>
        <a:bodyPr/>
        <a:lstStyle/>
        <a:p>
          <a:endParaRPr lang="en-US"/>
        </a:p>
      </dgm:t>
    </dgm:pt>
    <dgm:pt modelId="{EFD32C77-9E0A-4343-9F4C-8175129EECB8}">
      <dgm:prSet/>
      <dgm:spPr/>
      <dgm:t>
        <a:bodyPr/>
        <a:lstStyle/>
        <a:p>
          <a:r>
            <a:rPr lang="en-US" dirty="0"/>
            <a:t>As of Feb 2023, Independent Board (5)</a:t>
          </a:r>
        </a:p>
      </dgm:t>
    </dgm:pt>
    <dgm:pt modelId="{8D82C6E0-FBB3-4F19-915B-EC2B68600CDE}" type="parTrans" cxnId="{EDF1C2FB-514F-4E89-9FF5-295DF4F78BAF}">
      <dgm:prSet/>
      <dgm:spPr/>
      <dgm:t>
        <a:bodyPr/>
        <a:lstStyle/>
        <a:p>
          <a:endParaRPr lang="en-US"/>
        </a:p>
      </dgm:t>
    </dgm:pt>
    <dgm:pt modelId="{ABB11BF8-A633-4F8C-931C-572B51D25119}" type="sibTrans" cxnId="{EDF1C2FB-514F-4E89-9FF5-295DF4F78BAF}">
      <dgm:prSet/>
      <dgm:spPr/>
      <dgm:t>
        <a:bodyPr/>
        <a:lstStyle/>
        <a:p>
          <a:endParaRPr lang="en-US"/>
        </a:p>
      </dgm:t>
    </dgm:pt>
    <dgm:pt modelId="{FBF152DC-A8EE-4C22-BC8F-D7C91BF22D9C}">
      <dgm:prSet/>
      <dgm:spPr/>
      <dgm:t>
        <a:bodyPr/>
        <a:lstStyle/>
        <a:p>
          <a:r>
            <a:rPr lang="en-US" dirty="0"/>
            <a:t>WPP d/b/a in Feb 2022 (from NWPP)</a:t>
          </a:r>
        </a:p>
      </dgm:t>
    </dgm:pt>
    <dgm:pt modelId="{39BDB7B2-EC04-4300-B0D4-09C62123BC58}" type="parTrans" cxnId="{BCBA42A9-2BA1-4D44-9157-CEF49FED0DEF}">
      <dgm:prSet/>
      <dgm:spPr/>
      <dgm:t>
        <a:bodyPr/>
        <a:lstStyle/>
        <a:p>
          <a:endParaRPr lang="en-US"/>
        </a:p>
      </dgm:t>
    </dgm:pt>
    <dgm:pt modelId="{0572DDDD-E48F-467A-9E21-EF2E67AA59D3}" type="sibTrans" cxnId="{BCBA42A9-2BA1-4D44-9157-CEF49FED0DEF}">
      <dgm:prSet/>
      <dgm:spPr/>
      <dgm:t>
        <a:bodyPr/>
        <a:lstStyle/>
        <a:p>
          <a:endParaRPr lang="en-US"/>
        </a:p>
      </dgm:t>
    </dgm:pt>
    <dgm:pt modelId="{985B7A6C-5423-49C9-9AA9-51CB41090978}">
      <dgm:prSet/>
      <dgm:spPr/>
      <dgm:t>
        <a:bodyPr/>
        <a:lstStyle/>
        <a:p>
          <a:r>
            <a:rPr lang="en-US" dirty="0"/>
            <a:t>New CEO in April 2022</a:t>
          </a:r>
        </a:p>
      </dgm:t>
    </dgm:pt>
    <dgm:pt modelId="{E1BAC474-3572-4DAD-81A2-71A6CEBC6F40}" type="parTrans" cxnId="{752CC9E4-9756-4ADE-9CC5-2FC66B00C9E4}">
      <dgm:prSet/>
      <dgm:spPr/>
      <dgm:t>
        <a:bodyPr/>
        <a:lstStyle/>
        <a:p>
          <a:endParaRPr lang="en-US"/>
        </a:p>
      </dgm:t>
    </dgm:pt>
    <dgm:pt modelId="{78A1C101-ADF6-4FA0-B4C6-FEAFAC4B1460}" type="sibTrans" cxnId="{752CC9E4-9756-4ADE-9CC5-2FC66B00C9E4}">
      <dgm:prSet/>
      <dgm:spPr/>
      <dgm:t>
        <a:bodyPr/>
        <a:lstStyle/>
        <a:p>
          <a:endParaRPr lang="en-US"/>
        </a:p>
      </dgm:t>
    </dgm:pt>
    <dgm:pt modelId="{571FBAEA-3854-4B4B-9365-754378EEF242}">
      <dgm:prSet/>
      <dgm:spPr/>
      <dgm:t>
        <a:bodyPr/>
        <a:lstStyle/>
        <a:p>
          <a:r>
            <a:rPr lang="en-US" dirty="0"/>
            <a:t>Approx 22+ Employees</a:t>
          </a:r>
        </a:p>
      </dgm:t>
    </dgm:pt>
    <dgm:pt modelId="{9781924D-3457-40A0-B0D3-52402267AB6F}" type="parTrans" cxnId="{DAFAE1D1-7C8F-4228-AD61-557E9EE452C9}">
      <dgm:prSet/>
      <dgm:spPr/>
      <dgm:t>
        <a:bodyPr/>
        <a:lstStyle/>
        <a:p>
          <a:endParaRPr lang="en-US"/>
        </a:p>
      </dgm:t>
    </dgm:pt>
    <dgm:pt modelId="{F537822D-DE77-4A6E-A4DA-4CDE88285669}" type="sibTrans" cxnId="{DAFAE1D1-7C8F-4228-AD61-557E9EE452C9}">
      <dgm:prSet/>
      <dgm:spPr/>
      <dgm:t>
        <a:bodyPr/>
        <a:lstStyle/>
        <a:p>
          <a:endParaRPr lang="en-US"/>
        </a:p>
      </dgm:t>
    </dgm:pt>
    <dgm:pt modelId="{CEEAE4F6-C7B5-4965-A51D-6D9F8EC3FEFF}" type="pres">
      <dgm:prSet presAssocID="{1A9B5E5A-C971-400B-89CE-493529D0036C}" presName="linear" presStyleCnt="0">
        <dgm:presLayoutVars>
          <dgm:animLvl val="lvl"/>
          <dgm:resizeHandles val="exact"/>
        </dgm:presLayoutVars>
      </dgm:prSet>
      <dgm:spPr/>
    </dgm:pt>
    <dgm:pt modelId="{0AF66855-2A00-4986-8009-15DEE8DA988A}" type="pres">
      <dgm:prSet presAssocID="{D82876B5-96CD-4539-A62B-603695E93FFC}" presName="parentText" presStyleLbl="node1" presStyleIdx="0" presStyleCnt="5">
        <dgm:presLayoutVars>
          <dgm:chMax val="0"/>
          <dgm:bulletEnabled val="1"/>
        </dgm:presLayoutVars>
      </dgm:prSet>
      <dgm:spPr/>
    </dgm:pt>
    <dgm:pt modelId="{3830527C-565C-45AE-9EA2-1DE1DDBF95BC}" type="pres">
      <dgm:prSet presAssocID="{B5C13B8C-4F83-4D59-937F-E9666A09EBF8}" presName="spacer" presStyleCnt="0"/>
      <dgm:spPr/>
    </dgm:pt>
    <dgm:pt modelId="{7961F57E-B5B2-47DE-A075-AECA0B4C62E7}" type="pres">
      <dgm:prSet presAssocID="{EFD32C77-9E0A-4343-9F4C-8175129EECB8}" presName="parentText" presStyleLbl="node1" presStyleIdx="1" presStyleCnt="5">
        <dgm:presLayoutVars>
          <dgm:chMax val="0"/>
          <dgm:bulletEnabled val="1"/>
        </dgm:presLayoutVars>
      </dgm:prSet>
      <dgm:spPr/>
    </dgm:pt>
    <dgm:pt modelId="{ADDA2B73-501A-42C2-B5F5-0EBB94FCCCCD}" type="pres">
      <dgm:prSet presAssocID="{ABB11BF8-A633-4F8C-931C-572B51D25119}" presName="spacer" presStyleCnt="0"/>
      <dgm:spPr/>
    </dgm:pt>
    <dgm:pt modelId="{39E3C7DF-FDC3-4E4D-9675-14F10AA09AB4}" type="pres">
      <dgm:prSet presAssocID="{FBF152DC-A8EE-4C22-BC8F-D7C91BF22D9C}" presName="parentText" presStyleLbl="node1" presStyleIdx="2" presStyleCnt="5">
        <dgm:presLayoutVars>
          <dgm:chMax val="0"/>
          <dgm:bulletEnabled val="1"/>
        </dgm:presLayoutVars>
      </dgm:prSet>
      <dgm:spPr/>
    </dgm:pt>
    <dgm:pt modelId="{A95877E8-BD16-4182-BAB2-806C4EFF06A6}" type="pres">
      <dgm:prSet presAssocID="{0572DDDD-E48F-467A-9E21-EF2E67AA59D3}" presName="spacer" presStyleCnt="0"/>
      <dgm:spPr/>
    </dgm:pt>
    <dgm:pt modelId="{5759427C-7A1E-4CE3-9AD3-7E31D778A4A2}" type="pres">
      <dgm:prSet presAssocID="{985B7A6C-5423-49C9-9AA9-51CB41090978}" presName="parentText" presStyleLbl="node1" presStyleIdx="3" presStyleCnt="5">
        <dgm:presLayoutVars>
          <dgm:chMax val="0"/>
          <dgm:bulletEnabled val="1"/>
        </dgm:presLayoutVars>
      </dgm:prSet>
      <dgm:spPr/>
    </dgm:pt>
    <dgm:pt modelId="{5D598F69-29BC-4FF2-9D13-E51028E9DF2C}" type="pres">
      <dgm:prSet presAssocID="{78A1C101-ADF6-4FA0-B4C6-FEAFAC4B1460}" presName="spacer" presStyleCnt="0"/>
      <dgm:spPr/>
    </dgm:pt>
    <dgm:pt modelId="{B1F31E5F-F08E-4995-9099-9F09A26B8158}" type="pres">
      <dgm:prSet presAssocID="{571FBAEA-3854-4B4B-9365-754378EEF242}" presName="parentText" presStyleLbl="node1" presStyleIdx="4" presStyleCnt="5">
        <dgm:presLayoutVars>
          <dgm:chMax val="0"/>
          <dgm:bulletEnabled val="1"/>
        </dgm:presLayoutVars>
      </dgm:prSet>
      <dgm:spPr/>
    </dgm:pt>
  </dgm:ptLst>
  <dgm:cxnLst>
    <dgm:cxn modelId="{8A92AC3C-8DD4-4245-9A3A-3B5EAB9D9CB7}" type="presOf" srcId="{EFD32C77-9E0A-4343-9F4C-8175129EECB8}" destId="{7961F57E-B5B2-47DE-A075-AECA0B4C62E7}" srcOrd="0" destOrd="0" presId="urn:microsoft.com/office/officeart/2005/8/layout/vList2"/>
    <dgm:cxn modelId="{F7EF394B-DAB4-480B-8FE0-D21138C33682}" type="presOf" srcId="{571FBAEA-3854-4B4B-9365-754378EEF242}" destId="{B1F31E5F-F08E-4995-9099-9F09A26B8158}" srcOrd="0" destOrd="0" presId="urn:microsoft.com/office/officeart/2005/8/layout/vList2"/>
    <dgm:cxn modelId="{328C916B-DA5E-43CE-BA43-DF3F59822E09}" srcId="{1A9B5E5A-C971-400B-89CE-493529D0036C}" destId="{D82876B5-96CD-4539-A62B-603695E93FFC}" srcOrd="0" destOrd="0" parTransId="{FF49CFCF-DE2B-445F-A521-1A225FB30A8A}" sibTransId="{B5C13B8C-4F83-4D59-937F-E9666A09EBF8}"/>
    <dgm:cxn modelId="{B2B76F8F-A5E7-45C1-B78A-D27250C779D0}" type="presOf" srcId="{FBF152DC-A8EE-4C22-BC8F-D7C91BF22D9C}" destId="{39E3C7DF-FDC3-4E4D-9675-14F10AA09AB4}" srcOrd="0" destOrd="0" presId="urn:microsoft.com/office/officeart/2005/8/layout/vList2"/>
    <dgm:cxn modelId="{BCBA42A9-2BA1-4D44-9157-CEF49FED0DEF}" srcId="{1A9B5E5A-C971-400B-89CE-493529D0036C}" destId="{FBF152DC-A8EE-4C22-BC8F-D7C91BF22D9C}" srcOrd="2" destOrd="0" parTransId="{39BDB7B2-EC04-4300-B0D4-09C62123BC58}" sibTransId="{0572DDDD-E48F-467A-9E21-EF2E67AA59D3}"/>
    <dgm:cxn modelId="{BF315CAA-F68F-4682-BEC7-7B72C0B5E167}" type="presOf" srcId="{985B7A6C-5423-49C9-9AA9-51CB41090978}" destId="{5759427C-7A1E-4CE3-9AD3-7E31D778A4A2}" srcOrd="0" destOrd="0" presId="urn:microsoft.com/office/officeart/2005/8/layout/vList2"/>
    <dgm:cxn modelId="{546CACAB-0BBC-4A08-A476-4E0A4C7CE8CB}" type="presOf" srcId="{D82876B5-96CD-4539-A62B-603695E93FFC}" destId="{0AF66855-2A00-4986-8009-15DEE8DA988A}" srcOrd="0" destOrd="0" presId="urn:microsoft.com/office/officeart/2005/8/layout/vList2"/>
    <dgm:cxn modelId="{DAFAE1D1-7C8F-4228-AD61-557E9EE452C9}" srcId="{1A9B5E5A-C971-400B-89CE-493529D0036C}" destId="{571FBAEA-3854-4B4B-9365-754378EEF242}" srcOrd="4" destOrd="0" parTransId="{9781924D-3457-40A0-B0D3-52402267AB6F}" sibTransId="{F537822D-DE77-4A6E-A4DA-4CDE88285669}"/>
    <dgm:cxn modelId="{752CC9E4-9756-4ADE-9CC5-2FC66B00C9E4}" srcId="{1A9B5E5A-C971-400B-89CE-493529D0036C}" destId="{985B7A6C-5423-49C9-9AA9-51CB41090978}" srcOrd="3" destOrd="0" parTransId="{E1BAC474-3572-4DAD-81A2-71A6CEBC6F40}" sibTransId="{78A1C101-ADF6-4FA0-B4C6-FEAFAC4B1460}"/>
    <dgm:cxn modelId="{319310EB-BFC0-47A8-BE6B-DBB602C00724}" type="presOf" srcId="{1A9B5E5A-C971-400B-89CE-493529D0036C}" destId="{CEEAE4F6-C7B5-4965-A51D-6D9F8EC3FEFF}" srcOrd="0" destOrd="0" presId="urn:microsoft.com/office/officeart/2005/8/layout/vList2"/>
    <dgm:cxn modelId="{EDF1C2FB-514F-4E89-9FF5-295DF4F78BAF}" srcId="{1A9B5E5A-C971-400B-89CE-493529D0036C}" destId="{EFD32C77-9E0A-4343-9F4C-8175129EECB8}" srcOrd="1" destOrd="0" parTransId="{8D82C6E0-FBB3-4F19-915B-EC2B68600CDE}" sibTransId="{ABB11BF8-A633-4F8C-931C-572B51D25119}"/>
    <dgm:cxn modelId="{FAB2DCC8-BEC2-40E0-9854-A1C6D8D28471}" type="presParOf" srcId="{CEEAE4F6-C7B5-4965-A51D-6D9F8EC3FEFF}" destId="{0AF66855-2A00-4986-8009-15DEE8DA988A}" srcOrd="0" destOrd="0" presId="urn:microsoft.com/office/officeart/2005/8/layout/vList2"/>
    <dgm:cxn modelId="{025E830A-7B67-4037-8805-7FD46979C819}" type="presParOf" srcId="{CEEAE4F6-C7B5-4965-A51D-6D9F8EC3FEFF}" destId="{3830527C-565C-45AE-9EA2-1DE1DDBF95BC}" srcOrd="1" destOrd="0" presId="urn:microsoft.com/office/officeart/2005/8/layout/vList2"/>
    <dgm:cxn modelId="{8BF3C599-3EAE-4FEA-AECF-A8E927FD01EF}" type="presParOf" srcId="{CEEAE4F6-C7B5-4965-A51D-6D9F8EC3FEFF}" destId="{7961F57E-B5B2-47DE-A075-AECA0B4C62E7}" srcOrd="2" destOrd="0" presId="urn:microsoft.com/office/officeart/2005/8/layout/vList2"/>
    <dgm:cxn modelId="{B1062B90-3F28-45C8-B083-7A1183B2245A}" type="presParOf" srcId="{CEEAE4F6-C7B5-4965-A51D-6D9F8EC3FEFF}" destId="{ADDA2B73-501A-42C2-B5F5-0EBB94FCCCCD}" srcOrd="3" destOrd="0" presId="urn:microsoft.com/office/officeart/2005/8/layout/vList2"/>
    <dgm:cxn modelId="{B0722AFA-B5E6-422B-AF80-BB54D69F09C1}" type="presParOf" srcId="{CEEAE4F6-C7B5-4965-A51D-6D9F8EC3FEFF}" destId="{39E3C7DF-FDC3-4E4D-9675-14F10AA09AB4}" srcOrd="4" destOrd="0" presId="urn:microsoft.com/office/officeart/2005/8/layout/vList2"/>
    <dgm:cxn modelId="{325A0D8E-1C89-483D-92EB-6D2342816CA2}" type="presParOf" srcId="{CEEAE4F6-C7B5-4965-A51D-6D9F8EC3FEFF}" destId="{A95877E8-BD16-4182-BAB2-806C4EFF06A6}" srcOrd="5" destOrd="0" presId="urn:microsoft.com/office/officeart/2005/8/layout/vList2"/>
    <dgm:cxn modelId="{270DF3BE-0C8C-45C9-85AF-4F5D4B7A8F2A}" type="presParOf" srcId="{CEEAE4F6-C7B5-4965-A51D-6D9F8EC3FEFF}" destId="{5759427C-7A1E-4CE3-9AD3-7E31D778A4A2}" srcOrd="6" destOrd="0" presId="urn:microsoft.com/office/officeart/2005/8/layout/vList2"/>
    <dgm:cxn modelId="{F6FE7969-C842-4FC1-8AD8-251B24FD6FC5}" type="presParOf" srcId="{CEEAE4F6-C7B5-4965-A51D-6D9F8EC3FEFF}" destId="{5D598F69-29BC-4FF2-9D13-E51028E9DF2C}" srcOrd="7" destOrd="0" presId="urn:microsoft.com/office/officeart/2005/8/layout/vList2"/>
    <dgm:cxn modelId="{7807C166-A7BE-4A9E-8094-10B98893F5C3}" type="presParOf" srcId="{CEEAE4F6-C7B5-4965-A51D-6D9F8EC3FEFF}" destId="{B1F31E5F-F08E-4995-9099-9F09A26B8158}"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9B5E5A-C971-400B-89CE-493529D0036C}" type="doc">
      <dgm:prSet loTypeId="urn:microsoft.com/office/officeart/2005/8/layout/rings+Icon" loCatId="relationship" qsTypeId="urn:microsoft.com/office/officeart/2005/8/quickstyle/simple1" qsCatId="simple" csTypeId="urn:microsoft.com/office/officeart/2005/8/colors/accent1_2" csCatId="accent1" phldr="1"/>
      <dgm:spPr/>
      <dgm:t>
        <a:bodyPr/>
        <a:lstStyle/>
        <a:p>
          <a:endParaRPr lang="en-US"/>
        </a:p>
      </dgm:t>
    </dgm:pt>
    <dgm:pt modelId="{D82876B5-96CD-4539-A62B-603695E93FFC}">
      <dgm:prSet/>
      <dgm:spPr>
        <a:ln>
          <a:solidFill>
            <a:srgbClr val="FFFF00"/>
          </a:solidFill>
        </a:ln>
      </dgm:spPr>
      <dgm:t>
        <a:bodyPr/>
        <a:lstStyle/>
        <a:p>
          <a:r>
            <a:rPr lang="en-US" dirty="0"/>
            <a:t>Contingency Reserve/</a:t>
          </a:r>
        </a:p>
        <a:p>
          <a:r>
            <a:rPr lang="en-US" dirty="0"/>
            <a:t>Frequency Response</a:t>
          </a:r>
        </a:p>
        <a:p>
          <a:r>
            <a:rPr lang="en-US" dirty="0"/>
            <a:t>Sharing</a:t>
          </a:r>
        </a:p>
      </dgm:t>
    </dgm:pt>
    <dgm:pt modelId="{FF49CFCF-DE2B-445F-A521-1A225FB30A8A}" type="parTrans" cxnId="{328C916B-DA5E-43CE-BA43-DF3F59822E09}">
      <dgm:prSet/>
      <dgm:spPr/>
      <dgm:t>
        <a:bodyPr/>
        <a:lstStyle/>
        <a:p>
          <a:endParaRPr lang="en-US"/>
        </a:p>
      </dgm:t>
    </dgm:pt>
    <dgm:pt modelId="{B5C13B8C-4F83-4D59-937F-E9666A09EBF8}" type="sibTrans" cxnId="{328C916B-DA5E-43CE-BA43-DF3F59822E09}">
      <dgm:prSet/>
      <dgm:spPr/>
      <dgm:t>
        <a:bodyPr/>
        <a:lstStyle/>
        <a:p>
          <a:endParaRPr lang="en-US"/>
        </a:p>
      </dgm:t>
    </dgm:pt>
    <dgm:pt modelId="{EFD32C77-9E0A-4343-9F4C-8175129EECB8}">
      <dgm:prSet/>
      <dgm:spPr>
        <a:ln>
          <a:solidFill>
            <a:srgbClr val="FFFF00"/>
          </a:solidFill>
        </a:ln>
      </dgm:spPr>
      <dgm:t>
        <a:bodyPr/>
        <a:lstStyle/>
        <a:p>
          <a:r>
            <a:rPr lang="en-US" dirty="0"/>
            <a:t>Grid Operator Training</a:t>
          </a:r>
        </a:p>
      </dgm:t>
    </dgm:pt>
    <dgm:pt modelId="{8D82C6E0-FBB3-4F19-915B-EC2B68600CDE}" type="parTrans" cxnId="{EDF1C2FB-514F-4E89-9FF5-295DF4F78BAF}">
      <dgm:prSet/>
      <dgm:spPr/>
      <dgm:t>
        <a:bodyPr/>
        <a:lstStyle/>
        <a:p>
          <a:endParaRPr lang="en-US"/>
        </a:p>
      </dgm:t>
    </dgm:pt>
    <dgm:pt modelId="{ABB11BF8-A633-4F8C-931C-572B51D25119}" type="sibTrans" cxnId="{EDF1C2FB-514F-4E89-9FF5-295DF4F78BAF}">
      <dgm:prSet/>
      <dgm:spPr/>
      <dgm:t>
        <a:bodyPr/>
        <a:lstStyle/>
        <a:p>
          <a:endParaRPr lang="en-US"/>
        </a:p>
      </dgm:t>
    </dgm:pt>
    <dgm:pt modelId="{FBF152DC-A8EE-4C22-BC8F-D7C91BF22D9C}">
      <dgm:prSet/>
      <dgm:spPr>
        <a:solidFill>
          <a:schemeClr val="accent2">
            <a:lumMod val="60000"/>
            <a:lumOff val="40000"/>
            <a:alpha val="50000"/>
          </a:schemeClr>
        </a:solidFill>
        <a:ln>
          <a:solidFill>
            <a:srgbClr val="92D050"/>
          </a:solidFill>
        </a:ln>
      </dgm:spPr>
      <dgm:t>
        <a:bodyPr/>
        <a:lstStyle/>
        <a:p>
          <a:r>
            <a:rPr lang="en-US" dirty="0"/>
            <a:t>Transmission Planning/Analysis (</a:t>
          </a:r>
          <a:r>
            <a:rPr lang="en-US" dirty="0" err="1"/>
            <a:t>NorthernGrid</a:t>
          </a:r>
          <a:r>
            <a:rPr lang="en-US" dirty="0"/>
            <a:t>)</a:t>
          </a:r>
        </a:p>
      </dgm:t>
    </dgm:pt>
    <dgm:pt modelId="{39BDB7B2-EC04-4300-B0D4-09C62123BC58}" type="parTrans" cxnId="{BCBA42A9-2BA1-4D44-9157-CEF49FED0DEF}">
      <dgm:prSet/>
      <dgm:spPr/>
      <dgm:t>
        <a:bodyPr/>
        <a:lstStyle/>
        <a:p>
          <a:endParaRPr lang="en-US"/>
        </a:p>
      </dgm:t>
    </dgm:pt>
    <dgm:pt modelId="{0572DDDD-E48F-467A-9E21-EF2E67AA59D3}" type="sibTrans" cxnId="{BCBA42A9-2BA1-4D44-9157-CEF49FED0DEF}">
      <dgm:prSet/>
      <dgm:spPr/>
      <dgm:t>
        <a:bodyPr/>
        <a:lstStyle/>
        <a:p>
          <a:endParaRPr lang="en-US"/>
        </a:p>
      </dgm:t>
    </dgm:pt>
    <dgm:pt modelId="{985B7A6C-5423-49C9-9AA9-51CB41090978}">
      <dgm:prSet/>
      <dgm:spPr>
        <a:ln>
          <a:solidFill>
            <a:srgbClr val="FFFF00"/>
          </a:solidFill>
        </a:ln>
      </dgm:spPr>
      <dgm:t>
        <a:bodyPr/>
        <a:lstStyle/>
        <a:p>
          <a:r>
            <a:rPr lang="en-US" dirty="0"/>
            <a:t>Hydro Modeling</a:t>
          </a:r>
        </a:p>
      </dgm:t>
    </dgm:pt>
    <dgm:pt modelId="{E1BAC474-3572-4DAD-81A2-71A6CEBC6F40}" type="parTrans" cxnId="{752CC9E4-9756-4ADE-9CC5-2FC66B00C9E4}">
      <dgm:prSet/>
      <dgm:spPr/>
      <dgm:t>
        <a:bodyPr/>
        <a:lstStyle/>
        <a:p>
          <a:endParaRPr lang="en-US"/>
        </a:p>
      </dgm:t>
    </dgm:pt>
    <dgm:pt modelId="{78A1C101-ADF6-4FA0-B4C6-FEAFAC4B1460}" type="sibTrans" cxnId="{752CC9E4-9756-4ADE-9CC5-2FC66B00C9E4}">
      <dgm:prSet/>
      <dgm:spPr/>
      <dgm:t>
        <a:bodyPr/>
        <a:lstStyle/>
        <a:p>
          <a:endParaRPr lang="en-US"/>
        </a:p>
      </dgm:t>
    </dgm:pt>
    <dgm:pt modelId="{571FBAEA-3854-4B4B-9365-754378EEF242}">
      <dgm:prSet/>
      <dgm:spPr>
        <a:solidFill>
          <a:srgbClr val="00B050">
            <a:alpha val="50000"/>
          </a:srgbClr>
        </a:solidFill>
        <a:ln>
          <a:solidFill>
            <a:srgbClr val="92D050"/>
          </a:solidFill>
        </a:ln>
      </dgm:spPr>
      <dgm:t>
        <a:bodyPr/>
        <a:lstStyle/>
        <a:p>
          <a:r>
            <a:rPr lang="en-US" dirty="0"/>
            <a:t>Western Resource Adequacy Program (WRAP)*</a:t>
          </a:r>
        </a:p>
      </dgm:t>
    </dgm:pt>
    <dgm:pt modelId="{9781924D-3457-40A0-B0D3-52402267AB6F}" type="parTrans" cxnId="{DAFAE1D1-7C8F-4228-AD61-557E9EE452C9}">
      <dgm:prSet/>
      <dgm:spPr/>
      <dgm:t>
        <a:bodyPr/>
        <a:lstStyle/>
        <a:p>
          <a:endParaRPr lang="en-US"/>
        </a:p>
      </dgm:t>
    </dgm:pt>
    <dgm:pt modelId="{F537822D-DE77-4A6E-A4DA-4CDE88285669}" type="sibTrans" cxnId="{DAFAE1D1-7C8F-4228-AD61-557E9EE452C9}">
      <dgm:prSet/>
      <dgm:spPr/>
      <dgm:t>
        <a:bodyPr/>
        <a:lstStyle/>
        <a:p>
          <a:endParaRPr lang="en-US"/>
        </a:p>
      </dgm:t>
    </dgm:pt>
    <dgm:pt modelId="{7C7EA93B-823D-471C-B882-AC5E7DE3640E}" type="pres">
      <dgm:prSet presAssocID="{1A9B5E5A-C971-400B-89CE-493529D0036C}" presName="Name0" presStyleCnt="0">
        <dgm:presLayoutVars>
          <dgm:chMax val="7"/>
          <dgm:dir/>
          <dgm:resizeHandles val="exact"/>
        </dgm:presLayoutVars>
      </dgm:prSet>
      <dgm:spPr/>
    </dgm:pt>
    <dgm:pt modelId="{1FD4B8D9-784F-4912-89B4-784B436F1876}" type="pres">
      <dgm:prSet presAssocID="{1A9B5E5A-C971-400B-89CE-493529D0036C}" presName="ellipse1" presStyleLbl="vennNode1" presStyleIdx="0" presStyleCnt="5">
        <dgm:presLayoutVars>
          <dgm:bulletEnabled val="1"/>
        </dgm:presLayoutVars>
      </dgm:prSet>
      <dgm:spPr/>
    </dgm:pt>
    <dgm:pt modelId="{0D98B4E0-6DDA-4D14-8FCA-FA06A4964AEE}" type="pres">
      <dgm:prSet presAssocID="{1A9B5E5A-C971-400B-89CE-493529D0036C}" presName="ellipse2" presStyleLbl="vennNode1" presStyleIdx="1" presStyleCnt="5">
        <dgm:presLayoutVars>
          <dgm:bulletEnabled val="1"/>
        </dgm:presLayoutVars>
      </dgm:prSet>
      <dgm:spPr/>
    </dgm:pt>
    <dgm:pt modelId="{73C8097D-88E0-4C4D-941E-E8638A28F9BB}" type="pres">
      <dgm:prSet presAssocID="{1A9B5E5A-C971-400B-89CE-493529D0036C}" presName="ellipse3" presStyleLbl="vennNode1" presStyleIdx="2" presStyleCnt="5">
        <dgm:presLayoutVars>
          <dgm:bulletEnabled val="1"/>
        </dgm:presLayoutVars>
      </dgm:prSet>
      <dgm:spPr/>
    </dgm:pt>
    <dgm:pt modelId="{4CFAE7CC-3591-48C2-AD0C-39778982D29D}" type="pres">
      <dgm:prSet presAssocID="{1A9B5E5A-C971-400B-89CE-493529D0036C}" presName="ellipse4" presStyleLbl="vennNode1" presStyleIdx="3" presStyleCnt="5">
        <dgm:presLayoutVars>
          <dgm:bulletEnabled val="1"/>
        </dgm:presLayoutVars>
      </dgm:prSet>
      <dgm:spPr/>
    </dgm:pt>
    <dgm:pt modelId="{8CDE14E1-607D-4E37-BB02-E86271B12638}" type="pres">
      <dgm:prSet presAssocID="{1A9B5E5A-C971-400B-89CE-493529D0036C}" presName="ellipse5" presStyleLbl="vennNode1" presStyleIdx="4" presStyleCnt="5">
        <dgm:presLayoutVars>
          <dgm:bulletEnabled val="1"/>
        </dgm:presLayoutVars>
      </dgm:prSet>
      <dgm:spPr/>
    </dgm:pt>
  </dgm:ptLst>
  <dgm:cxnLst>
    <dgm:cxn modelId="{BD612629-4446-4623-9017-CB59D74F726A}" type="presOf" srcId="{D82876B5-96CD-4539-A62B-603695E93FFC}" destId="{1FD4B8D9-784F-4912-89B4-784B436F1876}" srcOrd="0" destOrd="0" presId="urn:microsoft.com/office/officeart/2005/8/layout/rings+Icon"/>
    <dgm:cxn modelId="{328C916B-DA5E-43CE-BA43-DF3F59822E09}" srcId="{1A9B5E5A-C971-400B-89CE-493529D0036C}" destId="{D82876B5-96CD-4539-A62B-603695E93FFC}" srcOrd="0" destOrd="0" parTransId="{FF49CFCF-DE2B-445F-A521-1A225FB30A8A}" sibTransId="{B5C13B8C-4F83-4D59-937F-E9666A09EBF8}"/>
    <dgm:cxn modelId="{7BF56057-1D60-4109-9F44-B09914948924}" type="presOf" srcId="{1A9B5E5A-C971-400B-89CE-493529D0036C}" destId="{7C7EA93B-823D-471C-B882-AC5E7DE3640E}" srcOrd="0" destOrd="0" presId="urn:microsoft.com/office/officeart/2005/8/layout/rings+Icon"/>
    <dgm:cxn modelId="{BCBA42A9-2BA1-4D44-9157-CEF49FED0DEF}" srcId="{1A9B5E5A-C971-400B-89CE-493529D0036C}" destId="{FBF152DC-A8EE-4C22-BC8F-D7C91BF22D9C}" srcOrd="2" destOrd="0" parTransId="{39BDB7B2-EC04-4300-B0D4-09C62123BC58}" sibTransId="{0572DDDD-E48F-467A-9E21-EF2E67AA59D3}"/>
    <dgm:cxn modelId="{CB9984C7-A062-4BE7-B2FB-45BB3A7A5BF7}" type="presOf" srcId="{EFD32C77-9E0A-4343-9F4C-8175129EECB8}" destId="{0D98B4E0-6DDA-4D14-8FCA-FA06A4964AEE}" srcOrd="0" destOrd="0" presId="urn:microsoft.com/office/officeart/2005/8/layout/rings+Icon"/>
    <dgm:cxn modelId="{DAFAE1D1-7C8F-4228-AD61-557E9EE452C9}" srcId="{1A9B5E5A-C971-400B-89CE-493529D0036C}" destId="{571FBAEA-3854-4B4B-9365-754378EEF242}" srcOrd="4" destOrd="0" parTransId="{9781924D-3457-40A0-B0D3-52402267AB6F}" sibTransId="{F537822D-DE77-4A6E-A4DA-4CDE88285669}"/>
    <dgm:cxn modelId="{752CC9E4-9756-4ADE-9CC5-2FC66B00C9E4}" srcId="{1A9B5E5A-C971-400B-89CE-493529D0036C}" destId="{985B7A6C-5423-49C9-9AA9-51CB41090978}" srcOrd="3" destOrd="0" parTransId="{E1BAC474-3572-4DAD-81A2-71A6CEBC6F40}" sibTransId="{78A1C101-ADF6-4FA0-B4C6-FEAFAC4B1460}"/>
    <dgm:cxn modelId="{59CE8BE5-1727-426A-BCBB-ABE77A765C38}" type="presOf" srcId="{FBF152DC-A8EE-4C22-BC8F-D7C91BF22D9C}" destId="{73C8097D-88E0-4C4D-941E-E8638A28F9BB}" srcOrd="0" destOrd="0" presId="urn:microsoft.com/office/officeart/2005/8/layout/rings+Icon"/>
    <dgm:cxn modelId="{E9CF9CE9-D366-41F1-8602-A9D462E5A963}" type="presOf" srcId="{571FBAEA-3854-4B4B-9365-754378EEF242}" destId="{8CDE14E1-607D-4E37-BB02-E86271B12638}" srcOrd="0" destOrd="0" presId="urn:microsoft.com/office/officeart/2005/8/layout/rings+Icon"/>
    <dgm:cxn modelId="{EDF1C2FB-514F-4E89-9FF5-295DF4F78BAF}" srcId="{1A9B5E5A-C971-400B-89CE-493529D0036C}" destId="{EFD32C77-9E0A-4343-9F4C-8175129EECB8}" srcOrd="1" destOrd="0" parTransId="{8D82C6E0-FBB3-4F19-915B-EC2B68600CDE}" sibTransId="{ABB11BF8-A633-4F8C-931C-572B51D25119}"/>
    <dgm:cxn modelId="{0BFF82FC-9B2A-42CE-B1CC-52445FE9B6D5}" type="presOf" srcId="{985B7A6C-5423-49C9-9AA9-51CB41090978}" destId="{4CFAE7CC-3591-48C2-AD0C-39778982D29D}" srcOrd="0" destOrd="0" presId="urn:microsoft.com/office/officeart/2005/8/layout/rings+Icon"/>
    <dgm:cxn modelId="{D8B194CC-6468-468B-AF2C-25B006129A0C}" type="presParOf" srcId="{7C7EA93B-823D-471C-B882-AC5E7DE3640E}" destId="{1FD4B8D9-784F-4912-89B4-784B436F1876}" srcOrd="0" destOrd="0" presId="urn:microsoft.com/office/officeart/2005/8/layout/rings+Icon"/>
    <dgm:cxn modelId="{96B737A6-8234-411F-A808-B064F9610D8E}" type="presParOf" srcId="{7C7EA93B-823D-471C-B882-AC5E7DE3640E}" destId="{0D98B4E0-6DDA-4D14-8FCA-FA06A4964AEE}" srcOrd="1" destOrd="0" presId="urn:microsoft.com/office/officeart/2005/8/layout/rings+Icon"/>
    <dgm:cxn modelId="{D256F5A6-CC23-467C-A5CE-10C33CD4AC89}" type="presParOf" srcId="{7C7EA93B-823D-471C-B882-AC5E7DE3640E}" destId="{73C8097D-88E0-4C4D-941E-E8638A28F9BB}" srcOrd="2" destOrd="0" presId="urn:microsoft.com/office/officeart/2005/8/layout/rings+Icon"/>
    <dgm:cxn modelId="{83F23108-FCB2-414E-AAD8-9239BDE7BFAF}" type="presParOf" srcId="{7C7EA93B-823D-471C-B882-AC5E7DE3640E}" destId="{4CFAE7CC-3591-48C2-AD0C-39778982D29D}" srcOrd="3" destOrd="0" presId="urn:microsoft.com/office/officeart/2005/8/layout/rings+Icon"/>
    <dgm:cxn modelId="{4E3DE807-2CB7-468D-9EAD-6912BA39D71B}" type="presParOf" srcId="{7C7EA93B-823D-471C-B882-AC5E7DE3640E}" destId="{8CDE14E1-607D-4E37-BB02-E86271B12638}" srcOrd="4"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5EE584-84C7-45C0-80DB-FD0EBF4E7AF4}"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593A7D1B-91E9-4547-A31B-6F48384D61F6}">
      <dgm:prSet phldrT="[Text]" custT="1"/>
      <dgm:spPr>
        <a:ln w="3175"/>
      </dgm:spPr>
      <dgm:t>
        <a:bodyPr/>
        <a:lstStyle/>
        <a:p>
          <a:r>
            <a:rPr lang="en-US" sz="1700" b="1" dirty="0"/>
            <a:t>FS Expectation</a:t>
          </a:r>
        </a:p>
      </dgm:t>
    </dgm:pt>
    <dgm:pt modelId="{95311379-5830-4911-AD9E-D7EFCA3E69D8}" type="parTrans" cxnId="{3DB13A5B-F0BB-4C58-A786-87FE88E8A5C5}">
      <dgm:prSet/>
      <dgm:spPr/>
      <dgm:t>
        <a:bodyPr/>
        <a:lstStyle/>
        <a:p>
          <a:endParaRPr lang="en-US"/>
        </a:p>
      </dgm:t>
    </dgm:pt>
    <dgm:pt modelId="{EE8D1250-5EC0-40B9-B5E1-264D01E63C83}" type="sibTrans" cxnId="{3DB13A5B-F0BB-4C58-A786-87FE88E8A5C5}">
      <dgm:prSet/>
      <dgm:spPr>
        <a:ln w="3175"/>
      </dgm:spPr>
      <dgm:t>
        <a:bodyPr/>
        <a:lstStyle/>
        <a:p>
          <a:endParaRPr lang="en-US"/>
        </a:p>
      </dgm:t>
    </dgm:pt>
    <dgm:pt modelId="{40C64AC8-8A25-408C-B268-8C188C2370D8}">
      <dgm:prSet phldrT="[Text]" custT="1"/>
      <dgm:spPr>
        <a:ln w="3175"/>
      </dgm:spPr>
      <dgm:t>
        <a:bodyPr/>
        <a:lstStyle/>
        <a:p>
          <a:r>
            <a:rPr lang="en-US" sz="1700" b="1" dirty="0"/>
            <a:t>Operational Reality </a:t>
          </a:r>
        </a:p>
      </dgm:t>
    </dgm:pt>
    <dgm:pt modelId="{A796C849-C8A0-4217-87BF-B7A14D1962F0}" type="parTrans" cxnId="{4421464E-9AFC-4C8F-A473-E1B630EE3450}">
      <dgm:prSet/>
      <dgm:spPr/>
      <dgm:t>
        <a:bodyPr/>
        <a:lstStyle/>
        <a:p>
          <a:endParaRPr lang="en-US"/>
        </a:p>
      </dgm:t>
    </dgm:pt>
    <dgm:pt modelId="{396B99A4-9C7D-4C45-BD03-C4724C97299D}" type="sibTrans" cxnId="{4421464E-9AFC-4C8F-A473-E1B630EE3450}">
      <dgm:prSet/>
      <dgm:spPr>
        <a:ln w="3175"/>
      </dgm:spPr>
      <dgm:t>
        <a:bodyPr/>
        <a:lstStyle/>
        <a:p>
          <a:endParaRPr lang="en-US"/>
        </a:p>
      </dgm:t>
    </dgm:pt>
    <dgm:pt modelId="{CF97116D-3EB3-4F03-B5C9-04007BE8B9CC}">
      <dgm:prSet phldrT="[Text]" custT="1"/>
      <dgm:spPr>
        <a:ln w="3175"/>
      </dgm:spPr>
      <dgm:t>
        <a:bodyPr/>
        <a:lstStyle/>
        <a:p>
          <a:r>
            <a:rPr lang="en-US" sz="1600" b="1" dirty="0"/>
            <a:t>Sharing Requirement </a:t>
          </a:r>
        </a:p>
      </dgm:t>
    </dgm:pt>
    <dgm:pt modelId="{89DD0C86-DDA3-4D37-87B8-6A4CCF2CA99E}" type="parTrans" cxnId="{96D5C9FF-8814-4F07-945E-53EFFE154F91}">
      <dgm:prSet/>
      <dgm:spPr/>
      <dgm:t>
        <a:bodyPr/>
        <a:lstStyle/>
        <a:p>
          <a:endParaRPr lang="en-US"/>
        </a:p>
      </dgm:t>
    </dgm:pt>
    <dgm:pt modelId="{A8E4CEF1-4FCC-48CD-9639-3F04ECB0E26A}" type="sibTrans" cxnId="{96D5C9FF-8814-4F07-945E-53EFFE154F91}">
      <dgm:prSet/>
      <dgm:spPr/>
      <dgm:t>
        <a:bodyPr/>
        <a:lstStyle/>
        <a:p>
          <a:endParaRPr lang="en-US"/>
        </a:p>
      </dgm:t>
    </dgm:pt>
    <dgm:pt modelId="{FDE99C01-6857-4526-A410-79FFEAC06C78}" type="pres">
      <dgm:prSet presAssocID="{6A5EE584-84C7-45C0-80DB-FD0EBF4E7AF4}" presName="linearFlow" presStyleCnt="0">
        <dgm:presLayoutVars>
          <dgm:dir/>
          <dgm:resizeHandles val="exact"/>
        </dgm:presLayoutVars>
      </dgm:prSet>
      <dgm:spPr/>
    </dgm:pt>
    <dgm:pt modelId="{2D500724-8527-48B6-85CC-3561E3A80F84}" type="pres">
      <dgm:prSet presAssocID="{593A7D1B-91E9-4547-A31B-6F48384D61F6}" presName="node" presStyleLbl="node1" presStyleIdx="0" presStyleCnt="3" custLinFactNeighborY="3482">
        <dgm:presLayoutVars>
          <dgm:bulletEnabled val="1"/>
        </dgm:presLayoutVars>
      </dgm:prSet>
      <dgm:spPr/>
    </dgm:pt>
    <dgm:pt modelId="{C6CE3FF0-3178-4B68-AF82-B7DE802A4F29}" type="pres">
      <dgm:prSet presAssocID="{EE8D1250-5EC0-40B9-B5E1-264D01E63C83}" presName="spacerL" presStyleCnt="0"/>
      <dgm:spPr/>
    </dgm:pt>
    <dgm:pt modelId="{69208A31-92BA-4E18-8DA5-F028CEFC6749}" type="pres">
      <dgm:prSet presAssocID="{EE8D1250-5EC0-40B9-B5E1-264D01E63C83}" presName="sibTrans" presStyleLbl="sibTrans2D1" presStyleIdx="0" presStyleCnt="2"/>
      <dgm:spPr>
        <a:prstGeom prst="mathMinus">
          <a:avLst/>
        </a:prstGeom>
      </dgm:spPr>
    </dgm:pt>
    <dgm:pt modelId="{87FB6108-5480-4557-B652-D9F7F6D907AC}" type="pres">
      <dgm:prSet presAssocID="{EE8D1250-5EC0-40B9-B5E1-264D01E63C83}" presName="spacerR" presStyleCnt="0"/>
      <dgm:spPr/>
    </dgm:pt>
    <dgm:pt modelId="{A56DAD5D-CA0E-4C87-981D-368A3868F2D1}" type="pres">
      <dgm:prSet presAssocID="{40C64AC8-8A25-408C-B268-8C188C2370D8}" presName="node" presStyleLbl="node1" presStyleIdx="1" presStyleCnt="3" custLinFactNeighborY="-1032">
        <dgm:presLayoutVars>
          <dgm:bulletEnabled val="1"/>
        </dgm:presLayoutVars>
      </dgm:prSet>
      <dgm:spPr/>
    </dgm:pt>
    <dgm:pt modelId="{63A8DAE3-22AF-458B-9548-F5937A293F09}" type="pres">
      <dgm:prSet presAssocID="{396B99A4-9C7D-4C45-BD03-C4724C97299D}" presName="spacerL" presStyleCnt="0"/>
      <dgm:spPr/>
    </dgm:pt>
    <dgm:pt modelId="{466626B0-8B32-4BFD-AD35-F930D28E7371}" type="pres">
      <dgm:prSet presAssocID="{396B99A4-9C7D-4C45-BD03-C4724C97299D}" presName="sibTrans" presStyleLbl="sibTrans2D1" presStyleIdx="1" presStyleCnt="2"/>
      <dgm:spPr/>
    </dgm:pt>
    <dgm:pt modelId="{53D89023-9E0D-43F8-9BE3-4DB86A6C6311}" type="pres">
      <dgm:prSet presAssocID="{396B99A4-9C7D-4C45-BD03-C4724C97299D}" presName="spacerR" presStyleCnt="0"/>
      <dgm:spPr/>
    </dgm:pt>
    <dgm:pt modelId="{E7BEA181-C70F-49D0-AE77-9F42BF842F04}" type="pres">
      <dgm:prSet presAssocID="{CF97116D-3EB3-4F03-B5C9-04007BE8B9CC}" presName="node" presStyleLbl="node1" presStyleIdx="2" presStyleCnt="3">
        <dgm:presLayoutVars>
          <dgm:bulletEnabled val="1"/>
        </dgm:presLayoutVars>
      </dgm:prSet>
      <dgm:spPr/>
    </dgm:pt>
  </dgm:ptLst>
  <dgm:cxnLst>
    <dgm:cxn modelId="{4C84EC24-198B-4E37-A1E1-3738DC2CCE7E}" type="presOf" srcId="{CF97116D-3EB3-4F03-B5C9-04007BE8B9CC}" destId="{E7BEA181-C70F-49D0-AE77-9F42BF842F04}" srcOrd="0" destOrd="0" presId="urn:microsoft.com/office/officeart/2005/8/layout/equation1"/>
    <dgm:cxn modelId="{3DB13A5B-F0BB-4C58-A786-87FE88E8A5C5}" srcId="{6A5EE584-84C7-45C0-80DB-FD0EBF4E7AF4}" destId="{593A7D1B-91E9-4547-A31B-6F48384D61F6}" srcOrd="0" destOrd="0" parTransId="{95311379-5830-4911-AD9E-D7EFCA3E69D8}" sibTransId="{EE8D1250-5EC0-40B9-B5E1-264D01E63C83}"/>
    <dgm:cxn modelId="{4A76BC66-86A5-47D8-A7F5-2D2F44EAE26C}" type="presOf" srcId="{396B99A4-9C7D-4C45-BD03-C4724C97299D}" destId="{466626B0-8B32-4BFD-AD35-F930D28E7371}" srcOrd="0" destOrd="0" presId="urn:microsoft.com/office/officeart/2005/8/layout/equation1"/>
    <dgm:cxn modelId="{3BBB914C-6FC6-4329-B30F-339EF7BBC383}" type="presOf" srcId="{6A5EE584-84C7-45C0-80DB-FD0EBF4E7AF4}" destId="{FDE99C01-6857-4526-A410-79FFEAC06C78}" srcOrd="0" destOrd="0" presId="urn:microsoft.com/office/officeart/2005/8/layout/equation1"/>
    <dgm:cxn modelId="{4421464E-9AFC-4C8F-A473-E1B630EE3450}" srcId="{6A5EE584-84C7-45C0-80DB-FD0EBF4E7AF4}" destId="{40C64AC8-8A25-408C-B268-8C188C2370D8}" srcOrd="1" destOrd="0" parTransId="{A796C849-C8A0-4217-87BF-B7A14D1962F0}" sibTransId="{396B99A4-9C7D-4C45-BD03-C4724C97299D}"/>
    <dgm:cxn modelId="{659EB457-7587-44C2-BDD2-AC11EBD7A0D9}" type="presOf" srcId="{EE8D1250-5EC0-40B9-B5E1-264D01E63C83}" destId="{69208A31-92BA-4E18-8DA5-F028CEFC6749}" srcOrd="0" destOrd="0" presId="urn:microsoft.com/office/officeart/2005/8/layout/equation1"/>
    <dgm:cxn modelId="{D8DE229D-B56B-47DB-99CF-937499EADF10}" type="presOf" srcId="{593A7D1B-91E9-4547-A31B-6F48384D61F6}" destId="{2D500724-8527-48B6-85CC-3561E3A80F84}" srcOrd="0" destOrd="0" presId="urn:microsoft.com/office/officeart/2005/8/layout/equation1"/>
    <dgm:cxn modelId="{06374CDD-F6C4-4147-8391-7C71930C03DB}" type="presOf" srcId="{40C64AC8-8A25-408C-B268-8C188C2370D8}" destId="{A56DAD5D-CA0E-4C87-981D-368A3868F2D1}" srcOrd="0" destOrd="0" presId="urn:microsoft.com/office/officeart/2005/8/layout/equation1"/>
    <dgm:cxn modelId="{96D5C9FF-8814-4F07-945E-53EFFE154F91}" srcId="{6A5EE584-84C7-45C0-80DB-FD0EBF4E7AF4}" destId="{CF97116D-3EB3-4F03-B5C9-04007BE8B9CC}" srcOrd="2" destOrd="0" parTransId="{89DD0C86-DDA3-4D37-87B8-6A4CCF2CA99E}" sibTransId="{A8E4CEF1-4FCC-48CD-9639-3F04ECB0E26A}"/>
    <dgm:cxn modelId="{51C355DE-C8BA-4379-8DA5-1D517313D5F7}" type="presParOf" srcId="{FDE99C01-6857-4526-A410-79FFEAC06C78}" destId="{2D500724-8527-48B6-85CC-3561E3A80F84}" srcOrd="0" destOrd="0" presId="urn:microsoft.com/office/officeart/2005/8/layout/equation1"/>
    <dgm:cxn modelId="{6D0AC623-B227-4D19-9C6A-72939044E95F}" type="presParOf" srcId="{FDE99C01-6857-4526-A410-79FFEAC06C78}" destId="{C6CE3FF0-3178-4B68-AF82-B7DE802A4F29}" srcOrd="1" destOrd="0" presId="urn:microsoft.com/office/officeart/2005/8/layout/equation1"/>
    <dgm:cxn modelId="{0FEB9032-422A-417E-BC2C-9500BFC86F94}" type="presParOf" srcId="{FDE99C01-6857-4526-A410-79FFEAC06C78}" destId="{69208A31-92BA-4E18-8DA5-F028CEFC6749}" srcOrd="2" destOrd="0" presId="urn:microsoft.com/office/officeart/2005/8/layout/equation1"/>
    <dgm:cxn modelId="{DACE846B-13C4-4689-81B5-026776A82D9D}" type="presParOf" srcId="{FDE99C01-6857-4526-A410-79FFEAC06C78}" destId="{87FB6108-5480-4557-B652-D9F7F6D907AC}" srcOrd="3" destOrd="0" presId="urn:microsoft.com/office/officeart/2005/8/layout/equation1"/>
    <dgm:cxn modelId="{1A77E9B4-F52C-4C85-BB56-B9FC2B2FA98B}" type="presParOf" srcId="{FDE99C01-6857-4526-A410-79FFEAC06C78}" destId="{A56DAD5D-CA0E-4C87-981D-368A3868F2D1}" srcOrd="4" destOrd="0" presId="urn:microsoft.com/office/officeart/2005/8/layout/equation1"/>
    <dgm:cxn modelId="{DFDA47BB-98FA-4D4A-ACEC-7D0FA7814919}" type="presParOf" srcId="{FDE99C01-6857-4526-A410-79FFEAC06C78}" destId="{63A8DAE3-22AF-458B-9548-F5937A293F09}" srcOrd="5" destOrd="0" presId="urn:microsoft.com/office/officeart/2005/8/layout/equation1"/>
    <dgm:cxn modelId="{5FF6BA71-2735-41EC-87D1-C0A81C079CA4}" type="presParOf" srcId="{FDE99C01-6857-4526-A410-79FFEAC06C78}" destId="{466626B0-8B32-4BFD-AD35-F930D28E7371}" srcOrd="6" destOrd="0" presId="urn:microsoft.com/office/officeart/2005/8/layout/equation1"/>
    <dgm:cxn modelId="{BE0FC0B6-ADB3-4B7C-9563-C478EC293A40}" type="presParOf" srcId="{FDE99C01-6857-4526-A410-79FFEAC06C78}" destId="{53D89023-9E0D-43F8-9BE3-4DB86A6C6311}" srcOrd="7" destOrd="0" presId="urn:microsoft.com/office/officeart/2005/8/layout/equation1"/>
    <dgm:cxn modelId="{7727D4BB-8427-4D87-AAB1-C147016E19F2}" type="presParOf" srcId="{FDE99C01-6857-4526-A410-79FFEAC06C78}" destId="{E7BEA181-C70F-49D0-AE77-9F42BF842F04}"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7650D3-36EA-4F23-A0C8-D82F87C4566B}" type="doc">
      <dgm:prSet loTypeId="urn:microsoft.com/office/officeart/2018/2/layout/IconCircleList" loCatId="icon" qsTypeId="urn:microsoft.com/office/officeart/2005/8/quickstyle/simple1" qsCatId="simple" csTypeId="urn:microsoft.com/office/officeart/2018/5/colors/Iconchunking_neutralicon_accent5_2" csCatId="accent5" phldr="1"/>
      <dgm:spPr/>
      <dgm:t>
        <a:bodyPr/>
        <a:lstStyle/>
        <a:p>
          <a:endParaRPr lang="en-US"/>
        </a:p>
      </dgm:t>
    </dgm:pt>
    <dgm:pt modelId="{5A0230CC-C04F-4244-B32F-644226A2A92D}">
      <dgm:prSet/>
      <dgm:spPr/>
      <dgm:t>
        <a:bodyPr/>
        <a:lstStyle/>
        <a:p>
          <a:pPr>
            <a:lnSpc>
              <a:spcPct val="100000"/>
            </a:lnSpc>
          </a:pPr>
          <a:r>
            <a:rPr lang="en-US" dirty="0"/>
            <a:t>Produced from organic materials such as manure and other ag residue</a:t>
          </a:r>
        </a:p>
      </dgm:t>
    </dgm:pt>
    <dgm:pt modelId="{97F3B074-2C9D-4DD9-B489-6A173996C268}" type="parTrans" cxnId="{3CEC521B-121D-48E9-840D-3CE972BFB645}">
      <dgm:prSet/>
      <dgm:spPr/>
      <dgm:t>
        <a:bodyPr/>
        <a:lstStyle/>
        <a:p>
          <a:endParaRPr lang="en-US"/>
        </a:p>
      </dgm:t>
    </dgm:pt>
    <dgm:pt modelId="{2A43A1CE-73C2-44D6-9A7E-38C91D95E8FA}" type="sibTrans" cxnId="{3CEC521B-121D-48E9-840D-3CE972BFB645}">
      <dgm:prSet/>
      <dgm:spPr/>
      <dgm:t>
        <a:bodyPr/>
        <a:lstStyle/>
        <a:p>
          <a:pPr>
            <a:lnSpc>
              <a:spcPct val="100000"/>
            </a:lnSpc>
          </a:pPr>
          <a:endParaRPr lang="en-US"/>
        </a:p>
      </dgm:t>
    </dgm:pt>
    <dgm:pt modelId="{A7B1A4AC-7938-4ABE-8D1D-5DE4F12A106C}">
      <dgm:prSet/>
      <dgm:spPr/>
      <dgm:t>
        <a:bodyPr/>
        <a:lstStyle/>
        <a:p>
          <a:pPr>
            <a:lnSpc>
              <a:spcPct val="100000"/>
            </a:lnSpc>
          </a:pPr>
          <a:r>
            <a:rPr lang="en-US"/>
            <a:t>As these materials decompose, they produce methane</a:t>
          </a:r>
        </a:p>
      </dgm:t>
    </dgm:pt>
    <dgm:pt modelId="{971933C6-A861-41FF-83A0-55D48DE3835E}" type="parTrans" cxnId="{DD90C5EB-9B36-49AC-8D64-8B608C35412A}">
      <dgm:prSet/>
      <dgm:spPr/>
      <dgm:t>
        <a:bodyPr/>
        <a:lstStyle/>
        <a:p>
          <a:endParaRPr lang="en-US"/>
        </a:p>
      </dgm:t>
    </dgm:pt>
    <dgm:pt modelId="{5A01BEC4-8F16-4AEC-91DE-A3965B687FAC}" type="sibTrans" cxnId="{DD90C5EB-9B36-49AC-8D64-8B608C35412A}">
      <dgm:prSet/>
      <dgm:spPr/>
      <dgm:t>
        <a:bodyPr/>
        <a:lstStyle/>
        <a:p>
          <a:pPr>
            <a:lnSpc>
              <a:spcPct val="100000"/>
            </a:lnSpc>
          </a:pPr>
          <a:endParaRPr lang="en-US"/>
        </a:p>
      </dgm:t>
    </dgm:pt>
    <dgm:pt modelId="{3330538E-4B53-46A6-8BB3-FBE6F45462E1}">
      <dgm:prSet/>
      <dgm:spPr/>
      <dgm:t>
        <a:bodyPr/>
        <a:lstStyle/>
        <a:p>
          <a:pPr>
            <a:lnSpc>
              <a:spcPct val="100000"/>
            </a:lnSpc>
          </a:pPr>
          <a:r>
            <a:rPr lang="en-US"/>
            <a:t>Capture the methane and condition it to pipeline quality</a:t>
          </a:r>
        </a:p>
      </dgm:t>
    </dgm:pt>
    <dgm:pt modelId="{1D2E2396-519B-49A9-AAA1-C63213F50B8C}" type="parTrans" cxnId="{77E99B7D-B9C9-464B-9D09-3FBAB4F3F678}">
      <dgm:prSet/>
      <dgm:spPr/>
      <dgm:t>
        <a:bodyPr/>
        <a:lstStyle/>
        <a:p>
          <a:endParaRPr lang="en-US"/>
        </a:p>
      </dgm:t>
    </dgm:pt>
    <dgm:pt modelId="{F1BBFB05-CBD5-44A2-B5C1-1E4A36BCDF2D}" type="sibTrans" cxnId="{77E99B7D-B9C9-464B-9D09-3FBAB4F3F678}">
      <dgm:prSet/>
      <dgm:spPr/>
      <dgm:t>
        <a:bodyPr/>
        <a:lstStyle/>
        <a:p>
          <a:endParaRPr lang="en-US"/>
        </a:p>
      </dgm:t>
    </dgm:pt>
    <dgm:pt modelId="{5B972486-B2F7-4E1C-A45B-7FD0CD3BBA84}" type="pres">
      <dgm:prSet presAssocID="{587650D3-36EA-4F23-A0C8-D82F87C4566B}" presName="root" presStyleCnt="0">
        <dgm:presLayoutVars>
          <dgm:dir/>
          <dgm:resizeHandles val="exact"/>
        </dgm:presLayoutVars>
      </dgm:prSet>
      <dgm:spPr/>
    </dgm:pt>
    <dgm:pt modelId="{47371985-7C0C-448E-99FD-53A312E6C646}" type="pres">
      <dgm:prSet presAssocID="{587650D3-36EA-4F23-A0C8-D82F87C4566B}" presName="container" presStyleCnt="0">
        <dgm:presLayoutVars>
          <dgm:dir/>
          <dgm:resizeHandles val="exact"/>
        </dgm:presLayoutVars>
      </dgm:prSet>
      <dgm:spPr/>
    </dgm:pt>
    <dgm:pt modelId="{2E9C9960-B39F-4E7B-80CD-19D48E3041DB}" type="pres">
      <dgm:prSet presAssocID="{5A0230CC-C04F-4244-B32F-644226A2A92D}" presName="compNode" presStyleCnt="0"/>
      <dgm:spPr/>
    </dgm:pt>
    <dgm:pt modelId="{B467E17D-3B3F-435C-91EA-6223CD48B4F1}" type="pres">
      <dgm:prSet presAssocID="{5A0230CC-C04F-4244-B32F-644226A2A92D}" presName="iconBgRect" presStyleLbl="bgShp" presStyleIdx="0" presStyleCnt="3"/>
      <dgm:spPr>
        <a:solidFill>
          <a:srgbClr val="92D050"/>
        </a:solidFill>
      </dgm:spPr>
    </dgm:pt>
    <dgm:pt modelId="{B5A20FF5-ABC3-4846-BA2E-9F59A58EF1DC}" type="pres">
      <dgm:prSet presAssocID="{5A0230CC-C04F-4244-B32F-644226A2A92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nt"/>
        </a:ext>
      </dgm:extLst>
    </dgm:pt>
    <dgm:pt modelId="{FEB60112-CBEA-4C01-B139-063F3B4FC03C}" type="pres">
      <dgm:prSet presAssocID="{5A0230CC-C04F-4244-B32F-644226A2A92D}" presName="spaceRect" presStyleCnt="0"/>
      <dgm:spPr/>
    </dgm:pt>
    <dgm:pt modelId="{8BD9E880-655D-4FD3-B614-D7E4100AF004}" type="pres">
      <dgm:prSet presAssocID="{5A0230CC-C04F-4244-B32F-644226A2A92D}" presName="textRect" presStyleLbl="revTx" presStyleIdx="0" presStyleCnt="3">
        <dgm:presLayoutVars>
          <dgm:chMax val="1"/>
          <dgm:chPref val="1"/>
        </dgm:presLayoutVars>
      </dgm:prSet>
      <dgm:spPr/>
    </dgm:pt>
    <dgm:pt modelId="{217C156A-D935-488C-9704-A7FB53A71371}" type="pres">
      <dgm:prSet presAssocID="{2A43A1CE-73C2-44D6-9A7E-38C91D95E8FA}" presName="sibTrans" presStyleLbl="sibTrans2D1" presStyleIdx="0" presStyleCnt="0"/>
      <dgm:spPr/>
    </dgm:pt>
    <dgm:pt modelId="{2F350DBD-4925-4D59-BAAE-3744603AB7EE}" type="pres">
      <dgm:prSet presAssocID="{A7B1A4AC-7938-4ABE-8D1D-5DE4F12A106C}" presName="compNode" presStyleCnt="0"/>
      <dgm:spPr/>
    </dgm:pt>
    <dgm:pt modelId="{9093E873-7CA7-4110-BE44-00610586F14F}" type="pres">
      <dgm:prSet presAssocID="{A7B1A4AC-7938-4ABE-8D1D-5DE4F12A106C}" presName="iconBgRect" presStyleLbl="bgShp" presStyleIdx="1" presStyleCnt="3"/>
      <dgm:spPr>
        <a:solidFill>
          <a:srgbClr val="92D050"/>
        </a:solidFill>
      </dgm:spPr>
    </dgm:pt>
    <dgm:pt modelId="{6E6894F8-0E11-4C0F-BFCD-CCBDA7E53A8F}" type="pres">
      <dgm:prSet presAssocID="{A7B1A4AC-7938-4ABE-8D1D-5DE4F12A106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eaker"/>
        </a:ext>
      </dgm:extLst>
    </dgm:pt>
    <dgm:pt modelId="{DD8CAB5F-8618-4807-B538-33398C468ADA}" type="pres">
      <dgm:prSet presAssocID="{A7B1A4AC-7938-4ABE-8D1D-5DE4F12A106C}" presName="spaceRect" presStyleCnt="0"/>
      <dgm:spPr/>
    </dgm:pt>
    <dgm:pt modelId="{30C79B6C-6C8A-449F-8834-BB67E1655CF4}" type="pres">
      <dgm:prSet presAssocID="{A7B1A4AC-7938-4ABE-8D1D-5DE4F12A106C}" presName="textRect" presStyleLbl="revTx" presStyleIdx="1" presStyleCnt="3">
        <dgm:presLayoutVars>
          <dgm:chMax val="1"/>
          <dgm:chPref val="1"/>
        </dgm:presLayoutVars>
      </dgm:prSet>
      <dgm:spPr/>
    </dgm:pt>
    <dgm:pt modelId="{3CDCE102-592D-4EB8-8121-76C3B996CEB0}" type="pres">
      <dgm:prSet presAssocID="{5A01BEC4-8F16-4AEC-91DE-A3965B687FAC}" presName="sibTrans" presStyleLbl="sibTrans2D1" presStyleIdx="0" presStyleCnt="0"/>
      <dgm:spPr/>
    </dgm:pt>
    <dgm:pt modelId="{C65C1986-A599-48B1-AD8B-5C272D670456}" type="pres">
      <dgm:prSet presAssocID="{3330538E-4B53-46A6-8BB3-FBE6F45462E1}" presName="compNode" presStyleCnt="0"/>
      <dgm:spPr/>
    </dgm:pt>
    <dgm:pt modelId="{A7BF6731-062C-4102-8481-62ECB1F44FEA}" type="pres">
      <dgm:prSet presAssocID="{3330538E-4B53-46A6-8BB3-FBE6F45462E1}" presName="iconBgRect" presStyleLbl="bgShp" presStyleIdx="2" presStyleCnt="3"/>
      <dgm:spPr>
        <a:solidFill>
          <a:srgbClr val="92D050"/>
        </a:solidFill>
      </dgm:spPr>
    </dgm:pt>
    <dgm:pt modelId="{10F8BF3C-61C9-49EE-A8E3-F65A1987A677}" type="pres">
      <dgm:prSet presAssocID="{3330538E-4B53-46A6-8BB3-FBE6F45462E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ctory"/>
        </a:ext>
      </dgm:extLst>
    </dgm:pt>
    <dgm:pt modelId="{AF93B27E-3E23-4F60-8D99-C7DAC889DBE6}" type="pres">
      <dgm:prSet presAssocID="{3330538E-4B53-46A6-8BB3-FBE6F45462E1}" presName="spaceRect" presStyleCnt="0"/>
      <dgm:spPr/>
    </dgm:pt>
    <dgm:pt modelId="{7EFFF126-BB13-40AF-950F-22D73CDD636D}" type="pres">
      <dgm:prSet presAssocID="{3330538E-4B53-46A6-8BB3-FBE6F45462E1}" presName="textRect" presStyleLbl="revTx" presStyleIdx="2" presStyleCnt="3">
        <dgm:presLayoutVars>
          <dgm:chMax val="1"/>
          <dgm:chPref val="1"/>
        </dgm:presLayoutVars>
      </dgm:prSet>
      <dgm:spPr/>
    </dgm:pt>
  </dgm:ptLst>
  <dgm:cxnLst>
    <dgm:cxn modelId="{3CEC521B-121D-48E9-840D-3CE972BFB645}" srcId="{587650D3-36EA-4F23-A0C8-D82F87C4566B}" destId="{5A0230CC-C04F-4244-B32F-644226A2A92D}" srcOrd="0" destOrd="0" parTransId="{97F3B074-2C9D-4DD9-B489-6A173996C268}" sibTransId="{2A43A1CE-73C2-44D6-9A7E-38C91D95E8FA}"/>
    <dgm:cxn modelId="{0006531B-925A-4435-A98F-F56AB49CA538}" type="presOf" srcId="{587650D3-36EA-4F23-A0C8-D82F87C4566B}" destId="{5B972486-B2F7-4E1C-A45B-7FD0CD3BBA84}" srcOrd="0" destOrd="0" presId="urn:microsoft.com/office/officeart/2018/2/layout/IconCircleList"/>
    <dgm:cxn modelId="{1B937E34-1762-4ED2-B01B-654AC465369C}" type="presOf" srcId="{5A0230CC-C04F-4244-B32F-644226A2A92D}" destId="{8BD9E880-655D-4FD3-B614-D7E4100AF004}" srcOrd="0" destOrd="0" presId="urn:microsoft.com/office/officeart/2018/2/layout/IconCircleList"/>
    <dgm:cxn modelId="{66B93E6B-D69D-46A4-AFCB-08906430F615}" type="presOf" srcId="{3330538E-4B53-46A6-8BB3-FBE6F45462E1}" destId="{7EFFF126-BB13-40AF-950F-22D73CDD636D}" srcOrd="0" destOrd="0" presId="urn:microsoft.com/office/officeart/2018/2/layout/IconCircleList"/>
    <dgm:cxn modelId="{3721D96F-B6C5-40F0-AE49-029559E29707}" type="presOf" srcId="{A7B1A4AC-7938-4ABE-8D1D-5DE4F12A106C}" destId="{30C79B6C-6C8A-449F-8834-BB67E1655CF4}" srcOrd="0" destOrd="0" presId="urn:microsoft.com/office/officeart/2018/2/layout/IconCircleList"/>
    <dgm:cxn modelId="{77E99B7D-B9C9-464B-9D09-3FBAB4F3F678}" srcId="{587650D3-36EA-4F23-A0C8-D82F87C4566B}" destId="{3330538E-4B53-46A6-8BB3-FBE6F45462E1}" srcOrd="2" destOrd="0" parTransId="{1D2E2396-519B-49A9-AAA1-C63213F50B8C}" sibTransId="{F1BBFB05-CBD5-44A2-B5C1-1E4A36BCDF2D}"/>
    <dgm:cxn modelId="{BF009E8C-12FB-41A5-BD85-AAA64E24336C}" type="presOf" srcId="{5A01BEC4-8F16-4AEC-91DE-A3965B687FAC}" destId="{3CDCE102-592D-4EB8-8121-76C3B996CEB0}" srcOrd="0" destOrd="0" presId="urn:microsoft.com/office/officeart/2018/2/layout/IconCircleList"/>
    <dgm:cxn modelId="{C9E3C0CC-F746-4078-94A2-5F4F775A40C6}" type="presOf" srcId="{2A43A1CE-73C2-44D6-9A7E-38C91D95E8FA}" destId="{217C156A-D935-488C-9704-A7FB53A71371}" srcOrd="0" destOrd="0" presId="urn:microsoft.com/office/officeart/2018/2/layout/IconCircleList"/>
    <dgm:cxn modelId="{DD90C5EB-9B36-49AC-8D64-8B608C35412A}" srcId="{587650D3-36EA-4F23-A0C8-D82F87C4566B}" destId="{A7B1A4AC-7938-4ABE-8D1D-5DE4F12A106C}" srcOrd="1" destOrd="0" parTransId="{971933C6-A861-41FF-83A0-55D48DE3835E}" sibTransId="{5A01BEC4-8F16-4AEC-91DE-A3965B687FAC}"/>
    <dgm:cxn modelId="{B38B8894-7183-4821-9EA7-E1244B49E769}" type="presParOf" srcId="{5B972486-B2F7-4E1C-A45B-7FD0CD3BBA84}" destId="{47371985-7C0C-448E-99FD-53A312E6C646}" srcOrd="0" destOrd="0" presId="urn:microsoft.com/office/officeart/2018/2/layout/IconCircleList"/>
    <dgm:cxn modelId="{8AFC1BAB-9496-4D9A-BE89-FAA9546E0026}" type="presParOf" srcId="{47371985-7C0C-448E-99FD-53A312E6C646}" destId="{2E9C9960-B39F-4E7B-80CD-19D48E3041DB}" srcOrd="0" destOrd="0" presId="urn:microsoft.com/office/officeart/2018/2/layout/IconCircleList"/>
    <dgm:cxn modelId="{D102C5DF-2829-45E4-A5AC-8BD355F3A8AB}" type="presParOf" srcId="{2E9C9960-B39F-4E7B-80CD-19D48E3041DB}" destId="{B467E17D-3B3F-435C-91EA-6223CD48B4F1}" srcOrd="0" destOrd="0" presId="urn:microsoft.com/office/officeart/2018/2/layout/IconCircleList"/>
    <dgm:cxn modelId="{FFB33B39-C058-4DAD-86D1-1D7BD665698A}" type="presParOf" srcId="{2E9C9960-B39F-4E7B-80CD-19D48E3041DB}" destId="{B5A20FF5-ABC3-4846-BA2E-9F59A58EF1DC}" srcOrd="1" destOrd="0" presId="urn:microsoft.com/office/officeart/2018/2/layout/IconCircleList"/>
    <dgm:cxn modelId="{B0B0A21A-FA97-4BCE-B159-58660C3F5E2B}" type="presParOf" srcId="{2E9C9960-B39F-4E7B-80CD-19D48E3041DB}" destId="{FEB60112-CBEA-4C01-B139-063F3B4FC03C}" srcOrd="2" destOrd="0" presId="urn:microsoft.com/office/officeart/2018/2/layout/IconCircleList"/>
    <dgm:cxn modelId="{E69376DD-DC10-451F-AF0A-D41B0D540C77}" type="presParOf" srcId="{2E9C9960-B39F-4E7B-80CD-19D48E3041DB}" destId="{8BD9E880-655D-4FD3-B614-D7E4100AF004}" srcOrd="3" destOrd="0" presId="urn:microsoft.com/office/officeart/2018/2/layout/IconCircleList"/>
    <dgm:cxn modelId="{DB8C33D7-31AD-4D3E-B228-EB63F3D4E775}" type="presParOf" srcId="{47371985-7C0C-448E-99FD-53A312E6C646}" destId="{217C156A-D935-488C-9704-A7FB53A71371}" srcOrd="1" destOrd="0" presId="urn:microsoft.com/office/officeart/2018/2/layout/IconCircleList"/>
    <dgm:cxn modelId="{F16F60A8-F9C7-47B9-BCEE-30CE6432500A}" type="presParOf" srcId="{47371985-7C0C-448E-99FD-53A312E6C646}" destId="{2F350DBD-4925-4D59-BAAE-3744603AB7EE}" srcOrd="2" destOrd="0" presId="urn:microsoft.com/office/officeart/2018/2/layout/IconCircleList"/>
    <dgm:cxn modelId="{6DDC08B2-685A-4237-AAB1-9FE835E2EA26}" type="presParOf" srcId="{2F350DBD-4925-4D59-BAAE-3744603AB7EE}" destId="{9093E873-7CA7-4110-BE44-00610586F14F}" srcOrd="0" destOrd="0" presId="urn:microsoft.com/office/officeart/2018/2/layout/IconCircleList"/>
    <dgm:cxn modelId="{D99B7FBA-AE77-4D76-A9D0-00D57EB42431}" type="presParOf" srcId="{2F350DBD-4925-4D59-BAAE-3744603AB7EE}" destId="{6E6894F8-0E11-4C0F-BFCD-CCBDA7E53A8F}" srcOrd="1" destOrd="0" presId="urn:microsoft.com/office/officeart/2018/2/layout/IconCircleList"/>
    <dgm:cxn modelId="{AB3A3A82-3645-48A5-9E2E-E996DC143B9E}" type="presParOf" srcId="{2F350DBD-4925-4D59-BAAE-3744603AB7EE}" destId="{DD8CAB5F-8618-4807-B538-33398C468ADA}" srcOrd="2" destOrd="0" presId="urn:microsoft.com/office/officeart/2018/2/layout/IconCircleList"/>
    <dgm:cxn modelId="{23655FC8-A2B6-48D8-8F86-7D34F25C0936}" type="presParOf" srcId="{2F350DBD-4925-4D59-BAAE-3744603AB7EE}" destId="{30C79B6C-6C8A-449F-8834-BB67E1655CF4}" srcOrd="3" destOrd="0" presId="urn:microsoft.com/office/officeart/2018/2/layout/IconCircleList"/>
    <dgm:cxn modelId="{B9A2D529-9356-493A-BD46-050D4BD1489F}" type="presParOf" srcId="{47371985-7C0C-448E-99FD-53A312E6C646}" destId="{3CDCE102-592D-4EB8-8121-76C3B996CEB0}" srcOrd="3" destOrd="0" presId="urn:microsoft.com/office/officeart/2018/2/layout/IconCircleList"/>
    <dgm:cxn modelId="{AB320725-BADC-4CEA-8DC2-EF63F6770A5E}" type="presParOf" srcId="{47371985-7C0C-448E-99FD-53A312E6C646}" destId="{C65C1986-A599-48B1-AD8B-5C272D670456}" srcOrd="4" destOrd="0" presId="urn:microsoft.com/office/officeart/2018/2/layout/IconCircleList"/>
    <dgm:cxn modelId="{FC6C7047-889F-42CA-A08D-62609ECF96DD}" type="presParOf" srcId="{C65C1986-A599-48B1-AD8B-5C272D670456}" destId="{A7BF6731-062C-4102-8481-62ECB1F44FEA}" srcOrd="0" destOrd="0" presId="urn:microsoft.com/office/officeart/2018/2/layout/IconCircleList"/>
    <dgm:cxn modelId="{885D5C24-2D3A-46C4-B822-724AD4A14FA5}" type="presParOf" srcId="{C65C1986-A599-48B1-AD8B-5C272D670456}" destId="{10F8BF3C-61C9-49EE-A8E3-F65A1987A677}" srcOrd="1" destOrd="0" presId="urn:microsoft.com/office/officeart/2018/2/layout/IconCircleList"/>
    <dgm:cxn modelId="{B4BC7934-F2F9-46FA-876D-73AC65B3B59B}" type="presParOf" srcId="{C65C1986-A599-48B1-AD8B-5C272D670456}" destId="{AF93B27E-3E23-4F60-8D99-C7DAC889DBE6}" srcOrd="2" destOrd="0" presId="urn:microsoft.com/office/officeart/2018/2/layout/IconCircleList"/>
    <dgm:cxn modelId="{AA8F6538-CAB0-479E-9A69-078E1BF9A195}" type="presParOf" srcId="{C65C1986-A599-48B1-AD8B-5C272D670456}" destId="{7EFFF126-BB13-40AF-950F-22D73CDD636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A359AF-9979-473F-91C7-96709E92DA6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4ED2DA9-AEFC-4A90-A69F-C59A3F5B1B58}">
      <dgm:prSet/>
      <dgm:spPr/>
      <dgm:t>
        <a:bodyPr/>
        <a:lstStyle/>
        <a:p>
          <a:pPr>
            <a:lnSpc>
              <a:spcPct val="100000"/>
            </a:lnSpc>
          </a:pPr>
          <a:r>
            <a:rPr lang="en-US"/>
            <a:t>Idaho is the #3 milk producing state</a:t>
          </a:r>
        </a:p>
      </dgm:t>
    </dgm:pt>
    <dgm:pt modelId="{AAC5EF62-724A-4BCF-8902-A88392AF7FF0}" type="parTrans" cxnId="{CC32BE67-C511-4D65-9964-AC1BC3A827B2}">
      <dgm:prSet/>
      <dgm:spPr/>
      <dgm:t>
        <a:bodyPr/>
        <a:lstStyle/>
        <a:p>
          <a:endParaRPr lang="en-US"/>
        </a:p>
      </dgm:t>
    </dgm:pt>
    <dgm:pt modelId="{893DCA00-BECA-4D56-A6D1-D9FD86DB1400}" type="sibTrans" cxnId="{CC32BE67-C511-4D65-9964-AC1BC3A827B2}">
      <dgm:prSet/>
      <dgm:spPr/>
      <dgm:t>
        <a:bodyPr/>
        <a:lstStyle/>
        <a:p>
          <a:endParaRPr lang="en-US"/>
        </a:p>
      </dgm:t>
    </dgm:pt>
    <dgm:pt modelId="{D0FCE976-F5CE-4BF4-8C10-213CA174C680}">
      <dgm:prSet/>
      <dgm:spPr/>
      <dgm:t>
        <a:bodyPr/>
        <a:lstStyle/>
        <a:p>
          <a:pPr>
            <a:lnSpc>
              <a:spcPct val="100000"/>
            </a:lnSpc>
          </a:pPr>
          <a:r>
            <a:rPr lang="en-US"/>
            <a:t>RNG is valuable in states that have aggressive decarbonization goals</a:t>
          </a:r>
        </a:p>
      </dgm:t>
    </dgm:pt>
    <dgm:pt modelId="{3DFE5806-EE94-4A0E-BBFC-97151551ABBF}" type="parTrans" cxnId="{6B42D327-5305-47D0-83C1-979776D2D946}">
      <dgm:prSet/>
      <dgm:spPr/>
      <dgm:t>
        <a:bodyPr/>
        <a:lstStyle/>
        <a:p>
          <a:endParaRPr lang="en-US"/>
        </a:p>
      </dgm:t>
    </dgm:pt>
    <dgm:pt modelId="{AD03CE0D-8F19-4515-97DE-87E65EA1422A}" type="sibTrans" cxnId="{6B42D327-5305-47D0-83C1-979776D2D946}">
      <dgm:prSet/>
      <dgm:spPr/>
      <dgm:t>
        <a:bodyPr/>
        <a:lstStyle/>
        <a:p>
          <a:endParaRPr lang="en-US"/>
        </a:p>
      </dgm:t>
    </dgm:pt>
    <dgm:pt modelId="{1004B508-718D-4D7A-A5D6-271562BEE51F}">
      <dgm:prSet/>
      <dgm:spPr/>
      <dgm:t>
        <a:bodyPr/>
        <a:lstStyle/>
        <a:p>
          <a:pPr>
            <a:lnSpc>
              <a:spcPct val="100000"/>
            </a:lnSpc>
          </a:pPr>
          <a:r>
            <a:rPr lang="en-US"/>
            <a:t>To help facilitate RNG growth, we worked with the IPUC to develop a plan</a:t>
          </a:r>
        </a:p>
      </dgm:t>
    </dgm:pt>
    <dgm:pt modelId="{E4E86AE6-D97D-4B7A-BAD3-FEA9949D9A59}" type="parTrans" cxnId="{42B0462C-228C-4EDB-9C63-2B00A3B70019}">
      <dgm:prSet/>
      <dgm:spPr/>
      <dgm:t>
        <a:bodyPr/>
        <a:lstStyle/>
        <a:p>
          <a:endParaRPr lang="en-US"/>
        </a:p>
      </dgm:t>
    </dgm:pt>
    <dgm:pt modelId="{9CC72C58-0D09-4357-8E97-4D9992415A2B}" type="sibTrans" cxnId="{42B0462C-228C-4EDB-9C63-2B00A3B70019}">
      <dgm:prSet/>
      <dgm:spPr/>
      <dgm:t>
        <a:bodyPr/>
        <a:lstStyle/>
        <a:p>
          <a:endParaRPr lang="en-US"/>
        </a:p>
      </dgm:t>
    </dgm:pt>
    <dgm:pt modelId="{F11807AB-3F8F-4DE1-B000-E7FA51C01E7A}">
      <dgm:prSet/>
      <dgm:spPr/>
      <dgm:t>
        <a:bodyPr/>
        <a:lstStyle/>
        <a:p>
          <a:pPr>
            <a:lnSpc>
              <a:spcPct val="100000"/>
            </a:lnSpc>
          </a:pPr>
          <a:r>
            <a:rPr lang="en-US"/>
            <a:t>Insulates traditional customers from risk</a:t>
          </a:r>
        </a:p>
      </dgm:t>
    </dgm:pt>
    <dgm:pt modelId="{86C39B72-4A53-4988-B2D4-4E25BAC8906B}" type="parTrans" cxnId="{C657AACF-03E5-4609-A379-E3B54AACB72E}">
      <dgm:prSet/>
      <dgm:spPr/>
      <dgm:t>
        <a:bodyPr/>
        <a:lstStyle/>
        <a:p>
          <a:endParaRPr lang="en-US"/>
        </a:p>
      </dgm:t>
    </dgm:pt>
    <dgm:pt modelId="{9531941E-D8A6-4274-95BD-C0545741F2E4}" type="sibTrans" cxnId="{C657AACF-03E5-4609-A379-E3B54AACB72E}">
      <dgm:prSet/>
      <dgm:spPr/>
      <dgm:t>
        <a:bodyPr/>
        <a:lstStyle/>
        <a:p>
          <a:endParaRPr lang="en-US"/>
        </a:p>
      </dgm:t>
    </dgm:pt>
    <dgm:pt modelId="{76F71656-8905-44D1-9250-9ACF42272ED9}">
      <dgm:prSet/>
      <dgm:spPr/>
      <dgm:t>
        <a:bodyPr/>
        <a:lstStyle/>
        <a:p>
          <a:pPr>
            <a:lnSpc>
              <a:spcPct val="100000"/>
            </a:lnSpc>
          </a:pPr>
          <a:r>
            <a:rPr lang="en-US"/>
            <a:t>Allows RNG developers access to interstate markets</a:t>
          </a:r>
        </a:p>
      </dgm:t>
    </dgm:pt>
    <dgm:pt modelId="{CDE7691D-8373-4A34-8698-051CE98290DE}" type="parTrans" cxnId="{88764BB5-4BC0-41A5-9EA5-0DB4B58A6699}">
      <dgm:prSet/>
      <dgm:spPr/>
      <dgm:t>
        <a:bodyPr/>
        <a:lstStyle/>
        <a:p>
          <a:endParaRPr lang="en-US"/>
        </a:p>
      </dgm:t>
    </dgm:pt>
    <dgm:pt modelId="{4138C9A8-ED7D-41FC-B21D-48091D531DB1}" type="sibTrans" cxnId="{88764BB5-4BC0-41A5-9EA5-0DB4B58A6699}">
      <dgm:prSet/>
      <dgm:spPr/>
      <dgm:t>
        <a:bodyPr/>
        <a:lstStyle/>
        <a:p>
          <a:endParaRPr lang="en-US"/>
        </a:p>
      </dgm:t>
    </dgm:pt>
    <dgm:pt modelId="{27B9F5B9-6721-4875-9BEE-57B4AD8F754E}" type="pres">
      <dgm:prSet presAssocID="{8BA359AF-9979-473F-91C7-96709E92DA65}" presName="root" presStyleCnt="0">
        <dgm:presLayoutVars>
          <dgm:dir/>
          <dgm:resizeHandles val="exact"/>
        </dgm:presLayoutVars>
      </dgm:prSet>
      <dgm:spPr/>
    </dgm:pt>
    <dgm:pt modelId="{5B50DA07-2FD6-4408-B6F9-95177619DFCB}" type="pres">
      <dgm:prSet presAssocID="{94ED2DA9-AEFC-4A90-A69F-C59A3F5B1B58}" presName="compNode" presStyleCnt="0"/>
      <dgm:spPr/>
    </dgm:pt>
    <dgm:pt modelId="{A1DCC655-5B75-4227-B97F-D4E31E8A7154}" type="pres">
      <dgm:prSet presAssocID="{94ED2DA9-AEFC-4A90-A69F-C59A3F5B1B58}" presName="bgRect" presStyleLbl="bgShp" presStyleIdx="0" presStyleCnt="3"/>
      <dgm:spPr/>
    </dgm:pt>
    <dgm:pt modelId="{3083BA82-8614-4DF5-979F-DBD5106E9374}" type="pres">
      <dgm:prSet presAssocID="{94ED2DA9-AEFC-4A90-A69F-C59A3F5B1B5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ow"/>
        </a:ext>
      </dgm:extLst>
    </dgm:pt>
    <dgm:pt modelId="{8773C62E-C7AA-434F-968C-31487DABE010}" type="pres">
      <dgm:prSet presAssocID="{94ED2DA9-AEFC-4A90-A69F-C59A3F5B1B58}" presName="spaceRect" presStyleCnt="0"/>
      <dgm:spPr/>
    </dgm:pt>
    <dgm:pt modelId="{CE3C7187-A4B0-4190-9933-4838B3A8A918}" type="pres">
      <dgm:prSet presAssocID="{94ED2DA9-AEFC-4A90-A69F-C59A3F5B1B58}" presName="parTx" presStyleLbl="revTx" presStyleIdx="0" presStyleCnt="4">
        <dgm:presLayoutVars>
          <dgm:chMax val="0"/>
          <dgm:chPref val="0"/>
        </dgm:presLayoutVars>
      </dgm:prSet>
      <dgm:spPr/>
    </dgm:pt>
    <dgm:pt modelId="{A3E1CDCC-5FB7-4AA0-9047-354BEA03E788}" type="pres">
      <dgm:prSet presAssocID="{893DCA00-BECA-4D56-A6D1-D9FD86DB1400}" presName="sibTrans" presStyleCnt="0"/>
      <dgm:spPr/>
    </dgm:pt>
    <dgm:pt modelId="{B6B0A8BE-942E-49C9-A8BB-FAAEC3541DA8}" type="pres">
      <dgm:prSet presAssocID="{D0FCE976-F5CE-4BF4-8C10-213CA174C680}" presName="compNode" presStyleCnt="0"/>
      <dgm:spPr/>
    </dgm:pt>
    <dgm:pt modelId="{FBF8DA39-A650-4D94-97AB-D1EFC2244AB9}" type="pres">
      <dgm:prSet presAssocID="{D0FCE976-F5CE-4BF4-8C10-213CA174C680}" presName="bgRect" presStyleLbl="bgShp" presStyleIdx="1" presStyleCnt="3"/>
      <dgm:spPr/>
    </dgm:pt>
    <dgm:pt modelId="{462E1551-0278-4F3E-9E2D-9A470B7DE8C0}" type="pres">
      <dgm:prSet presAssocID="{D0FCE976-F5CE-4BF4-8C10-213CA174C68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llseye"/>
        </a:ext>
      </dgm:extLst>
    </dgm:pt>
    <dgm:pt modelId="{37942427-FEE8-4501-B68D-D87AE8F831AC}" type="pres">
      <dgm:prSet presAssocID="{D0FCE976-F5CE-4BF4-8C10-213CA174C680}" presName="spaceRect" presStyleCnt="0"/>
      <dgm:spPr/>
    </dgm:pt>
    <dgm:pt modelId="{07E95B1D-E0DF-4416-AA59-766301B04DB4}" type="pres">
      <dgm:prSet presAssocID="{D0FCE976-F5CE-4BF4-8C10-213CA174C680}" presName="parTx" presStyleLbl="revTx" presStyleIdx="1" presStyleCnt="4">
        <dgm:presLayoutVars>
          <dgm:chMax val="0"/>
          <dgm:chPref val="0"/>
        </dgm:presLayoutVars>
      </dgm:prSet>
      <dgm:spPr/>
    </dgm:pt>
    <dgm:pt modelId="{B8390992-BB03-4C14-889B-6068DC126505}" type="pres">
      <dgm:prSet presAssocID="{AD03CE0D-8F19-4515-97DE-87E65EA1422A}" presName="sibTrans" presStyleCnt="0"/>
      <dgm:spPr/>
    </dgm:pt>
    <dgm:pt modelId="{CF365CF1-795F-4A23-B558-E122F41AD5F3}" type="pres">
      <dgm:prSet presAssocID="{1004B508-718D-4D7A-A5D6-271562BEE51F}" presName="compNode" presStyleCnt="0"/>
      <dgm:spPr/>
    </dgm:pt>
    <dgm:pt modelId="{2D397D0F-F841-472E-B20A-0C5EE1EDAFE1}" type="pres">
      <dgm:prSet presAssocID="{1004B508-718D-4D7A-A5D6-271562BEE51F}" presName="bgRect" presStyleLbl="bgShp" presStyleIdx="2" presStyleCnt="3"/>
      <dgm:spPr/>
    </dgm:pt>
    <dgm:pt modelId="{7B137385-4A68-49E2-975D-04E15160B624}" type="pres">
      <dgm:prSet presAssocID="{1004B508-718D-4D7A-A5D6-271562BEE51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siness Growth"/>
        </a:ext>
      </dgm:extLst>
    </dgm:pt>
    <dgm:pt modelId="{388DB7D5-D9F2-4302-8B4D-53FE8F7C8574}" type="pres">
      <dgm:prSet presAssocID="{1004B508-718D-4D7A-A5D6-271562BEE51F}" presName="spaceRect" presStyleCnt="0"/>
      <dgm:spPr/>
    </dgm:pt>
    <dgm:pt modelId="{A5C80A8D-D357-48FF-83CA-D9AD94BC3F93}" type="pres">
      <dgm:prSet presAssocID="{1004B508-718D-4D7A-A5D6-271562BEE51F}" presName="parTx" presStyleLbl="revTx" presStyleIdx="2" presStyleCnt="4">
        <dgm:presLayoutVars>
          <dgm:chMax val="0"/>
          <dgm:chPref val="0"/>
        </dgm:presLayoutVars>
      </dgm:prSet>
      <dgm:spPr/>
    </dgm:pt>
    <dgm:pt modelId="{EE1B262A-6AC7-4B37-8B5D-13C1BE4EF449}" type="pres">
      <dgm:prSet presAssocID="{1004B508-718D-4D7A-A5D6-271562BEE51F}" presName="desTx" presStyleLbl="revTx" presStyleIdx="3" presStyleCnt="4">
        <dgm:presLayoutVars/>
      </dgm:prSet>
      <dgm:spPr/>
    </dgm:pt>
  </dgm:ptLst>
  <dgm:cxnLst>
    <dgm:cxn modelId="{16E61301-B3FC-460F-8FE4-4DA9D78DEF28}" type="presOf" srcId="{F11807AB-3F8F-4DE1-B000-E7FA51C01E7A}" destId="{EE1B262A-6AC7-4B37-8B5D-13C1BE4EF449}" srcOrd="0" destOrd="0" presId="urn:microsoft.com/office/officeart/2018/2/layout/IconVerticalSolidList"/>
    <dgm:cxn modelId="{ED98FF0C-D62D-4FAA-8DF4-F4657B8FA5F3}" type="presOf" srcId="{1004B508-718D-4D7A-A5D6-271562BEE51F}" destId="{A5C80A8D-D357-48FF-83CA-D9AD94BC3F93}" srcOrd="0" destOrd="0" presId="urn:microsoft.com/office/officeart/2018/2/layout/IconVerticalSolidList"/>
    <dgm:cxn modelId="{6B42D327-5305-47D0-83C1-979776D2D946}" srcId="{8BA359AF-9979-473F-91C7-96709E92DA65}" destId="{D0FCE976-F5CE-4BF4-8C10-213CA174C680}" srcOrd="1" destOrd="0" parTransId="{3DFE5806-EE94-4A0E-BBFC-97151551ABBF}" sibTransId="{AD03CE0D-8F19-4515-97DE-87E65EA1422A}"/>
    <dgm:cxn modelId="{42B0462C-228C-4EDB-9C63-2B00A3B70019}" srcId="{8BA359AF-9979-473F-91C7-96709E92DA65}" destId="{1004B508-718D-4D7A-A5D6-271562BEE51F}" srcOrd="2" destOrd="0" parTransId="{E4E86AE6-D97D-4B7A-BAD3-FEA9949D9A59}" sibTransId="{9CC72C58-0D09-4357-8E97-4D9992415A2B}"/>
    <dgm:cxn modelId="{CC32BE67-C511-4D65-9964-AC1BC3A827B2}" srcId="{8BA359AF-9979-473F-91C7-96709E92DA65}" destId="{94ED2DA9-AEFC-4A90-A69F-C59A3F5B1B58}" srcOrd="0" destOrd="0" parTransId="{AAC5EF62-724A-4BCF-8902-A88392AF7FF0}" sibTransId="{893DCA00-BECA-4D56-A6D1-D9FD86DB1400}"/>
    <dgm:cxn modelId="{0CAD37A4-833A-458B-9B7E-8BC737928A2E}" type="presOf" srcId="{94ED2DA9-AEFC-4A90-A69F-C59A3F5B1B58}" destId="{CE3C7187-A4B0-4190-9933-4838B3A8A918}" srcOrd="0" destOrd="0" presId="urn:microsoft.com/office/officeart/2018/2/layout/IconVerticalSolidList"/>
    <dgm:cxn modelId="{287625B5-52B4-4B9B-ADBE-A84724088370}" type="presOf" srcId="{D0FCE976-F5CE-4BF4-8C10-213CA174C680}" destId="{07E95B1D-E0DF-4416-AA59-766301B04DB4}" srcOrd="0" destOrd="0" presId="urn:microsoft.com/office/officeart/2018/2/layout/IconVerticalSolidList"/>
    <dgm:cxn modelId="{88764BB5-4BC0-41A5-9EA5-0DB4B58A6699}" srcId="{1004B508-718D-4D7A-A5D6-271562BEE51F}" destId="{76F71656-8905-44D1-9250-9ACF42272ED9}" srcOrd="1" destOrd="0" parTransId="{CDE7691D-8373-4A34-8698-051CE98290DE}" sibTransId="{4138C9A8-ED7D-41FC-B21D-48091D531DB1}"/>
    <dgm:cxn modelId="{1FD993CA-9B6D-44FB-9A66-66A9E529671D}" type="presOf" srcId="{8BA359AF-9979-473F-91C7-96709E92DA65}" destId="{27B9F5B9-6721-4875-9BEE-57B4AD8F754E}" srcOrd="0" destOrd="0" presId="urn:microsoft.com/office/officeart/2018/2/layout/IconVerticalSolidList"/>
    <dgm:cxn modelId="{C657AACF-03E5-4609-A379-E3B54AACB72E}" srcId="{1004B508-718D-4D7A-A5D6-271562BEE51F}" destId="{F11807AB-3F8F-4DE1-B000-E7FA51C01E7A}" srcOrd="0" destOrd="0" parTransId="{86C39B72-4A53-4988-B2D4-4E25BAC8906B}" sibTransId="{9531941E-D8A6-4274-95BD-C0545741F2E4}"/>
    <dgm:cxn modelId="{199AFFF9-D0FD-4A77-9C4A-44771A7499E7}" type="presOf" srcId="{76F71656-8905-44D1-9250-9ACF42272ED9}" destId="{EE1B262A-6AC7-4B37-8B5D-13C1BE4EF449}" srcOrd="0" destOrd="1" presId="urn:microsoft.com/office/officeart/2018/2/layout/IconVerticalSolidList"/>
    <dgm:cxn modelId="{CDDF1786-FB9E-4953-A941-6941892F2995}" type="presParOf" srcId="{27B9F5B9-6721-4875-9BEE-57B4AD8F754E}" destId="{5B50DA07-2FD6-4408-B6F9-95177619DFCB}" srcOrd="0" destOrd="0" presId="urn:microsoft.com/office/officeart/2018/2/layout/IconVerticalSolidList"/>
    <dgm:cxn modelId="{E6E0F797-7C4C-4B34-B469-0D6718D60405}" type="presParOf" srcId="{5B50DA07-2FD6-4408-B6F9-95177619DFCB}" destId="{A1DCC655-5B75-4227-B97F-D4E31E8A7154}" srcOrd="0" destOrd="0" presId="urn:microsoft.com/office/officeart/2018/2/layout/IconVerticalSolidList"/>
    <dgm:cxn modelId="{C32531D3-4CF5-4FF3-A191-36EFB8163183}" type="presParOf" srcId="{5B50DA07-2FD6-4408-B6F9-95177619DFCB}" destId="{3083BA82-8614-4DF5-979F-DBD5106E9374}" srcOrd="1" destOrd="0" presId="urn:microsoft.com/office/officeart/2018/2/layout/IconVerticalSolidList"/>
    <dgm:cxn modelId="{96FF582A-5B36-40A2-9A6D-BCF630351944}" type="presParOf" srcId="{5B50DA07-2FD6-4408-B6F9-95177619DFCB}" destId="{8773C62E-C7AA-434F-968C-31487DABE010}" srcOrd="2" destOrd="0" presId="urn:microsoft.com/office/officeart/2018/2/layout/IconVerticalSolidList"/>
    <dgm:cxn modelId="{E97A377C-4FC3-42B7-AA18-DB0463168DD1}" type="presParOf" srcId="{5B50DA07-2FD6-4408-B6F9-95177619DFCB}" destId="{CE3C7187-A4B0-4190-9933-4838B3A8A918}" srcOrd="3" destOrd="0" presId="urn:microsoft.com/office/officeart/2018/2/layout/IconVerticalSolidList"/>
    <dgm:cxn modelId="{6B30E572-D3B5-4674-AAC8-67AA50748EC1}" type="presParOf" srcId="{27B9F5B9-6721-4875-9BEE-57B4AD8F754E}" destId="{A3E1CDCC-5FB7-4AA0-9047-354BEA03E788}" srcOrd="1" destOrd="0" presId="urn:microsoft.com/office/officeart/2018/2/layout/IconVerticalSolidList"/>
    <dgm:cxn modelId="{671F079E-E479-4CB3-8CDD-561C0A9EBD87}" type="presParOf" srcId="{27B9F5B9-6721-4875-9BEE-57B4AD8F754E}" destId="{B6B0A8BE-942E-49C9-A8BB-FAAEC3541DA8}" srcOrd="2" destOrd="0" presId="urn:microsoft.com/office/officeart/2018/2/layout/IconVerticalSolidList"/>
    <dgm:cxn modelId="{1E221DEC-B522-4C4F-870C-7E9EBB9A3B18}" type="presParOf" srcId="{B6B0A8BE-942E-49C9-A8BB-FAAEC3541DA8}" destId="{FBF8DA39-A650-4D94-97AB-D1EFC2244AB9}" srcOrd="0" destOrd="0" presId="urn:microsoft.com/office/officeart/2018/2/layout/IconVerticalSolidList"/>
    <dgm:cxn modelId="{B5B35974-A2B7-4065-AB19-EDD6AE8DF61E}" type="presParOf" srcId="{B6B0A8BE-942E-49C9-A8BB-FAAEC3541DA8}" destId="{462E1551-0278-4F3E-9E2D-9A470B7DE8C0}" srcOrd="1" destOrd="0" presId="urn:microsoft.com/office/officeart/2018/2/layout/IconVerticalSolidList"/>
    <dgm:cxn modelId="{79652C3A-CAB5-4626-94CD-7CC08E667B37}" type="presParOf" srcId="{B6B0A8BE-942E-49C9-A8BB-FAAEC3541DA8}" destId="{37942427-FEE8-4501-B68D-D87AE8F831AC}" srcOrd="2" destOrd="0" presId="urn:microsoft.com/office/officeart/2018/2/layout/IconVerticalSolidList"/>
    <dgm:cxn modelId="{C7387028-B071-4370-AC69-DFA71D2B87C4}" type="presParOf" srcId="{B6B0A8BE-942E-49C9-A8BB-FAAEC3541DA8}" destId="{07E95B1D-E0DF-4416-AA59-766301B04DB4}" srcOrd="3" destOrd="0" presId="urn:microsoft.com/office/officeart/2018/2/layout/IconVerticalSolidList"/>
    <dgm:cxn modelId="{979F9D2B-27E9-44E0-AED9-B4E4CB720269}" type="presParOf" srcId="{27B9F5B9-6721-4875-9BEE-57B4AD8F754E}" destId="{B8390992-BB03-4C14-889B-6068DC126505}" srcOrd="3" destOrd="0" presId="urn:microsoft.com/office/officeart/2018/2/layout/IconVerticalSolidList"/>
    <dgm:cxn modelId="{AB17F809-91EF-4122-925C-2BAF6F6CC546}" type="presParOf" srcId="{27B9F5B9-6721-4875-9BEE-57B4AD8F754E}" destId="{CF365CF1-795F-4A23-B558-E122F41AD5F3}" srcOrd="4" destOrd="0" presId="urn:microsoft.com/office/officeart/2018/2/layout/IconVerticalSolidList"/>
    <dgm:cxn modelId="{D0497B83-4A02-4912-8840-7E41FE1B0461}" type="presParOf" srcId="{CF365CF1-795F-4A23-B558-E122F41AD5F3}" destId="{2D397D0F-F841-472E-B20A-0C5EE1EDAFE1}" srcOrd="0" destOrd="0" presId="urn:microsoft.com/office/officeart/2018/2/layout/IconVerticalSolidList"/>
    <dgm:cxn modelId="{4E49F15A-641C-417A-9BD0-9A0389FAD67E}" type="presParOf" srcId="{CF365CF1-795F-4A23-B558-E122F41AD5F3}" destId="{7B137385-4A68-49E2-975D-04E15160B624}" srcOrd="1" destOrd="0" presId="urn:microsoft.com/office/officeart/2018/2/layout/IconVerticalSolidList"/>
    <dgm:cxn modelId="{36A9EE4A-44EE-423B-BD71-35EEF8711881}" type="presParOf" srcId="{CF365CF1-795F-4A23-B558-E122F41AD5F3}" destId="{388DB7D5-D9F2-4302-8B4D-53FE8F7C8574}" srcOrd="2" destOrd="0" presId="urn:microsoft.com/office/officeart/2018/2/layout/IconVerticalSolidList"/>
    <dgm:cxn modelId="{6D6191F4-A0A8-4FA1-97EF-BD793B50DDB2}" type="presParOf" srcId="{CF365CF1-795F-4A23-B558-E122F41AD5F3}" destId="{A5C80A8D-D357-48FF-83CA-D9AD94BC3F93}" srcOrd="3" destOrd="0" presId="urn:microsoft.com/office/officeart/2018/2/layout/IconVerticalSolidList"/>
    <dgm:cxn modelId="{133E18D8-1439-4D96-8C76-F672DB00C2F9}" type="presParOf" srcId="{CF365CF1-795F-4A23-B558-E122F41AD5F3}" destId="{EE1B262A-6AC7-4B37-8B5D-13C1BE4EF449}"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F66855-2A00-4986-8009-15DEE8DA988A}">
      <dsp:nvSpPr>
        <dsp:cNvPr id="0" name=""/>
        <dsp:cNvSpPr/>
      </dsp:nvSpPr>
      <dsp:spPr>
        <a:xfrm>
          <a:off x="0" y="2258"/>
          <a:ext cx="10515600" cy="7979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Over 80 Years of Operations/ 501(c)(6) </a:t>
          </a:r>
        </a:p>
      </dsp:txBody>
      <dsp:txXfrm>
        <a:off x="38952" y="41210"/>
        <a:ext cx="10437696" cy="720036"/>
      </dsp:txXfrm>
    </dsp:sp>
    <dsp:sp modelId="{7961F57E-B5B2-47DE-A075-AECA0B4C62E7}">
      <dsp:nvSpPr>
        <dsp:cNvPr id="0" name=""/>
        <dsp:cNvSpPr/>
      </dsp:nvSpPr>
      <dsp:spPr>
        <a:xfrm>
          <a:off x="0" y="889478"/>
          <a:ext cx="10515600" cy="7979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As of Feb 2023, Independent Board (5)</a:t>
          </a:r>
        </a:p>
      </dsp:txBody>
      <dsp:txXfrm>
        <a:off x="38952" y="928430"/>
        <a:ext cx="10437696" cy="720036"/>
      </dsp:txXfrm>
    </dsp:sp>
    <dsp:sp modelId="{39E3C7DF-FDC3-4E4D-9675-14F10AA09AB4}">
      <dsp:nvSpPr>
        <dsp:cNvPr id="0" name=""/>
        <dsp:cNvSpPr/>
      </dsp:nvSpPr>
      <dsp:spPr>
        <a:xfrm>
          <a:off x="0" y="1776698"/>
          <a:ext cx="10515600" cy="7979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WPP d/b/a in Feb 2022 (from NWPP)</a:t>
          </a:r>
        </a:p>
      </dsp:txBody>
      <dsp:txXfrm>
        <a:off x="38952" y="1815650"/>
        <a:ext cx="10437696" cy="720036"/>
      </dsp:txXfrm>
    </dsp:sp>
    <dsp:sp modelId="{5759427C-7A1E-4CE3-9AD3-7E31D778A4A2}">
      <dsp:nvSpPr>
        <dsp:cNvPr id="0" name=""/>
        <dsp:cNvSpPr/>
      </dsp:nvSpPr>
      <dsp:spPr>
        <a:xfrm>
          <a:off x="0" y="2663919"/>
          <a:ext cx="10515600" cy="7979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New CEO in April 2022</a:t>
          </a:r>
        </a:p>
      </dsp:txBody>
      <dsp:txXfrm>
        <a:off x="38952" y="2702871"/>
        <a:ext cx="10437696" cy="720036"/>
      </dsp:txXfrm>
    </dsp:sp>
    <dsp:sp modelId="{B1F31E5F-F08E-4995-9099-9F09A26B8158}">
      <dsp:nvSpPr>
        <dsp:cNvPr id="0" name=""/>
        <dsp:cNvSpPr/>
      </dsp:nvSpPr>
      <dsp:spPr>
        <a:xfrm>
          <a:off x="0" y="3551139"/>
          <a:ext cx="10515600" cy="79794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Approx 22+ Employees</a:t>
          </a:r>
        </a:p>
      </dsp:txBody>
      <dsp:txXfrm>
        <a:off x="38952" y="3590091"/>
        <a:ext cx="10437696" cy="7200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4B8D9-784F-4912-89B4-784B436F1876}">
      <dsp:nvSpPr>
        <dsp:cNvPr id="0" name=""/>
        <dsp:cNvSpPr/>
      </dsp:nvSpPr>
      <dsp:spPr>
        <a:xfrm>
          <a:off x="1423251" y="0"/>
          <a:ext cx="2635955" cy="2635949"/>
        </a:xfrm>
        <a:prstGeom prst="ellipse">
          <a:avLst/>
        </a:prstGeom>
        <a:solidFill>
          <a:schemeClr val="accent1">
            <a:alpha val="50000"/>
            <a:hueOff val="0"/>
            <a:satOff val="0"/>
            <a:lumOff val="0"/>
            <a:alphaOff val="0"/>
          </a:schemeClr>
        </a:solidFill>
        <a:ln w="1270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Contingency Reserve/</a:t>
          </a:r>
        </a:p>
        <a:p>
          <a:pPr marL="0" lvl="0" indent="0" algn="ctr" defTabSz="755650">
            <a:lnSpc>
              <a:spcPct val="90000"/>
            </a:lnSpc>
            <a:spcBef>
              <a:spcPct val="0"/>
            </a:spcBef>
            <a:spcAft>
              <a:spcPct val="35000"/>
            </a:spcAft>
            <a:buNone/>
          </a:pPr>
          <a:r>
            <a:rPr lang="en-US" sz="1700" kern="1200" dirty="0"/>
            <a:t>Frequency Response</a:t>
          </a:r>
        </a:p>
        <a:p>
          <a:pPr marL="0" lvl="0" indent="0" algn="ctr" defTabSz="755650">
            <a:lnSpc>
              <a:spcPct val="90000"/>
            </a:lnSpc>
            <a:spcBef>
              <a:spcPct val="0"/>
            </a:spcBef>
            <a:spcAft>
              <a:spcPct val="35000"/>
            </a:spcAft>
            <a:buNone/>
          </a:pPr>
          <a:r>
            <a:rPr lang="en-US" sz="1700" kern="1200" dirty="0"/>
            <a:t>Sharing</a:t>
          </a:r>
        </a:p>
      </dsp:txBody>
      <dsp:txXfrm>
        <a:off x="1809278" y="386026"/>
        <a:ext cx="1863901" cy="1863897"/>
      </dsp:txXfrm>
    </dsp:sp>
    <dsp:sp modelId="{0D98B4E0-6DDA-4D14-8FCA-FA06A4964AEE}">
      <dsp:nvSpPr>
        <dsp:cNvPr id="0" name=""/>
        <dsp:cNvSpPr/>
      </dsp:nvSpPr>
      <dsp:spPr>
        <a:xfrm>
          <a:off x="2778701" y="1758032"/>
          <a:ext cx="2635955" cy="2635949"/>
        </a:xfrm>
        <a:prstGeom prst="ellipse">
          <a:avLst/>
        </a:prstGeom>
        <a:solidFill>
          <a:schemeClr val="accent1">
            <a:alpha val="50000"/>
            <a:hueOff val="0"/>
            <a:satOff val="0"/>
            <a:lumOff val="0"/>
            <a:alphaOff val="0"/>
          </a:schemeClr>
        </a:solidFill>
        <a:ln w="1270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Grid Operator Training</a:t>
          </a:r>
        </a:p>
      </dsp:txBody>
      <dsp:txXfrm>
        <a:off x="3164728" y="2144058"/>
        <a:ext cx="1863901" cy="1863897"/>
      </dsp:txXfrm>
    </dsp:sp>
    <dsp:sp modelId="{73C8097D-88E0-4C4D-941E-E8638A28F9BB}">
      <dsp:nvSpPr>
        <dsp:cNvPr id="0" name=""/>
        <dsp:cNvSpPr/>
      </dsp:nvSpPr>
      <dsp:spPr>
        <a:xfrm>
          <a:off x="4134957" y="0"/>
          <a:ext cx="2635955" cy="2635949"/>
        </a:xfrm>
        <a:prstGeom prst="ellipse">
          <a:avLst/>
        </a:prstGeom>
        <a:solidFill>
          <a:schemeClr val="accent2">
            <a:lumMod val="60000"/>
            <a:lumOff val="40000"/>
            <a:alpha val="50000"/>
          </a:schemeClr>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Transmission Planning/Analysis (</a:t>
          </a:r>
          <a:r>
            <a:rPr lang="en-US" sz="1700" kern="1200" dirty="0" err="1"/>
            <a:t>NorthernGrid</a:t>
          </a:r>
          <a:r>
            <a:rPr lang="en-US" sz="1700" kern="1200" dirty="0"/>
            <a:t>)</a:t>
          </a:r>
        </a:p>
      </dsp:txBody>
      <dsp:txXfrm>
        <a:off x="4520984" y="386026"/>
        <a:ext cx="1863901" cy="1863897"/>
      </dsp:txXfrm>
    </dsp:sp>
    <dsp:sp modelId="{4CFAE7CC-3591-48C2-AD0C-39778982D29D}">
      <dsp:nvSpPr>
        <dsp:cNvPr id="0" name=""/>
        <dsp:cNvSpPr/>
      </dsp:nvSpPr>
      <dsp:spPr>
        <a:xfrm>
          <a:off x="5490408" y="1758032"/>
          <a:ext cx="2635955" cy="2635949"/>
        </a:xfrm>
        <a:prstGeom prst="ellipse">
          <a:avLst/>
        </a:prstGeom>
        <a:solidFill>
          <a:schemeClr val="accent1">
            <a:alpha val="50000"/>
            <a:hueOff val="0"/>
            <a:satOff val="0"/>
            <a:lumOff val="0"/>
            <a:alphaOff val="0"/>
          </a:schemeClr>
        </a:solidFill>
        <a:ln w="1270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Hydro Modeling</a:t>
          </a:r>
        </a:p>
      </dsp:txBody>
      <dsp:txXfrm>
        <a:off x="5876435" y="2144058"/>
        <a:ext cx="1863901" cy="1863897"/>
      </dsp:txXfrm>
    </dsp:sp>
    <dsp:sp modelId="{8CDE14E1-607D-4E37-BB02-E86271B12638}">
      <dsp:nvSpPr>
        <dsp:cNvPr id="0" name=""/>
        <dsp:cNvSpPr/>
      </dsp:nvSpPr>
      <dsp:spPr>
        <a:xfrm>
          <a:off x="6845858" y="0"/>
          <a:ext cx="2635955" cy="2635949"/>
        </a:xfrm>
        <a:prstGeom prst="ellipse">
          <a:avLst/>
        </a:prstGeom>
        <a:solidFill>
          <a:srgbClr val="00B050">
            <a:alpha val="50000"/>
          </a:srgbClr>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Western Resource Adequacy Program (WRAP)*</a:t>
          </a:r>
        </a:p>
      </dsp:txBody>
      <dsp:txXfrm>
        <a:off x="7231885" y="386026"/>
        <a:ext cx="1863901" cy="18638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00724-8527-48B6-85CC-3561E3A80F84}">
      <dsp:nvSpPr>
        <dsp:cNvPr id="0" name=""/>
        <dsp:cNvSpPr/>
      </dsp:nvSpPr>
      <dsp:spPr>
        <a:xfrm>
          <a:off x="1388" y="97300"/>
          <a:ext cx="1840645" cy="1840645"/>
        </a:xfrm>
        <a:prstGeom prst="ellipse">
          <a:avLst/>
        </a:prstGeom>
        <a:solidFill>
          <a:schemeClr val="accent1">
            <a:hueOff val="0"/>
            <a:satOff val="0"/>
            <a:lumOff val="0"/>
            <a:alphaOff val="0"/>
          </a:schemeClr>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FS Expectation</a:t>
          </a:r>
        </a:p>
      </dsp:txBody>
      <dsp:txXfrm>
        <a:off x="270944" y="366856"/>
        <a:ext cx="1301533" cy="1301533"/>
      </dsp:txXfrm>
    </dsp:sp>
    <dsp:sp modelId="{69208A31-92BA-4E18-8DA5-F028CEFC6749}">
      <dsp:nvSpPr>
        <dsp:cNvPr id="0" name=""/>
        <dsp:cNvSpPr/>
      </dsp:nvSpPr>
      <dsp:spPr>
        <a:xfrm>
          <a:off x="1991494" y="435185"/>
          <a:ext cx="1067574" cy="1067574"/>
        </a:xfrm>
        <a:prstGeom prst="mathMinus">
          <a:avLst/>
        </a:prstGeom>
        <a:solidFill>
          <a:schemeClr val="accent1">
            <a:tint val="60000"/>
            <a:hueOff val="0"/>
            <a:satOff val="0"/>
            <a:lumOff val="0"/>
            <a:alphaOff val="0"/>
          </a:schemeClr>
        </a:solidFill>
        <a:ln w="3175">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133001" y="843425"/>
        <a:ext cx="784560" cy="251094"/>
      </dsp:txXfrm>
    </dsp:sp>
    <dsp:sp modelId="{A56DAD5D-CA0E-4C87-981D-368A3868F2D1}">
      <dsp:nvSpPr>
        <dsp:cNvPr id="0" name=""/>
        <dsp:cNvSpPr/>
      </dsp:nvSpPr>
      <dsp:spPr>
        <a:xfrm>
          <a:off x="3208528" y="29654"/>
          <a:ext cx="1840645" cy="1840645"/>
        </a:xfrm>
        <a:prstGeom prst="ellipse">
          <a:avLst/>
        </a:prstGeom>
        <a:solidFill>
          <a:schemeClr val="accent1">
            <a:hueOff val="0"/>
            <a:satOff val="0"/>
            <a:lumOff val="0"/>
            <a:alphaOff val="0"/>
          </a:schemeClr>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1" kern="1200" dirty="0"/>
            <a:t>Operational Reality </a:t>
          </a:r>
        </a:p>
      </dsp:txBody>
      <dsp:txXfrm>
        <a:off x="3478084" y="299210"/>
        <a:ext cx="1301533" cy="1301533"/>
      </dsp:txXfrm>
    </dsp:sp>
    <dsp:sp modelId="{466626B0-8B32-4BFD-AD35-F930D28E7371}">
      <dsp:nvSpPr>
        <dsp:cNvPr id="0" name=""/>
        <dsp:cNvSpPr/>
      </dsp:nvSpPr>
      <dsp:spPr>
        <a:xfrm>
          <a:off x="5198634" y="435185"/>
          <a:ext cx="1067574" cy="1067574"/>
        </a:xfrm>
        <a:prstGeom prst="mathEqual">
          <a:avLst/>
        </a:prstGeom>
        <a:solidFill>
          <a:schemeClr val="accent1">
            <a:tint val="60000"/>
            <a:hueOff val="0"/>
            <a:satOff val="0"/>
            <a:lumOff val="0"/>
            <a:alphaOff val="0"/>
          </a:schemeClr>
        </a:solidFill>
        <a:ln w="3175">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endParaRPr lang="en-US" sz="4100" kern="1200"/>
        </a:p>
      </dsp:txBody>
      <dsp:txXfrm>
        <a:off x="5340141" y="655105"/>
        <a:ext cx="784560" cy="627734"/>
      </dsp:txXfrm>
    </dsp:sp>
    <dsp:sp modelId="{E7BEA181-C70F-49D0-AE77-9F42BF842F04}">
      <dsp:nvSpPr>
        <dsp:cNvPr id="0" name=""/>
        <dsp:cNvSpPr/>
      </dsp:nvSpPr>
      <dsp:spPr>
        <a:xfrm>
          <a:off x="6415669" y="48650"/>
          <a:ext cx="1840645" cy="1840645"/>
        </a:xfrm>
        <a:prstGeom prst="ellipse">
          <a:avLst/>
        </a:prstGeom>
        <a:solidFill>
          <a:schemeClr val="accent1">
            <a:hueOff val="0"/>
            <a:satOff val="0"/>
            <a:lumOff val="0"/>
            <a:alphaOff val="0"/>
          </a:schemeClr>
        </a:solidFill>
        <a:ln w="317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Sharing Requirement </a:t>
          </a:r>
        </a:p>
      </dsp:txBody>
      <dsp:txXfrm>
        <a:off x="6685225" y="318206"/>
        <a:ext cx="1301533" cy="13015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7E17D-3B3F-435C-91EA-6223CD48B4F1}">
      <dsp:nvSpPr>
        <dsp:cNvPr id="0" name=""/>
        <dsp:cNvSpPr/>
      </dsp:nvSpPr>
      <dsp:spPr>
        <a:xfrm>
          <a:off x="976" y="564193"/>
          <a:ext cx="381543" cy="381543"/>
        </a:xfrm>
        <a:prstGeom prst="ellipse">
          <a:avLst/>
        </a:prstGeom>
        <a:solidFill>
          <a:srgbClr val="92D050"/>
        </a:solidFill>
        <a:ln>
          <a:noFill/>
        </a:ln>
        <a:effectLst/>
      </dsp:spPr>
      <dsp:style>
        <a:lnRef idx="0">
          <a:scrgbClr r="0" g="0" b="0"/>
        </a:lnRef>
        <a:fillRef idx="1">
          <a:scrgbClr r="0" g="0" b="0"/>
        </a:fillRef>
        <a:effectRef idx="0">
          <a:scrgbClr r="0" g="0" b="0"/>
        </a:effectRef>
        <a:fontRef idx="minor"/>
      </dsp:style>
    </dsp:sp>
    <dsp:sp modelId="{B5A20FF5-ABC3-4846-BA2E-9F59A58EF1DC}">
      <dsp:nvSpPr>
        <dsp:cNvPr id="0" name=""/>
        <dsp:cNvSpPr/>
      </dsp:nvSpPr>
      <dsp:spPr>
        <a:xfrm>
          <a:off x="81100" y="644317"/>
          <a:ext cx="221295" cy="22129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BD9E880-655D-4FD3-B614-D7E4100AF004}">
      <dsp:nvSpPr>
        <dsp:cNvPr id="0" name=""/>
        <dsp:cNvSpPr/>
      </dsp:nvSpPr>
      <dsp:spPr>
        <a:xfrm>
          <a:off x="464279" y="564193"/>
          <a:ext cx="899353" cy="381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Produced from organic materials such as manure and other ag residue</a:t>
          </a:r>
        </a:p>
      </dsp:txBody>
      <dsp:txXfrm>
        <a:off x="464279" y="564193"/>
        <a:ext cx="899353" cy="381543"/>
      </dsp:txXfrm>
    </dsp:sp>
    <dsp:sp modelId="{9093E873-7CA7-4110-BE44-00610586F14F}">
      <dsp:nvSpPr>
        <dsp:cNvPr id="0" name=""/>
        <dsp:cNvSpPr/>
      </dsp:nvSpPr>
      <dsp:spPr>
        <a:xfrm>
          <a:off x="1520337" y="564193"/>
          <a:ext cx="381543" cy="381543"/>
        </a:xfrm>
        <a:prstGeom prst="ellipse">
          <a:avLst/>
        </a:prstGeom>
        <a:solidFill>
          <a:srgbClr val="92D050"/>
        </a:solidFill>
        <a:ln>
          <a:noFill/>
        </a:ln>
        <a:effectLst/>
      </dsp:spPr>
      <dsp:style>
        <a:lnRef idx="0">
          <a:scrgbClr r="0" g="0" b="0"/>
        </a:lnRef>
        <a:fillRef idx="1">
          <a:scrgbClr r="0" g="0" b="0"/>
        </a:fillRef>
        <a:effectRef idx="0">
          <a:scrgbClr r="0" g="0" b="0"/>
        </a:effectRef>
        <a:fontRef idx="minor"/>
      </dsp:style>
    </dsp:sp>
    <dsp:sp modelId="{6E6894F8-0E11-4C0F-BFCD-CCBDA7E53A8F}">
      <dsp:nvSpPr>
        <dsp:cNvPr id="0" name=""/>
        <dsp:cNvSpPr/>
      </dsp:nvSpPr>
      <dsp:spPr>
        <a:xfrm>
          <a:off x="1600462" y="644317"/>
          <a:ext cx="221295" cy="22129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C79B6C-6C8A-449F-8834-BB67E1655CF4}">
      <dsp:nvSpPr>
        <dsp:cNvPr id="0" name=""/>
        <dsp:cNvSpPr/>
      </dsp:nvSpPr>
      <dsp:spPr>
        <a:xfrm>
          <a:off x="1983641" y="564193"/>
          <a:ext cx="899353" cy="381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As these materials decompose, they produce methane</a:t>
          </a:r>
        </a:p>
      </dsp:txBody>
      <dsp:txXfrm>
        <a:off x="1983641" y="564193"/>
        <a:ext cx="899353" cy="381543"/>
      </dsp:txXfrm>
    </dsp:sp>
    <dsp:sp modelId="{A7BF6731-062C-4102-8481-62ECB1F44FEA}">
      <dsp:nvSpPr>
        <dsp:cNvPr id="0" name=""/>
        <dsp:cNvSpPr/>
      </dsp:nvSpPr>
      <dsp:spPr>
        <a:xfrm>
          <a:off x="3039699" y="564193"/>
          <a:ext cx="381543" cy="381543"/>
        </a:xfrm>
        <a:prstGeom prst="ellipse">
          <a:avLst/>
        </a:prstGeom>
        <a:solidFill>
          <a:srgbClr val="92D050"/>
        </a:solidFill>
        <a:ln>
          <a:noFill/>
        </a:ln>
        <a:effectLst/>
      </dsp:spPr>
      <dsp:style>
        <a:lnRef idx="0">
          <a:scrgbClr r="0" g="0" b="0"/>
        </a:lnRef>
        <a:fillRef idx="1">
          <a:scrgbClr r="0" g="0" b="0"/>
        </a:fillRef>
        <a:effectRef idx="0">
          <a:scrgbClr r="0" g="0" b="0"/>
        </a:effectRef>
        <a:fontRef idx="minor"/>
      </dsp:style>
    </dsp:sp>
    <dsp:sp modelId="{10F8BF3C-61C9-49EE-A8E3-F65A1987A677}">
      <dsp:nvSpPr>
        <dsp:cNvPr id="0" name=""/>
        <dsp:cNvSpPr/>
      </dsp:nvSpPr>
      <dsp:spPr>
        <a:xfrm>
          <a:off x="3119823" y="644317"/>
          <a:ext cx="221295" cy="22129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FFF126-BB13-40AF-950F-22D73CDD636D}">
      <dsp:nvSpPr>
        <dsp:cNvPr id="0" name=""/>
        <dsp:cNvSpPr/>
      </dsp:nvSpPr>
      <dsp:spPr>
        <a:xfrm>
          <a:off x="3503002" y="564193"/>
          <a:ext cx="899353" cy="381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Capture the methane and condition it to pipeline quality</a:t>
          </a:r>
        </a:p>
      </dsp:txBody>
      <dsp:txXfrm>
        <a:off x="3503002" y="564193"/>
        <a:ext cx="899353" cy="3815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DCC655-5B75-4227-B97F-D4E31E8A7154}">
      <dsp:nvSpPr>
        <dsp:cNvPr id="0" name=""/>
        <dsp:cNvSpPr/>
      </dsp:nvSpPr>
      <dsp:spPr>
        <a:xfrm>
          <a:off x="0" y="531"/>
          <a:ext cx="7366058"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83BA82-8614-4DF5-979F-DBD5106E9374}">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3C7187-A4B0-4190-9933-4838B3A8A918}">
      <dsp:nvSpPr>
        <dsp:cNvPr id="0" name=""/>
        <dsp:cNvSpPr/>
      </dsp:nvSpPr>
      <dsp:spPr>
        <a:xfrm>
          <a:off x="1435590" y="531"/>
          <a:ext cx="5930467"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Idaho is the #3 milk producing state</a:t>
          </a:r>
        </a:p>
      </dsp:txBody>
      <dsp:txXfrm>
        <a:off x="1435590" y="531"/>
        <a:ext cx="5930467" cy="1242935"/>
      </dsp:txXfrm>
    </dsp:sp>
    <dsp:sp modelId="{FBF8DA39-A650-4D94-97AB-D1EFC2244AB9}">
      <dsp:nvSpPr>
        <dsp:cNvPr id="0" name=""/>
        <dsp:cNvSpPr/>
      </dsp:nvSpPr>
      <dsp:spPr>
        <a:xfrm>
          <a:off x="0" y="1554201"/>
          <a:ext cx="7366058"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2E1551-0278-4F3E-9E2D-9A470B7DE8C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E95B1D-E0DF-4416-AA59-766301B04DB4}">
      <dsp:nvSpPr>
        <dsp:cNvPr id="0" name=""/>
        <dsp:cNvSpPr/>
      </dsp:nvSpPr>
      <dsp:spPr>
        <a:xfrm>
          <a:off x="1435590" y="1554201"/>
          <a:ext cx="5930467"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RNG is valuable in states that have aggressive decarbonization goals</a:t>
          </a:r>
        </a:p>
      </dsp:txBody>
      <dsp:txXfrm>
        <a:off x="1435590" y="1554201"/>
        <a:ext cx="5930467" cy="1242935"/>
      </dsp:txXfrm>
    </dsp:sp>
    <dsp:sp modelId="{2D397D0F-F841-472E-B20A-0C5EE1EDAFE1}">
      <dsp:nvSpPr>
        <dsp:cNvPr id="0" name=""/>
        <dsp:cNvSpPr/>
      </dsp:nvSpPr>
      <dsp:spPr>
        <a:xfrm>
          <a:off x="0" y="3107870"/>
          <a:ext cx="7366058"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137385-4A68-49E2-975D-04E15160B624}">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C80A8D-D357-48FF-83CA-D9AD94BC3F93}">
      <dsp:nvSpPr>
        <dsp:cNvPr id="0" name=""/>
        <dsp:cNvSpPr/>
      </dsp:nvSpPr>
      <dsp:spPr>
        <a:xfrm>
          <a:off x="1435590" y="3107870"/>
          <a:ext cx="3314726"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en-US" sz="2100" kern="1200"/>
            <a:t>To help facilitate RNG growth, we worked with the IPUC to develop a plan</a:t>
          </a:r>
        </a:p>
      </dsp:txBody>
      <dsp:txXfrm>
        <a:off x="1435590" y="3107870"/>
        <a:ext cx="3314726" cy="1242935"/>
      </dsp:txXfrm>
    </dsp:sp>
    <dsp:sp modelId="{EE1B262A-6AC7-4B37-8B5D-13C1BE4EF449}">
      <dsp:nvSpPr>
        <dsp:cNvPr id="0" name=""/>
        <dsp:cNvSpPr/>
      </dsp:nvSpPr>
      <dsp:spPr>
        <a:xfrm>
          <a:off x="4750317" y="3107870"/>
          <a:ext cx="261574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22300">
            <a:lnSpc>
              <a:spcPct val="100000"/>
            </a:lnSpc>
            <a:spcBef>
              <a:spcPct val="0"/>
            </a:spcBef>
            <a:spcAft>
              <a:spcPct val="35000"/>
            </a:spcAft>
            <a:buNone/>
          </a:pPr>
          <a:r>
            <a:rPr lang="en-US" sz="1400" kern="1200"/>
            <a:t>Insulates traditional customers from risk</a:t>
          </a:r>
        </a:p>
        <a:p>
          <a:pPr marL="0" lvl="0" indent="0" algn="l" defTabSz="622300">
            <a:lnSpc>
              <a:spcPct val="100000"/>
            </a:lnSpc>
            <a:spcBef>
              <a:spcPct val="0"/>
            </a:spcBef>
            <a:spcAft>
              <a:spcPct val="35000"/>
            </a:spcAft>
            <a:buNone/>
          </a:pPr>
          <a:r>
            <a:rPr lang="en-US" sz="1400" kern="1200"/>
            <a:t>Allows RNG developers access to interstate markets</a:t>
          </a:r>
        </a:p>
      </dsp:txBody>
      <dsp:txXfrm>
        <a:off x="4750317" y="3107870"/>
        <a:ext cx="2615740" cy="12429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3E926D-533F-408A-8CDB-EEA0598C4CD8}" type="datetimeFigureOut">
              <a:rPr lang="en-US" smtClean="0"/>
              <a:t>11/29/2023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34E37A-EBA9-4B1A-98AB-9C610F6292FB}" type="slidenum">
              <a:rPr lang="en-US" smtClean="0"/>
              <a:t>‹#›</a:t>
            </a:fld>
            <a:endParaRPr lang="en-US"/>
          </a:p>
        </p:txBody>
      </p:sp>
    </p:spTree>
    <p:extLst>
      <p:ext uri="{BB962C8B-B14F-4D97-AF65-F5344CB8AC3E}">
        <p14:creationId xmlns:p14="http://schemas.microsoft.com/office/powerpoint/2010/main" val="1682159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1DD56D-2A8B-4EB6-BC96-CB7B6DE095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9593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203D6D-ADA0-45C5-B801-F3F1BAC9B8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286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2DEA3-33F1-4A43-A820-35059CD85A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2836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203D6D-ADA0-45C5-B801-F3F1BAC9B8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629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latin typeface="+mn-lt"/>
              </a:rPr>
              <a:t>Not just the LTCE. We calibrate the model with our reliability tool and then ensure the selected resources are sufficient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203D6D-ADA0-45C5-B801-F3F1BAC9B81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6884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Outside Resources: </a:t>
            </a:r>
            <a:r>
              <a:rPr lang="en-US" dirty="0"/>
              <a:t>Gas vs WECC resources are reflective of the direction the industry is going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286FF5-38F3-4F95-B879-C6B1C44DC3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45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spcBef>
                <a:spcPts val="348"/>
              </a:spcBef>
            </a:pPr>
            <a:r>
              <a:rPr lang="en-US" sz="1500" dirty="0"/>
              <a:t>One specific transmission project in our area that is key to Idaho Power’s clean energy future is the Boardman to Hemingway transmission line. </a:t>
            </a:r>
          </a:p>
          <a:p>
            <a:pPr marL="171450" indent="-171450">
              <a:buFont typeface="Arial" panose="020B0604020202020204" pitchFamily="34" charset="0"/>
              <a:buChar char="•"/>
            </a:pPr>
            <a:r>
              <a:rPr lang="en-US" dirty="0"/>
              <a:t>B2H will increase connectivity with surrounding regions.</a:t>
            </a:r>
          </a:p>
          <a:p>
            <a:pPr marL="171450" indent="-171450">
              <a:buFont typeface="Arial" panose="020B0604020202020204" pitchFamily="34" charset="0"/>
              <a:buChar char="•"/>
            </a:pPr>
            <a:r>
              <a:rPr lang="en-US" dirty="0"/>
              <a:t>A more connected grid will move energy from intermittent sources (wind and solar) to customers who need it, when they need it.</a:t>
            </a:r>
          </a:p>
          <a:p>
            <a:pPr marL="628650" lvl="1" indent="-171450">
              <a:buFont typeface="Arial" panose="020B0604020202020204" pitchFamily="34" charset="0"/>
              <a:buChar char="•"/>
            </a:pPr>
            <a:r>
              <a:rPr lang="en-US" dirty="0"/>
              <a:t>Today, few connections tie together regions like the Pacific Northwest, Mountain West and Southwest.</a:t>
            </a:r>
          </a:p>
          <a:p>
            <a:pPr marL="171450" indent="-171450">
              <a:buFont typeface="Arial" panose="020B0604020202020204" pitchFamily="34" charset="0"/>
              <a:buChar char="•"/>
            </a:pPr>
            <a:r>
              <a:rPr lang="en-US" dirty="0"/>
              <a:t>Projects like B2H and Gateway West (GWW) will help empower a future with cleaner, more resilient energy.</a:t>
            </a:r>
          </a:p>
          <a:p>
            <a:pPr marL="171450" indent="-171450">
              <a:buFont typeface="Arial" panose="020B0604020202020204" pitchFamily="34" charset="0"/>
              <a:buChar char="•"/>
            </a:pPr>
            <a:r>
              <a:rPr lang="en-US" dirty="0"/>
              <a:t>B2H and other transmission projects will make energy supply more reliable and affordable.</a:t>
            </a:r>
          </a:p>
          <a:p>
            <a:pPr marL="171450" indent="-171450">
              <a:buFont typeface="Arial" panose="020B0604020202020204" pitchFamily="34" charset="0"/>
              <a:buChar char="•"/>
            </a:pPr>
            <a:r>
              <a:rPr lang="en-US" dirty="0"/>
              <a:t>Idaho Power, PacifiCorp and BPA will use the line to buy affordable, clean energy from dozens of providers to meet customer needs.</a:t>
            </a:r>
          </a:p>
          <a:p>
            <a:pPr marL="628650" lvl="1" indent="-171450">
              <a:buFont typeface="Arial" panose="020B0604020202020204" pitchFamily="34" charset="0"/>
              <a:buChar char="•"/>
            </a:pPr>
            <a:r>
              <a:rPr lang="en-US" dirty="0"/>
              <a:t>B2H will deliver up to 1,000 MW of power in both directions.</a:t>
            </a:r>
          </a:p>
          <a:p>
            <a:pPr marL="171450" indent="-171450">
              <a:buFont typeface="Arial" panose="020B0604020202020204" pitchFamily="34" charset="0"/>
              <a:buChar char="•"/>
            </a:pPr>
            <a:r>
              <a:rPr lang="en-US" dirty="0"/>
              <a:t>This connection improves the availability of energy across multiple regions, make energy even more reliable.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Another transmission line project Idaho Power is working on is called Gateway West, which will go across southern Idaho and Wyoming. </a:t>
            </a:r>
          </a:p>
          <a:p>
            <a:pPr>
              <a:spcBef>
                <a:spcPts val="348"/>
              </a:spcBef>
            </a:pPr>
            <a:endParaRPr lang="en-US" sz="15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3F2523-921A-4DEF-BCB0-3AF4DDC0E37E}" type="slidenum">
              <a:rPr kumimoji="0" lang="en-US" sz="11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3518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Choose from three different title slide designs by selecting “New Slide.” These slides are suitable for residential customer presentations.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3FFAB3-7FBD-440F-802E-DEA57BCA32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356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intended as an agenda slide template. Choose from different slide layouts by selecting “New Slide”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3FFAB3-7FBD-440F-802E-DEA57BCA326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841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9CF61E-4A9B-4D7A-AA67-A1BCDA6A15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257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latin typeface="Arial" panose="020B0604020202020204" pitchFamily="34" charset="0"/>
              </a:rPr>
              <a:t>From an overall energy supply perspective, today a sizeable portion of our energy is supplied by coal. Based on one view of the future extracted by our Integrated Resource Plan, you can see that the portion of coal based energy is expected to decline with a sizeable increase in forecasted gas based generation and Demand Side Management. Like many utilities we have plans to shut down a few of our coal units.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9DCE08-3D94-40E3-B2B2-F1A3A6863E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90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1DD56D-2A8B-4EB6-BC96-CB7B6DE095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9593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Transmission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9CF61E-4A9B-4D7A-AA67-A1BCDA6A15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278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1DD56D-2A8B-4EB6-BC96-CB7B6DE095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069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9616C2-D351-064D-A019-0466575130C1}"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963708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9616C2-D351-064D-A019-0466575130C1}"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46012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6CF7114A-E13C-8A9D-8339-1B214D262A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498D145B-F5E3-E14A-B209-B7986C1955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9156" name="Slide Number Placeholder 3">
            <a:extLst>
              <a:ext uri="{FF2B5EF4-FFF2-40B4-BE49-F238E27FC236}">
                <a16:creationId xmlns:a16="http://schemas.microsoft.com/office/drawing/2014/main" id="{2D620FBF-1AB9-6913-0997-7CD77A908E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irmala UI" panose="020B0502040204020203" pitchFamily="34" charset="0"/>
              </a:defRPr>
            </a:lvl1pPr>
            <a:lvl2pPr marL="742950" indent="-285750">
              <a:defRPr>
                <a:solidFill>
                  <a:schemeClr val="tx1"/>
                </a:solidFill>
                <a:latin typeface="Nirmala UI" panose="020B0502040204020203" pitchFamily="34" charset="0"/>
              </a:defRPr>
            </a:lvl2pPr>
            <a:lvl3pPr marL="1143000" indent="-228600">
              <a:defRPr>
                <a:solidFill>
                  <a:schemeClr val="tx1"/>
                </a:solidFill>
                <a:latin typeface="Nirmala UI" panose="020B0502040204020203" pitchFamily="34" charset="0"/>
              </a:defRPr>
            </a:lvl3pPr>
            <a:lvl4pPr marL="1600200" indent="-228600">
              <a:defRPr>
                <a:solidFill>
                  <a:schemeClr val="tx1"/>
                </a:solidFill>
                <a:latin typeface="Nirmala UI" panose="020B0502040204020203" pitchFamily="34" charset="0"/>
              </a:defRPr>
            </a:lvl4pPr>
            <a:lvl5pPr marL="2057400" indent="-228600">
              <a:defRPr>
                <a:solidFill>
                  <a:schemeClr val="tx1"/>
                </a:solidFill>
                <a:latin typeface="Nirmala UI" panose="020B0502040204020203" pitchFamily="34" charset="0"/>
              </a:defRPr>
            </a:lvl5pPr>
            <a:lvl6pPr marL="2514600" indent="-228600" eaLnBrk="0" fontAlgn="base" hangingPunct="0">
              <a:spcBef>
                <a:spcPct val="0"/>
              </a:spcBef>
              <a:spcAft>
                <a:spcPct val="0"/>
              </a:spcAft>
              <a:defRPr>
                <a:solidFill>
                  <a:schemeClr val="tx1"/>
                </a:solidFill>
                <a:latin typeface="Nirmala UI" panose="020B0502040204020203" pitchFamily="34" charset="0"/>
              </a:defRPr>
            </a:lvl6pPr>
            <a:lvl7pPr marL="2971800" indent="-228600" eaLnBrk="0" fontAlgn="base" hangingPunct="0">
              <a:spcBef>
                <a:spcPct val="0"/>
              </a:spcBef>
              <a:spcAft>
                <a:spcPct val="0"/>
              </a:spcAft>
              <a:defRPr>
                <a:solidFill>
                  <a:schemeClr val="tx1"/>
                </a:solidFill>
                <a:latin typeface="Nirmala UI" panose="020B0502040204020203" pitchFamily="34" charset="0"/>
              </a:defRPr>
            </a:lvl7pPr>
            <a:lvl8pPr marL="3429000" indent="-228600" eaLnBrk="0" fontAlgn="base" hangingPunct="0">
              <a:spcBef>
                <a:spcPct val="0"/>
              </a:spcBef>
              <a:spcAft>
                <a:spcPct val="0"/>
              </a:spcAft>
              <a:defRPr>
                <a:solidFill>
                  <a:schemeClr val="tx1"/>
                </a:solidFill>
                <a:latin typeface="Nirmala UI" panose="020B0502040204020203" pitchFamily="34" charset="0"/>
              </a:defRPr>
            </a:lvl8pPr>
            <a:lvl9pPr marL="3886200" indent="-228600" eaLnBrk="0" fontAlgn="base" hangingPunct="0">
              <a:spcBef>
                <a:spcPct val="0"/>
              </a:spcBef>
              <a:spcAft>
                <a:spcPct val="0"/>
              </a:spcAft>
              <a:defRPr>
                <a:solidFill>
                  <a:schemeClr val="tx1"/>
                </a:solidFill>
                <a:latin typeface="Nirmala UI" panose="020B0502040204020203"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DB1BD6-4F2D-4E9D-8F75-D64B1F2832E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08576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B2066AC8-A804-6417-DD0C-33102EDF25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369B3688-2D3A-21C4-1EB3-30D1C8C06C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 typeface="Arial" panose="020B0604020202020204" pitchFamily="34" charset="0"/>
              <a:buChar char="•"/>
            </a:pPr>
            <a:endParaRPr lang="en-US" altLang="en-US" b="1" dirty="0"/>
          </a:p>
        </p:txBody>
      </p:sp>
      <p:sp>
        <p:nvSpPr>
          <p:cNvPr id="53252" name="Slide Number Placeholder 3">
            <a:extLst>
              <a:ext uri="{FF2B5EF4-FFF2-40B4-BE49-F238E27FC236}">
                <a16:creationId xmlns:a16="http://schemas.microsoft.com/office/drawing/2014/main" id="{F4E61F0D-2683-6382-94A5-C54D8FDAB2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Nirmala UI" panose="020B0502040204020203" pitchFamily="34" charset="0"/>
              </a:defRPr>
            </a:lvl1pPr>
            <a:lvl2pPr marL="742950" indent="-285750">
              <a:defRPr>
                <a:solidFill>
                  <a:schemeClr val="tx1"/>
                </a:solidFill>
                <a:latin typeface="Nirmala UI" panose="020B0502040204020203" pitchFamily="34" charset="0"/>
              </a:defRPr>
            </a:lvl2pPr>
            <a:lvl3pPr marL="1143000" indent="-228600">
              <a:defRPr>
                <a:solidFill>
                  <a:schemeClr val="tx1"/>
                </a:solidFill>
                <a:latin typeface="Nirmala UI" panose="020B0502040204020203" pitchFamily="34" charset="0"/>
              </a:defRPr>
            </a:lvl3pPr>
            <a:lvl4pPr marL="1600200" indent="-228600">
              <a:defRPr>
                <a:solidFill>
                  <a:schemeClr val="tx1"/>
                </a:solidFill>
                <a:latin typeface="Nirmala UI" panose="020B0502040204020203" pitchFamily="34" charset="0"/>
              </a:defRPr>
            </a:lvl4pPr>
            <a:lvl5pPr marL="2057400" indent="-228600">
              <a:defRPr>
                <a:solidFill>
                  <a:schemeClr val="tx1"/>
                </a:solidFill>
                <a:latin typeface="Nirmala UI" panose="020B0502040204020203" pitchFamily="34" charset="0"/>
              </a:defRPr>
            </a:lvl5pPr>
            <a:lvl6pPr marL="2514600" indent="-228600" eaLnBrk="0" fontAlgn="base" hangingPunct="0">
              <a:spcBef>
                <a:spcPct val="0"/>
              </a:spcBef>
              <a:spcAft>
                <a:spcPct val="0"/>
              </a:spcAft>
              <a:defRPr>
                <a:solidFill>
                  <a:schemeClr val="tx1"/>
                </a:solidFill>
                <a:latin typeface="Nirmala UI" panose="020B0502040204020203" pitchFamily="34" charset="0"/>
              </a:defRPr>
            </a:lvl6pPr>
            <a:lvl7pPr marL="2971800" indent="-228600" eaLnBrk="0" fontAlgn="base" hangingPunct="0">
              <a:spcBef>
                <a:spcPct val="0"/>
              </a:spcBef>
              <a:spcAft>
                <a:spcPct val="0"/>
              </a:spcAft>
              <a:defRPr>
                <a:solidFill>
                  <a:schemeClr val="tx1"/>
                </a:solidFill>
                <a:latin typeface="Nirmala UI" panose="020B0502040204020203" pitchFamily="34" charset="0"/>
              </a:defRPr>
            </a:lvl7pPr>
            <a:lvl8pPr marL="3429000" indent="-228600" eaLnBrk="0" fontAlgn="base" hangingPunct="0">
              <a:spcBef>
                <a:spcPct val="0"/>
              </a:spcBef>
              <a:spcAft>
                <a:spcPct val="0"/>
              </a:spcAft>
              <a:defRPr>
                <a:solidFill>
                  <a:schemeClr val="tx1"/>
                </a:solidFill>
                <a:latin typeface="Nirmala UI" panose="020B0502040204020203" pitchFamily="34" charset="0"/>
              </a:defRPr>
            </a:lvl8pPr>
            <a:lvl9pPr marL="3886200" indent="-228600" eaLnBrk="0" fontAlgn="base" hangingPunct="0">
              <a:spcBef>
                <a:spcPct val="0"/>
              </a:spcBef>
              <a:spcAft>
                <a:spcPct val="0"/>
              </a:spcAft>
              <a:defRPr>
                <a:solidFill>
                  <a:schemeClr val="tx1"/>
                </a:solidFill>
                <a:latin typeface="Nirmala UI" panose="020B0502040204020203"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5DE3ED-7DD9-48DD-8D12-3B1131A5171A}"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22495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1" indent="-342900" eaLnBrk="1" fontAlgn="auto" hangingPunct="1">
              <a:spcAft>
                <a:spcPts val="0"/>
              </a:spcAft>
              <a:buFont typeface="Bahnschrift SemiLight Condensed" panose="020B0502040204020203" pitchFamily="34" charset="0"/>
              <a:buChar char="»"/>
              <a:defRPr/>
            </a:pPr>
            <a:r>
              <a:rPr lang="en-US" sz="1800" dirty="0"/>
              <a:t>Establishes a regional reliability metric (1 event-day in 10 years LOLE)</a:t>
            </a:r>
          </a:p>
          <a:p>
            <a:pPr marL="742950" lvl="2" indent="-342900" eaLnBrk="1" fontAlgn="auto" hangingPunct="1">
              <a:spcAft>
                <a:spcPts val="0"/>
              </a:spcAft>
              <a:buFont typeface="Bahnschrift SemiLight Condensed" panose="020B0502040204020203" pitchFamily="34" charset="0"/>
              <a:buChar char="»"/>
              <a:defRPr/>
            </a:pPr>
            <a:r>
              <a:rPr lang="en-US" sz="1700" dirty="0"/>
              <a:t>Planning reserve margin (PRM) is applied to average p</a:t>
            </a:r>
            <a:r>
              <a:rPr lang="en-US" altLang="en-US" sz="1700" dirty="0"/>
              <a:t>eak load forecast</a:t>
            </a:r>
          </a:p>
          <a:p>
            <a:pPr marL="285750" lvl="1" indent="-342900" eaLnBrk="1" fontAlgn="auto" hangingPunct="1">
              <a:spcAft>
                <a:spcPts val="0"/>
              </a:spcAft>
              <a:buFont typeface="Bahnschrift SemiLight Condensed" panose="020B0502040204020203" pitchFamily="34" charset="0"/>
              <a:buChar char="»"/>
              <a:defRPr/>
            </a:pPr>
            <a:r>
              <a:rPr lang="en-US" sz="1800" dirty="0"/>
              <a:t>Participants use Qualifying Capacity Contribution (QCC) counting rules</a:t>
            </a:r>
          </a:p>
          <a:p>
            <a:pPr marL="342900" lvl="1" indent="-342900" eaLnBrk="1" fontAlgn="auto" hangingPunct="1">
              <a:spcAft>
                <a:spcPts val="0"/>
              </a:spcAft>
              <a:buFont typeface="Bahnschrift SemiLight Condensed" panose="020B0502040204020203" pitchFamily="34" charset="0"/>
              <a:buChar char="»"/>
              <a:defRPr/>
            </a:pPr>
            <a:r>
              <a:rPr lang="en-US" altLang="en-US" sz="1800" dirty="0"/>
              <a:t>Participant compliance obligation: F</a:t>
            </a:r>
            <a:r>
              <a:rPr lang="en-US" sz="1800" dirty="0"/>
              <a:t>S applies to Two Seasons</a:t>
            </a:r>
          </a:p>
          <a:p>
            <a:pPr marL="800100" lvl="2" indent="-342900" eaLnBrk="1" fontAlgn="auto" hangingPunct="1">
              <a:spcAft>
                <a:spcPts val="0"/>
              </a:spcAft>
              <a:buFont typeface="Bahnschrift SemiLight Condensed" panose="020B0502040204020203" pitchFamily="34" charset="0"/>
              <a:buChar char="»"/>
              <a:defRPr/>
            </a:pPr>
            <a:r>
              <a:rPr lang="en-US" sz="1700" i="0" dirty="0"/>
              <a:t>Winter Season: November – March 15</a:t>
            </a:r>
          </a:p>
          <a:p>
            <a:pPr marL="800100" lvl="2" indent="-342900" eaLnBrk="1" fontAlgn="auto" hangingPunct="1">
              <a:spcAft>
                <a:spcPts val="0"/>
              </a:spcAft>
              <a:buFont typeface="Bahnschrift SemiLight Condensed" panose="020B0502040204020203" pitchFamily="34" charset="0"/>
              <a:buChar char="»"/>
              <a:defRPr/>
            </a:pPr>
            <a:r>
              <a:rPr lang="en-US" sz="1700" i="0" dirty="0"/>
              <a:t>Summer Season: June – September 15</a:t>
            </a:r>
          </a:p>
          <a:p>
            <a:pPr marL="800100" lvl="2" indent="-342900" eaLnBrk="1" fontAlgn="auto" hangingPunct="1">
              <a:spcAft>
                <a:spcPts val="0"/>
              </a:spcAft>
              <a:buFont typeface="Bahnschrift SemiLight Condensed" panose="020B0502040204020203" pitchFamily="34" charset="0"/>
              <a:buChar char="»"/>
              <a:defRPr/>
            </a:pPr>
            <a:r>
              <a:rPr lang="en-US" sz="1700" b="1" i="1" dirty="0"/>
              <a:t>Participant must show firm (or conditional firm) transmission rights to deliver at least 75% of their total Capacity Requirement from qualifying resources to load</a:t>
            </a:r>
          </a:p>
          <a:p>
            <a:pPr marL="800100" lvl="2" indent="-342900" eaLnBrk="1" fontAlgn="auto" hangingPunct="1">
              <a:spcAft>
                <a:spcPts val="0"/>
              </a:spcAft>
              <a:buFont typeface="Bahnschrift SemiLight Condensed" panose="020B0502040204020203" pitchFamily="34" charset="0"/>
              <a:buChar char="»"/>
              <a:defRPr/>
            </a:pPr>
            <a:r>
              <a:rPr lang="en-US" sz="1700" dirty="0"/>
              <a:t>Participant notified of any deficiencies 60 days after submission deadline</a:t>
            </a:r>
          </a:p>
          <a:p>
            <a:pPr marL="1028700" lvl="3" indent="-342900" eaLnBrk="1" fontAlgn="auto" hangingPunct="1">
              <a:spcAft>
                <a:spcPts val="0"/>
              </a:spcAft>
              <a:buFont typeface="Bahnschrift SemiLight Condensed" panose="020B0502040204020203" pitchFamily="34" charset="0"/>
              <a:buChar char="»"/>
              <a:defRPr/>
            </a:pPr>
            <a:r>
              <a:rPr lang="en-US" sz="1700" i="0" dirty="0"/>
              <a:t>Participant must cure deficiencies within 60 days to avoid deficiency charge</a:t>
            </a:r>
          </a:p>
          <a:p>
            <a:pPr marL="285750" lvl="1" indent="-285750" eaLnBrk="1" fontAlgn="auto" hangingPunct="1">
              <a:spcAft>
                <a:spcPts val="600"/>
              </a:spcAft>
              <a:buFont typeface="Bahnschrift SemiLight Condensed" panose="020B0502040204020203" pitchFamily="34" charset="0"/>
              <a:buChar char="»"/>
              <a:defRPr/>
            </a:pPr>
            <a:r>
              <a:rPr lang="en-US" sz="2000" dirty="0"/>
              <a:t>The “Ops Program” evaluates Participants’ operational reality compared to FS expectations (for load, outages, VER performance) 7 days to </a:t>
            </a:r>
            <a:r>
              <a:rPr lang="en-US" altLang="en-US" sz="2000" dirty="0"/>
              <a:t>Preschedule Day </a:t>
            </a:r>
            <a:r>
              <a:rPr lang="en-US" sz="2000" dirty="0"/>
              <a:t>to determine Sharing Requirement </a:t>
            </a:r>
          </a:p>
          <a:p>
            <a:pPr marL="742950" lvl="2" indent="-285750" eaLnBrk="1" fontAlgn="auto" hangingPunct="1">
              <a:spcAft>
                <a:spcPts val="600"/>
              </a:spcAft>
              <a:buFont typeface="Bahnschrift SemiLight Condensed" panose="020B0502040204020203" pitchFamily="34" charset="0"/>
              <a:buChar char="»"/>
              <a:defRPr/>
            </a:pPr>
            <a:r>
              <a:rPr lang="en-US" sz="1800" dirty="0"/>
              <a:t>Participants with calculated “surplus” on Preschedule Day have a capacity Holdback Requirement which can be called on by “deficit” Participants to receive an Energy Deployment at the Total Settlement Price </a:t>
            </a:r>
          </a:p>
          <a:p>
            <a:pPr marL="285750" lvl="1" indent="-285750" eaLnBrk="1" fontAlgn="auto" hangingPunct="1">
              <a:spcAft>
                <a:spcPts val="600"/>
              </a:spcAft>
              <a:buFont typeface="Bahnschrift SemiLight Condensed" panose="020B0502040204020203" pitchFamily="34" charset="0"/>
              <a:buChar char="»"/>
              <a:defRPr/>
            </a:pPr>
            <a:r>
              <a:rPr lang="en-US" sz="2000" b="1" i="1" dirty="0"/>
              <a:t>Total Settlement Price (based on CAISO price for maximum import bids)</a:t>
            </a:r>
          </a:p>
          <a:p>
            <a:pPr marL="742950" lvl="2" indent="-285750" eaLnBrk="1" fontAlgn="auto" hangingPunct="1">
              <a:spcAft>
                <a:spcPts val="600"/>
              </a:spcAft>
              <a:buFont typeface="Bahnschrift SemiLight Condensed" panose="020B0502040204020203" pitchFamily="34" charset="0"/>
              <a:buChar char="»"/>
              <a:defRPr/>
            </a:pPr>
            <a:r>
              <a:rPr lang="en-US" sz="1800" b="1" i="1" dirty="0"/>
              <a:t>A market-based rate using average day-ahead price indexes with multipliers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Advisory sharing calculation beginning 7 days prior to operating day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dirty="0"/>
              <a:t>Obligation is allocated pro-rata to surplus Participants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Operations Program charges also designed to encourage deficient Participants to resolve deficiencies outside of Program </a:t>
            </a:r>
          </a:p>
          <a:p>
            <a:pPr eaLnBrk="1" fontAlgn="auto" hangingPunct="1">
              <a:spcBef>
                <a:spcPts val="300"/>
              </a:spcBef>
              <a:spcAft>
                <a:spcPts val="600"/>
              </a:spcAft>
              <a:defRPr/>
            </a:pPr>
            <a:r>
              <a:rPr lang="en-US" dirty="0"/>
              <a:t>calculated using same methodology as FERC approved for CAISO Order 831 Maximum Import Bid Limit</a:t>
            </a:r>
          </a:p>
          <a:p>
            <a:pPr lvl="1" eaLnBrk="1" fontAlgn="auto" hangingPunct="1">
              <a:spcBef>
                <a:spcPts val="300"/>
              </a:spcBef>
              <a:spcAft>
                <a:spcPts val="600"/>
              </a:spcAft>
              <a:defRPr/>
            </a:pPr>
            <a:r>
              <a:rPr lang="en-US" dirty="0"/>
              <a:t>Same DA SMEC-based shaping factor</a:t>
            </a:r>
          </a:p>
          <a:p>
            <a:pPr lvl="1" eaLnBrk="1" fontAlgn="auto" hangingPunct="1">
              <a:spcBef>
                <a:spcPts val="300"/>
              </a:spcBef>
              <a:spcAft>
                <a:spcPts val="600"/>
              </a:spcAft>
              <a:defRPr/>
            </a:pPr>
            <a:r>
              <a:rPr lang="en-US" dirty="0"/>
              <a:t>Same 110% multiplier</a:t>
            </a:r>
          </a:p>
          <a:p>
            <a:pPr lvl="1" eaLnBrk="1" fontAlgn="auto" hangingPunct="1">
              <a:spcBef>
                <a:spcPts val="300"/>
              </a:spcBef>
              <a:spcAft>
                <a:spcPts val="600"/>
              </a:spcAft>
              <a:defRPr/>
            </a:pPr>
            <a:r>
              <a:rPr lang="en-US" dirty="0"/>
              <a:t>Uses DA HeavyLoad/Light-Load ICE indices specified in manual, e.g., Mid-C (for northern part of region); Palo Verde for southern part of region.</a:t>
            </a:r>
          </a:p>
          <a:p>
            <a:pPr eaLnBrk="1" fontAlgn="auto" hangingPunct="1">
              <a:spcBef>
                <a:spcPts val="300"/>
              </a:spcBef>
              <a:spcAft>
                <a:spcPts val="600"/>
              </a:spcAft>
              <a:defRPr/>
            </a:pPr>
            <a:r>
              <a:rPr lang="en-US" dirty="0"/>
              <a:t>Total Settlement Price split into two pieces so that Participant receives at least 20% of the Total Settlement Price as compensation for its Holdback Requirement; Balance is compensation for energy delivered</a:t>
            </a:r>
          </a:p>
          <a:p>
            <a:pPr eaLnBrk="1" fontAlgn="auto" hangingPunct="1">
              <a:spcBef>
                <a:spcPts val="300"/>
              </a:spcBef>
              <a:spcAft>
                <a:spcPts val="600"/>
              </a:spcAft>
              <a:defRPr/>
            </a:pPr>
            <a:r>
              <a:rPr lang="en-US" dirty="0"/>
              <a:t>Total Settlement Price is based on Holdback Requirement quantity, credit provided to extent Participant declines part of Holdback and takes less energy on OD</a:t>
            </a:r>
          </a:p>
          <a:p>
            <a:pPr eaLnBrk="1" fontAlgn="auto" hangingPunct="1">
              <a:spcBef>
                <a:spcPts val="300"/>
              </a:spcBef>
              <a:spcAft>
                <a:spcPts val="600"/>
              </a:spcAft>
              <a:defRPr/>
            </a:pPr>
            <a:r>
              <a:rPr lang="en-US" dirty="0"/>
              <a:t>Surplus Participant also receives Make-Whole payment, for lost opportunity to make DA energy sales caused by Holdback Requirement</a:t>
            </a:r>
          </a:p>
          <a:p>
            <a:pPr lvl="1" eaLnBrk="1" fontAlgn="auto" hangingPunct="1">
              <a:spcBef>
                <a:spcPts val="300"/>
              </a:spcBef>
              <a:spcAft>
                <a:spcPts val="600"/>
              </a:spcAft>
              <a:defRPr/>
            </a:pPr>
            <a:r>
              <a:rPr lang="en-US" dirty="0"/>
              <a:t>Reduction in ability to make standard time-block sales, using same DA HL/LL index as Total Settlement Price;</a:t>
            </a:r>
          </a:p>
          <a:p>
            <a:pPr lvl="1" eaLnBrk="1" fontAlgn="auto" hangingPunct="1">
              <a:spcBef>
                <a:spcPts val="300"/>
              </a:spcBef>
              <a:spcAft>
                <a:spcPts val="600"/>
              </a:spcAft>
              <a:defRPr/>
            </a:pPr>
            <a:r>
              <a:rPr lang="en-US" dirty="0"/>
              <a:t>Offset by presumed ability to make RT sales at specified RT index price</a:t>
            </a:r>
          </a:p>
          <a:p>
            <a:pPr lvl="1" eaLnBrk="1" fontAlgn="auto" hangingPunct="1">
              <a:spcBef>
                <a:spcPts val="300"/>
              </a:spcBef>
              <a:spcAft>
                <a:spcPts val="600"/>
              </a:spcAft>
              <a:defRPr/>
            </a:pPr>
            <a:r>
              <a:rPr lang="en-US" dirty="0"/>
              <a:t>Make-whole only applies to extent above Total Settlement Price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dirty="0"/>
          </a:p>
          <a:p>
            <a:pPr marL="2514600" marR="0" lvl="5" indent="-228600">
              <a:spcBef>
                <a:spcPts val="0"/>
              </a:spcBef>
              <a:spcAft>
                <a:spcPts val="0"/>
              </a:spcAft>
              <a:buFont typeface="Wingdings" panose="05000000000000000000" pitchFamily="2" charset="2"/>
              <a:buChar char=""/>
            </a:pPr>
            <a:r>
              <a:rPr lang="en-US" sz="1800" dirty="0">
                <a:effectLst/>
                <a:highlight>
                  <a:srgbClr val="D3D3D3"/>
                </a:highlight>
                <a:latin typeface="Times New Roman" panose="02020603050405020304" pitchFamily="18" charset="0"/>
                <a:ea typeface="Times New Roman" panose="02020603050405020304" pitchFamily="18" charset="0"/>
              </a:rPr>
              <a:t>Price design is based on approaches the Commission has previously found adequately mitigate market power, i.e., reliance on competitive price indices and recognition of legitimate opportunity costs</a:t>
            </a:r>
            <a:endParaRPr lang="en-US" sz="1800" dirty="0">
              <a:effectLst/>
              <a:latin typeface="Times New Roman" panose="02020603050405020304" pitchFamily="18" charset="0"/>
              <a:ea typeface="Times New Roman" panose="02020603050405020304" pitchFamily="18" charset="0"/>
            </a:endParaRPr>
          </a:p>
          <a:p>
            <a:pPr marL="2514600" marR="0" lvl="5" indent="-228600">
              <a:spcBef>
                <a:spcPts val="0"/>
              </a:spcBef>
              <a:spcAft>
                <a:spcPts val="0"/>
              </a:spcAft>
              <a:buFont typeface="Wingdings" panose="05000000000000000000" pitchFamily="2" charset="2"/>
              <a:buChar char=""/>
            </a:pPr>
            <a:r>
              <a:rPr lang="en-US" sz="1800" dirty="0">
                <a:effectLst/>
                <a:highlight>
                  <a:srgbClr val="D3D3D3"/>
                </a:highlight>
                <a:latin typeface="Times New Roman" panose="02020603050405020304" pitchFamily="18" charset="0"/>
                <a:ea typeface="Times New Roman" panose="02020603050405020304" pitchFamily="18" charset="0"/>
              </a:rPr>
              <a:t>Energy Deployment Price = avg Mid-C and PV x hourly shaping factor x 110% (similar to CAISO max import bid price design)</a:t>
            </a:r>
            <a:endParaRPr lang="en-US" sz="1800" dirty="0">
              <a:effectLst/>
              <a:latin typeface="Times New Roman" panose="02020603050405020304" pitchFamily="18" charset="0"/>
              <a:ea typeface="Times New Roman" panose="02020603050405020304" pitchFamily="18" charset="0"/>
            </a:endParaRPr>
          </a:p>
          <a:p>
            <a:pPr marL="2514600" marR="0" lvl="5" indent="-228600">
              <a:spcBef>
                <a:spcPts val="0"/>
              </a:spcBef>
              <a:spcAft>
                <a:spcPts val="0"/>
              </a:spcAft>
              <a:buFont typeface="Wingdings" panose="05000000000000000000" pitchFamily="2" charset="2"/>
              <a:buChar char=""/>
            </a:pPr>
            <a:r>
              <a:rPr lang="en-US" sz="1800" dirty="0">
                <a:effectLst/>
                <a:highlight>
                  <a:srgbClr val="D3D3D3"/>
                </a:highlight>
                <a:latin typeface="Times New Roman" panose="02020603050405020304" pitchFamily="18" charset="0"/>
                <a:ea typeface="Times New Roman" panose="02020603050405020304" pitchFamily="18" charset="0"/>
              </a:rPr>
              <a:t>Make Whole Adjustment = Day-ahead price for block energy commensurate with the Holdback Obligation size</a:t>
            </a:r>
            <a:endParaRPr lang="en-US" sz="1800" dirty="0">
              <a:effectLst/>
              <a:latin typeface="Times New Roman" panose="02020603050405020304" pitchFamily="18" charset="0"/>
              <a:ea typeface="Times New Roman" panose="02020603050405020304" pitchFamily="18" charset="0"/>
            </a:endParaRPr>
          </a:p>
          <a:p>
            <a:pPr marL="2514600" marR="0" lvl="5" indent="-228600">
              <a:spcBef>
                <a:spcPts val="0"/>
              </a:spcBef>
              <a:spcAft>
                <a:spcPts val="0"/>
              </a:spcAft>
              <a:buFont typeface="Wingdings" panose="05000000000000000000" pitchFamily="2" charset="2"/>
              <a:buChar char=""/>
            </a:pPr>
            <a:r>
              <a:rPr lang="en-US" sz="1800" dirty="0">
                <a:effectLst/>
                <a:highlight>
                  <a:srgbClr val="D3D3D3"/>
                </a:highlight>
                <a:latin typeface="Times New Roman" panose="02020603050405020304" pitchFamily="18" charset="0"/>
                <a:ea typeface="Times New Roman" panose="02020603050405020304" pitchFamily="18" charset="0"/>
              </a:rPr>
              <a:t>Failure to Deploy- 5,10,20 if the deficit is covered and 25,50 if not if the program is unable to backfill the deficit</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31723" rtl="0" eaLnBrk="1" fontAlgn="base" latinLnBrk="0" hangingPunct="1">
              <a:lnSpc>
                <a:spcPct val="100000"/>
              </a:lnSpc>
              <a:spcBef>
                <a:spcPct val="0"/>
              </a:spcBef>
              <a:spcAft>
                <a:spcPct val="0"/>
              </a:spcAft>
              <a:buClrTx/>
              <a:buSzTx/>
              <a:buFontTx/>
              <a:buNone/>
              <a:tabLst/>
              <a:defRPr/>
            </a:pPr>
            <a:fld id="{246703F8-EC73-4CA5-90D1-067699D4088D}"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31723"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520014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proposal for WTEC was posted to the WPP website in October for comment by stakeholders. </a:t>
            </a:r>
            <a:br>
              <a:rPr lang="en-US" sz="1200" dirty="0"/>
            </a:br>
            <a:br>
              <a:rPr lang="en-US" sz="1200" dirty="0"/>
            </a:br>
            <a:r>
              <a:rPr lang="en-US" sz="1200" dirty="0"/>
              <a:t>WPP is reviewing comments with stakeholders and expects to release updated information about next steps in late November.</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9616C2-D351-064D-A019-0466575130C1}"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38298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1DD56D-2A8B-4EB6-BC96-CB7B6DE095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947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D924F8-4D70-4A63-B86E-11F52C7738C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5178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Idaho’s energy and mineral planning and policy development agency</a:t>
            </a:r>
          </a:p>
          <a:p>
            <a:r>
              <a:rPr lang="en-US" sz="1200" dirty="0"/>
              <a:t>Lead agency for NEPA involvement on energy and mining issues </a:t>
            </a:r>
          </a:p>
          <a:p>
            <a:r>
              <a:rPr lang="en-US" sz="1200" dirty="0"/>
              <a:t>Idaho’s clearinghouse for energy and mineral information</a:t>
            </a:r>
          </a:p>
          <a:p>
            <a:r>
              <a:rPr lang="en-US" sz="1200" dirty="0"/>
              <a:t>Administer loan &amp; financial assistance programs</a:t>
            </a:r>
          </a:p>
          <a:p>
            <a:r>
              <a:rPr lang="en-US" sz="1200" dirty="0"/>
              <a:t>Administrative arm of the Idaho Strategic Energy </a:t>
            </a:r>
          </a:p>
          <a:p>
            <a:pPr marL="0" indent="0">
              <a:buNone/>
            </a:pPr>
            <a:r>
              <a:rPr lang="en-US" sz="1200" dirty="0"/>
              <a:t>   Alliance (ISEA)</a:t>
            </a:r>
          </a:p>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3</a:t>
            </a:fld>
            <a:endParaRPr lang="en-US"/>
          </a:p>
        </p:txBody>
      </p:sp>
    </p:spTree>
    <p:extLst>
      <p:ext uri="{BB962C8B-B14F-4D97-AF65-F5344CB8AC3E}">
        <p14:creationId xmlns:p14="http://schemas.microsoft.com/office/powerpoint/2010/main" val="3246742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0A204D8B-CBC9-4C47-BEAB-67E5B59BAD04}" type="slidenum">
              <a:rPr kumimoji="0" lang="en-GB" sz="1200" b="0" i="0" u="none" strike="noStrike" kern="1200" cap="none" spc="0" normalizeH="0" baseline="0" noProof="0" smtClean="0">
                <a:ln>
                  <a:noFill/>
                </a:ln>
                <a:solidFill>
                  <a:srgbClr val="404040"/>
                </a:solidFill>
                <a:effectLst/>
                <a:uLnTx/>
                <a:uFillTx/>
                <a:latin typeface="Futura Medium" pitchFamily="2"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srgbClr val="404040"/>
              </a:solidFill>
              <a:effectLst/>
              <a:uLnTx/>
              <a:uFillTx/>
              <a:latin typeface="Futura Medium" pitchFamily="2" charset="0"/>
              <a:ea typeface="+mn-ea"/>
              <a:cs typeface="+mn-cs"/>
            </a:endParaRPr>
          </a:p>
        </p:txBody>
      </p:sp>
    </p:spTree>
    <p:extLst>
      <p:ext uri="{BB962C8B-B14F-4D97-AF65-F5344CB8AC3E}">
        <p14:creationId xmlns:p14="http://schemas.microsoft.com/office/powerpoint/2010/main" val="1491627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22-GA50114-R68*</a:t>
            </a:r>
          </a:p>
          <a:p>
            <a:endParaRPr lang="en-US" dirty="0"/>
          </a:p>
          <a:p>
            <a:pPr marL="0" marR="0">
              <a:spcBef>
                <a:spcPts val="0"/>
              </a:spcBef>
              <a:spcAft>
                <a:spcPts val="0"/>
              </a:spcAft>
            </a:pPr>
            <a:r>
              <a:rPr lang="en-US" sz="1200" dirty="0">
                <a:effectLst/>
                <a:latin typeface="Calibri" panose="020F0502020204030204" pitchFamily="34" charset="0"/>
                <a:ea typeface="Calibri" panose="020F0502020204030204" pitchFamily="34" charset="0"/>
              </a:rPr>
              <a:t>Criteria for timeline inclusion: Reactors that can meet any  3 of the following 4 criteria should be included on the timeline</a:t>
            </a:r>
          </a:p>
          <a:p>
            <a:pPr marL="0" marR="0">
              <a:spcBef>
                <a:spcPts val="0"/>
              </a:spcBef>
              <a:spcAft>
                <a:spcPts val="0"/>
              </a:spcAft>
            </a:pPr>
            <a:r>
              <a:rPr lang="en-US" sz="1200" dirty="0">
                <a:effectLst/>
                <a:latin typeface="Calibri" panose="020F0502020204030204" pitchFamily="34" charset="0"/>
                <a:ea typeface="Calibri" panose="020F0502020204030204" pitchFamily="34" charset="0"/>
              </a:rPr>
              <a:t>• The company is part of a cost sharing government award with a reactor as the direct outcome of that cost share project</a:t>
            </a:r>
            <a:br>
              <a:rPr lang="en-US" sz="1200" dirty="0">
                <a:effectLst/>
                <a:latin typeface="Calibri" panose="020F0502020204030204" pitchFamily="34" charset="0"/>
                <a:ea typeface="Calibri" panose="020F0502020204030204" pitchFamily="34" charset="0"/>
              </a:rPr>
            </a:br>
            <a:r>
              <a:rPr lang="en-US" sz="1200" dirty="0">
                <a:effectLst/>
                <a:latin typeface="Calibri" panose="020F0502020204030204" pitchFamily="34" charset="0"/>
                <a:ea typeface="Calibri" panose="020F0502020204030204" pitchFamily="34" charset="0"/>
              </a:rPr>
              <a:t>• There is an identified and concurred on site (note necessarily a site permit or agreement, but a clearly identified site that both the company and the site location acknowledge as the site)</a:t>
            </a:r>
            <a:br>
              <a:rPr lang="en-US" sz="1200" dirty="0">
                <a:effectLst/>
                <a:latin typeface="Calibri" panose="020F0502020204030204" pitchFamily="34" charset="0"/>
                <a:ea typeface="Calibri" panose="020F0502020204030204" pitchFamily="34" charset="0"/>
              </a:rPr>
            </a:br>
            <a:r>
              <a:rPr lang="en-US" sz="1200" dirty="0">
                <a:effectLst/>
                <a:latin typeface="Calibri" panose="020F0502020204030204" pitchFamily="34" charset="0"/>
                <a:ea typeface="Calibri" panose="020F0502020204030204" pitchFamily="34" charset="0"/>
              </a:rPr>
              <a:t>• There is an NRC regulatory engagement plan or similarly robust level of pre-licensing engagement with the NRC (minimum is the formal submission of something)</a:t>
            </a:r>
            <a:br>
              <a:rPr lang="en-US" sz="1200" dirty="0">
                <a:effectLst/>
                <a:latin typeface="Calibri" panose="020F0502020204030204" pitchFamily="34" charset="0"/>
                <a:ea typeface="Calibri" panose="020F0502020204030204" pitchFamily="34" charset="0"/>
              </a:rPr>
            </a:br>
            <a:r>
              <a:rPr lang="en-US" sz="1200" dirty="0">
                <a:effectLst/>
                <a:latin typeface="Calibri" panose="020F0502020204030204" pitchFamily="34" charset="0"/>
                <a:ea typeface="Calibri" panose="020F0502020204030204" pitchFamily="34" charset="0"/>
              </a:rPr>
              <a:t>• INL engagement of some sort or an agreement with another National Lab</a:t>
            </a:r>
            <a:br>
              <a:rPr lang="en-US" sz="1200" dirty="0">
                <a:effectLst/>
                <a:latin typeface="Calibri" panose="020F0502020204030204" pitchFamily="34" charset="0"/>
                <a:ea typeface="Calibri" panose="020F0502020204030204" pitchFamily="34" charset="0"/>
              </a:rPr>
            </a:br>
            <a:br>
              <a:rPr lang="en-US" sz="1200" dirty="0">
                <a:effectLst/>
                <a:latin typeface="Calibri" panose="020F0502020204030204" pitchFamily="34" charset="0"/>
                <a:ea typeface="Calibri" panose="020F0502020204030204" pitchFamily="34" charset="0"/>
              </a:rPr>
            </a:br>
            <a:r>
              <a:rPr lang="en-US" sz="1200" dirty="0">
                <a:effectLst/>
                <a:latin typeface="Calibri" panose="020F0502020204030204" pitchFamily="34" charset="0"/>
                <a:ea typeface="Calibri" panose="020F0502020204030204" pitchFamily="34" charset="0"/>
              </a:rPr>
              <a:t>Notes: </a:t>
            </a:r>
            <a:br>
              <a:rPr lang="en-US" sz="1200" dirty="0">
                <a:effectLst/>
                <a:latin typeface="Calibri" panose="020F0502020204030204" pitchFamily="34" charset="0"/>
                <a:ea typeface="Calibri" panose="020F0502020204030204" pitchFamily="34" charset="0"/>
              </a:rPr>
            </a:br>
            <a:r>
              <a:rPr lang="en-US" sz="1200" dirty="0">
                <a:effectLst/>
                <a:latin typeface="Calibri" panose="020F0502020204030204" pitchFamily="34" charset="0"/>
                <a:ea typeface="Calibri" panose="020F0502020204030204" pitchFamily="34" charset="0"/>
              </a:rPr>
              <a:t>Inclusion in the timeline is limited to reactors to be sited in the United States</a:t>
            </a:r>
            <a:br>
              <a:rPr lang="en-US" sz="1200" dirty="0">
                <a:effectLst/>
                <a:latin typeface="Calibri" panose="020F0502020204030204" pitchFamily="34" charset="0"/>
                <a:ea typeface="Calibri" panose="020F0502020204030204" pitchFamily="34" charset="0"/>
              </a:rPr>
            </a:br>
            <a:r>
              <a:rPr lang="en-US" sz="1200" dirty="0">
                <a:effectLst/>
                <a:latin typeface="Calibri" panose="020F0502020204030204" pitchFamily="34" charset="0"/>
                <a:ea typeface="Calibri" panose="020F0502020204030204" pitchFamily="34" charset="0"/>
              </a:rPr>
              <a:t>Timeline dates are those publicly identified by the individual companies</a:t>
            </a:r>
          </a:p>
          <a:p>
            <a:pPr marL="0" marR="0">
              <a:spcBef>
                <a:spcPts val="0"/>
              </a:spcBef>
              <a:spcAft>
                <a:spcPts val="0"/>
              </a:spcAft>
            </a:pPr>
            <a:endParaRPr lang="en-US" sz="1200" dirty="0">
              <a:effectLst/>
              <a:latin typeface="Calibri" panose="020F0502020204030204" pitchFamily="34" charset="0"/>
              <a:ea typeface="Calibri" panose="020F0502020204030204" pitchFamily="34" charset="0"/>
            </a:endParaRPr>
          </a:p>
          <a:p>
            <a:pPr marL="0" marR="0" algn="l">
              <a:spcBef>
                <a:spcPts val="0"/>
              </a:spcBef>
              <a:spcAft>
                <a:spcPts val="0"/>
              </a:spcAft>
              <a:buFont typeface="Arial" panose="020B0604020202020204" pitchFamily="34" charset="0"/>
              <a:buChar char="•"/>
            </a:pPr>
            <a:r>
              <a:rPr lang="en-US" sz="1800" b="0" i="0" dirty="0">
                <a:solidFill>
                  <a:srgbClr val="242424"/>
                </a:solidFill>
                <a:effectLst/>
                <a:latin typeface="Calibri" panose="020F0502020204030204" pitchFamily="34" charset="0"/>
              </a:rPr>
              <a:t>MARVEL – </a:t>
            </a:r>
            <a:r>
              <a:rPr lang="en-US" sz="1800" b="0" i="0" dirty="0">
                <a:solidFill>
                  <a:srgbClr val="FF0000"/>
                </a:solidFill>
                <a:effectLst/>
                <a:latin typeface="Calibri" panose="020F0502020204030204" pitchFamily="34" charset="0"/>
              </a:rPr>
              <a:t>100 </a:t>
            </a:r>
            <a:r>
              <a:rPr lang="en-US" sz="1800" b="0" i="0" dirty="0" err="1">
                <a:solidFill>
                  <a:srgbClr val="FF0000"/>
                </a:solidFill>
                <a:effectLst/>
                <a:latin typeface="Calibri" panose="020F0502020204030204" pitchFamily="34" charset="0"/>
              </a:rPr>
              <a:t>kWth</a:t>
            </a:r>
            <a:r>
              <a:rPr lang="en-US" sz="1800" b="0" i="0" dirty="0">
                <a:solidFill>
                  <a:srgbClr val="FF0000"/>
                </a:solidFill>
                <a:effectLst/>
                <a:latin typeface="Calibri" panose="020F0502020204030204" pitchFamily="34" charset="0"/>
              </a:rPr>
              <a:t>, 20kWe</a:t>
            </a:r>
            <a:endParaRPr lang="en-US" sz="1800" b="0" i="0" dirty="0">
              <a:solidFill>
                <a:srgbClr val="242424"/>
              </a:solidFill>
              <a:effectLst/>
              <a:latin typeface="Calibri" panose="020F0502020204030204" pitchFamily="34" charset="0"/>
            </a:endParaRPr>
          </a:p>
          <a:p>
            <a:pPr marL="0" marR="0" algn="l">
              <a:spcBef>
                <a:spcPts val="0"/>
              </a:spcBef>
              <a:spcAft>
                <a:spcPts val="0"/>
              </a:spcAft>
              <a:buFont typeface="Arial" panose="020B0604020202020204" pitchFamily="34" charset="0"/>
              <a:buChar char="•"/>
            </a:pPr>
            <a:r>
              <a:rPr lang="en-US" sz="1800" b="0" i="0" dirty="0">
                <a:solidFill>
                  <a:srgbClr val="242424"/>
                </a:solidFill>
                <a:effectLst/>
                <a:latin typeface="Calibri" panose="020F0502020204030204" pitchFamily="34" charset="0"/>
              </a:rPr>
              <a:t>Pele – </a:t>
            </a:r>
            <a:r>
              <a:rPr lang="en-US" sz="1800" b="0" i="0" dirty="0">
                <a:solidFill>
                  <a:srgbClr val="FF0000"/>
                </a:solidFill>
                <a:effectLst/>
                <a:latin typeface="Calibri" panose="020F0502020204030204" pitchFamily="34" charset="0"/>
              </a:rPr>
              <a:t> 5 </a:t>
            </a:r>
            <a:r>
              <a:rPr lang="en-US" sz="1800" b="0" i="0" dirty="0" err="1">
                <a:solidFill>
                  <a:srgbClr val="FF0000"/>
                </a:solidFill>
                <a:effectLst/>
                <a:latin typeface="Calibri" panose="020F0502020204030204" pitchFamily="34" charset="0"/>
              </a:rPr>
              <a:t>MWth</a:t>
            </a:r>
            <a:r>
              <a:rPr lang="en-US" sz="1800" b="0" i="0" dirty="0">
                <a:solidFill>
                  <a:srgbClr val="FF0000"/>
                </a:solidFill>
                <a:effectLst/>
                <a:latin typeface="Calibri" panose="020F0502020204030204" pitchFamily="34" charset="0"/>
              </a:rPr>
              <a:t>, 1 MWe</a:t>
            </a:r>
            <a:endParaRPr lang="en-US" sz="1800" b="0" i="0" dirty="0">
              <a:solidFill>
                <a:srgbClr val="242424"/>
              </a:solidFill>
              <a:effectLst/>
              <a:latin typeface="Calibri" panose="020F0502020204030204" pitchFamily="34" charset="0"/>
            </a:endParaRPr>
          </a:p>
          <a:p>
            <a:pPr marL="0" marR="0" algn="l">
              <a:spcBef>
                <a:spcPts val="0"/>
              </a:spcBef>
              <a:spcAft>
                <a:spcPts val="0"/>
              </a:spcAft>
              <a:buFont typeface="Arial" panose="020B0604020202020204" pitchFamily="34" charset="0"/>
              <a:buChar char="•"/>
            </a:pPr>
            <a:r>
              <a:rPr lang="en-US" sz="1800" b="0" i="0" dirty="0">
                <a:solidFill>
                  <a:srgbClr val="242424"/>
                </a:solidFill>
                <a:effectLst/>
                <a:latin typeface="Calibri" panose="020F0502020204030204" pitchFamily="34" charset="0"/>
              </a:rPr>
              <a:t>Aurora – </a:t>
            </a:r>
            <a:r>
              <a:rPr lang="en-US" sz="1800" b="0" i="0" dirty="0">
                <a:solidFill>
                  <a:srgbClr val="FF0000"/>
                </a:solidFill>
                <a:effectLst/>
                <a:latin typeface="Calibri" panose="020F0502020204030204" pitchFamily="34" charset="0"/>
              </a:rPr>
              <a:t>4 </a:t>
            </a:r>
            <a:r>
              <a:rPr lang="en-US" sz="1800" b="0" i="0" dirty="0" err="1">
                <a:solidFill>
                  <a:srgbClr val="FF0000"/>
                </a:solidFill>
                <a:effectLst/>
                <a:latin typeface="Calibri" panose="020F0502020204030204" pitchFamily="34" charset="0"/>
              </a:rPr>
              <a:t>MWth</a:t>
            </a:r>
            <a:r>
              <a:rPr lang="en-US" sz="1800" b="0" i="0" dirty="0">
                <a:solidFill>
                  <a:srgbClr val="FF0000"/>
                </a:solidFill>
                <a:effectLst/>
                <a:latin typeface="Calibri" panose="020F0502020204030204" pitchFamily="34" charset="0"/>
              </a:rPr>
              <a:t>, 1.5 Mwe (but </a:t>
            </a:r>
            <a:r>
              <a:rPr lang="en-US" sz="1800" b="0" i="0" dirty="0" err="1">
                <a:solidFill>
                  <a:srgbClr val="FF0000"/>
                </a:solidFill>
                <a:effectLst/>
                <a:latin typeface="Calibri" panose="020F0502020204030204" pitchFamily="34" charset="0"/>
              </a:rPr>
              <a:t>Oklo</a:t>
            </a:r>
            <a:r>
              <a:rPr lang="en-US" sz="1800" b="0" i="0" dirty="0">
                <a:solidFill>
                  <a:srgbClr val="FF0000"/>
                </a:solidFill>
                <a:effectLst/>
                <a:latin typeface="Calibri" panose="020F0502020204030204" pitchFamily="34" charset="0"/>
              </a:rPr>
              <a:t> may be re-branding to their larger version)</a:t>
            </a:r>
            <a:endParaRPr lang="en-US" sz="1800" b="0" i="0" dirty="0">
              <a:solidFill>
                <a:srgbClr val="242424"/>
              </a:solidFill>
              <a:effectLst/>
              <a:latin typeface="Calibri" panose="020F0502020204030204" pitchFamily="34" charset="0"/>
            </a:endParaRPr>
          </a:p>
          <a:p>
            <a:pPr marL="0" marR="0" algn="l">
              <a:spcBef>
                <a:spcPts val="0"/>
              </a:spcBef>
              <a:spcAft>
                <a:spcPts val="0"/>
              </a:spcAft>
              <a:buFont typeface="Arial" panose="020B0604020202020204" pitchFamily="34" charset="0"/>
              <a:buChar char="•"/>
            </a:pPr>
            <a:r>
              <a:rPr lang="en-US" sz="1800" b="0" i="0" dirty="0">
                <a:solidFill>
                  <a:srgbClr val="242424"/>
                </a:solidFill>
                <a:effectLst/>
                <a:latin typeface="Calibri" panose="020F0502020204030204" pitchFamily="34" charset="0"/>
              </a:rPr>
              <a:t>MCRE – </a:t>
            </a:r>
            <a:r>
              <a:rPr lang="en-US" sz="2800" b="0" i="0" dirty="0">
                <a:solidFill>
                  <a:srgbClr val="242424"/>
                </a:solidFill>
                <a:effectLst/>
                <a:latin typeface="Calibri" panose="020F0502020204030204" pitchFamily="34" charset="0"/>
              </a:rPr>
              <a:t>150 </a:t>
            </a:r>
            <a:r>
              <a:rPr lang="en-US" sz="2800" b="0" i="0" dirty="0" err="1">
                <a:solidFill>
                  <a:srgbClr val="242424"/>
                </a:solidFill>
                <a:effectLst/>
                <a:latin typeface="Calibri" panose="020F0502020204030204" pitchFamily="34" charset="0"/>
              </a:rPr>
              <a:t>kWth</a:t>
            </a:r>
            <a:r>
              <a:rPr lang="en-US" sz="2800" b="0" i="0" dirty="0">
                <a:solidFill>
                  <a:srgbClr val="242424"/>
                </a:solidFill>
                <a:effectLst/>
                <a:latin typeface="Calibri" panose="020F0502020204030204" pitchFamily="34" charset="0"/>
              </a:rPr>
              <a:t> (not generating energy)</a:t>
            </a:r>
            <a:r>
              <a:rPr lang="en-US" sz="1800" b="0" i="0" dirty="0">
                <a:solidFill>
                  <a:srgbClr val="242424"/>
                </a:solidFill>
                <a:effectLst/>
                <a:latin typeface="Calibri" panose="020F0502020204030204" pitchFamily="34" charset="0"/>
              </a:rPr>
              <a:t>Xe-100 – </a:t>
            </a:r>
            <a:r>
              <a:rPr lang="en-US" sz="1800" b="0" i="0" dirty="0">
                <a:solidFill>
                  <a:srgbClr val="FF0000"/>
                </a:solidFill>
                <a:effectLst/>
                <a:latin typeface="Calibri" panose="020F0502020204030204" pitchFamily="34" charset="0"/>
              </a:rPr>
              <a:t>each module 80 Mwe (can be scaled to a ‘four-pack’ up to 320 MWe)</a:t>
            </a:r>
            <a:endParaRPr lang="en-US" sz="1800" b="0" i="0" dirty="0">
              <a:solidFill>
                <a:srgbClr val="242424"/>
              </a:solidFill>
              <a:effectLst/>
              <a:latin typeface="Calibri" panose="020F0502020204030204" pitchFamily="34" charset="0"/>
            </a:endParaRPr>
          </a:p>
          <a:p>
            <a:pPr marL="0" marR="0" algn="l">
              <a:spcBef>
                <a:spcPts val="0"/>
              </a:spcBef>
              <a:spcAft>
                <a:spcPts val="0"/>
              </a:spcAft>
              <a:buFont typeface="Arial" panose="020B0604020202020204" pitchFamily="34" charset="0"/>
              <a:buChar char="•"/>
            </a:pPr>
            <a:r>
              <a:rPr lang="en-US" sz="1800" b="0" i="0" dirty="0">
                <a:solidFill>
                  <a:srgbClr val="242424"/>
                </a:solidFill>
                <a:effectLst/>
                <a:latin typeface="Calibri" panose="020F0502020204030204" pitchFamily="34" charset="0"/>
              </a:rPr>
              <a:t>VOYGR – </a:t>
            </a:r>
            <a:r>
              <a:rPr lang="en-US" sz="1800" b="0" i="0" dirty="0">
                <a:solidFill>
                  <a:srgbClr val="FF0000"/>
                </a:solidFill>
                <a:effectLst/>
                <a:latin typeface="Calibri" panose="020F0502020204030204" pitchFamily="34" charset="0"/>
              </a:rPr>
              <a:t>each module 77 Mwe (up to 12 modules, so up to 924 MWe)</a:t>
            </a:r>
            <a:endParaRPr lang="en-US" sz="1800" b="0" i="0" dirty="0">
              <a:solidFill>
                <a:srgbClr val="242424"/>
              </a:solidFill>
              <a:effectLst/>
              <a:latin typeface="Calibri" panose="020F0502020204030204" pitchFamily="34" charset="0"/>
            </a:endParaRPr>
          </a:p>
          <a:p>
            <a:pPr marL="0" marR="0" algn="l">
              <a:spcBef>
                <a:spcPts val="0"/>
              </a:spcBef>
              <a:spcAft>
                <a:spcPts val="0"/>
              </a:spcAft>
              <a:buFont typeface="Arial" panose="020B0604020202020204" pitchFamily="34" charset="0"/>
              <a:buChar char="•"/>
            </a:pPr>
            <a:r>
              <a:rPr lang="en-US" sz="1800" b="0" i="0" dirty="0">
                <a:solidFill>
                  <a:srgbClr val="242424"/>
                </a:solidFill>
                <a:effectLst/>
                <a:latin typeface="Calibri" panose="020F0502020204030204" pitchFamily="34" charset="0"/>
              </a:rPr>
              <a:t>SMR-160 – </a:t>
            </a:r>
            <a:r>
              <a:rPr lang="en-US" sz="1800" b="0" i="0" dirty="0">
                <a:solidFill>
                  <a:srgbClr val="FF0000"/>
                </a:solidFill>
                <a:effectLst/>
                <a:latin typeface="Calibri" panose="020F0502020204030204" pitchFamily="34" charset="0"/>
              </a:rPr>
              <a:t>525 </a:t>
            </a:r>
            <a:r>
              <a:rPr lang="en-US" sz="1800" b="0" i="0" dirty="0" err="1">
                <a:solidFill>
                  <a:srgbClr val="FF0000"/>
                </a:solidFill>
                <a:effectLst/>
                <a:latin typeface="Calibri" panose="020F0502020204030204" pitchFamily="34" charset="0"/>
              </a:rPr>
              <a:t>MWth</a:t>
            </a:r>
            <a:r>
              <a:rPr lang="en-US" sz="1800" b="0" i="0" dirty="0">
                <a:solidFill>
                  <a:srgbClr val="FF0000"/>
                </a:solidFill>
                <a:effectLst/>
                <a:latin typeface="Calibri" panose="020F0502020204030204" pitchFamily="34" charset="0"/>
              </a:rPr>
              <a:t>, 160 MWe</a:t>
            </a:r>
            <a:endParaRPr lang="en-US" sz="1800" b="0" i="0" dirty="0">
              <a:solidFill>
                <a:srgbClr val="242424"/>
              </a:solidFill>
              <a:effectLst/>
              <a:latin typeface="Calibri" panose="020F0502020204030204" pitchFamily="34" charset="0"/>
            </a:endParaRPr>
          </a:p>
          <a:p>
            <a:pPr marL="0" marR="0" algn="l">
              <a:spcBef>
                <a:spcPts val="0"/>
              </a:spcBef>
              <a:spcAft>
                <a:spcPts val="0"/>
              </a:spcAft>
              <a:buFont typeface="Arial" panose="020B0604020202020204" pitchFamily="34" charset="0"/>
              <a:buChar char="•"/>
            </a:pPr>
            <a:r>
              <a:rPr lang="en-US" sz="1800" b="0" i="0" dirty="0">
                <a:solidFill>
                  <a:srgbClr val="242424"/>
                </a:solidFill>
                <a:effectLst/>
                <a:latin typeface="Calibri" panose="020F0502020204030204" pitchFamily="34" charset="0"/>
              </a:rPr>
              <a:t>Natrium – </a:t>
            </a:r>
            <a:r>
              <a:rPr lang="en-US" sz="1800" b="0" i="0" dirty="0">
                <a:solidFill>
                  <a:srgbClr val="FF0000"/>
                </a:solidFill>
                <a:effectLst/>
                <a:latin typeface="Calibri" panose="020F0502020204030204" pitchFamily="34" charset="0"/>
              </a:rPr>
              <a:t>840 </a:t>
            </a:r>
            <a:r>
              <a:rPr lang="en-US" sz="1800" b="0" i="0" dirty="0" err="1">
                <a:solidFill>
                  <a:srgbClr val="FF0000"/>
                </a:solidFill>
                <a:effectLst/>
                <a:latin typeface="Calibri" panose="020F0502020204030204" pitchFamily="34" charset="0"/>
              </a:rPr>
              <a:t>MWth</a:t>
            </a:r>
            <a:r>
              <a:rPr lang="en-US" sz="1800" b="0" i="0" dirty="0">
                <a:solidFill>
                  <a:srgbClr val="FF0000"/>
                </a:solidFill>
                <a:effectLst/>
                <a:latin typeface="Calibri" panose="020F0502020204030204" pitchFamily="34" charset="0"/>
              </a:rPr>
              <a:t>, 345 Mwe (variable output (up to 500 Mwe short-term with molten salt storage)</a:t>
            </a:r>
            <a:endParaRPr lang="en-US" sz="1800" b="0" i="0" dirty="0">
              <a:solidFill>
                <a:srgbClr val="242424"/>
              </a:solidFill>
              <a:effectLst/>
              <a:latin typeface="Calibri" panose="020F0502020204030204" pitchFamily="34" charset="0"/>
            </a:endParaRPr>
          </a:p>
          <a:p>
            <a:pPr marL="0" marR="0">
              <a:spcBef>
                <a:spcPts val="0"/>
              </a:spcBef>
              <a:spcAft>
                <a:spcPts val="0"/>
              </a:spcAft>
            </a:pPr>
            <a:endParaRPr lang="en-US" sz="12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78</a:t>
            </a:fld>
            <a:endParaRPr lang="en-US"/>
          </a:p>
        </p:txBody>
      </p:sp>
    </p:spTree>
    <p:extLst>
      <p:ext uri="{BB962C8B-B14F-4D97-AF65-F5344CB8AC3E}">
        <p14:creationId xmlns:p14="http://schemas.microsoft.com/office/powerpoint/2010/main" val="7019625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1" dirty="0">
                <a:solidFill>
                  <a:srgbClr val="000000"/>
                </a:solidFill>
                <a:effectLst/>
                <a:latin typeface="inherit"/>
                <a:ea typeface="Times New Roman" panose="02020603050405020304" pitchFamily="18" charset="0"/>
              </a:rPr>
              <a:t>Partnerships for Technical Collaboration with Rocky Mountain Power, Valley Regional Transit, Mountain Rides and Republic Services.”</a:t>
            </a:r>
            <a:endParaRPr lang="en-US" sz="1800" dirty="0">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inherit"/>
                <a:ea typeface="Times New Roman" panose="02020603050405020304" pitchFamily="18" charset="0"/>
              </a:rPr>
              <a:t>We have research projects with Rocky Mountain Power to understand and improve grid impacts of EV charging</a:t>
            </a:r>
            <a:endParaRPr lang="en-US" sz="1800" dirty="0">
              <a:solidFill>
                <a:srgbClr val="000000"/>
              </a:solidFill>
              <a:effectLst/>
              <a:latin typeface="Calibri" panose="020F0502020204030204" pitchFamily="34" charset="0"/>
              <a:ea typeface="Calibri" panose="020F050202020403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rPr>
              <a:t>Valley Regional Transit is the transit agency for Ada &amp; Canyon counties. Mountain Rides provides mobility services for Sun Valley. Republic Services is a waste management company operating refuse trucks in Boise. All are looking to electrify their fleets. We are collaborating in various ways -- helping them write proposals, collect data, and performing analysis and modeling for them.</a:t>
            </a:r>
            <a:endParaRPr lang="en-US" sz="1800" dirty="0">
              <a:solidFill>
                <a:srgbClr val="000000"/>
              </a:solidFill>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9A0CCFD4-A7F8-054B-8822-BC244B953582}" type="slidenum">
              <a:rPr lang="en-US" smtClean="0"/>
              <a:t>80</a:t>
            </a:fld>
            <a:endParaRPr lang="en-US"/>
          </a:p>
        </p:txBody>
      </p:sp>
    </p:spTree>
    <p:extLst>
      <p:ext uri="{BB962C8B-B14F-4D97-AF65-F5344CB8AC3E}">
        <p14:creationId xmlns:p14="http://schemas.microsoft.com/office/powerpoint/2010/main" val="926745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1DD56D-2A8B-4EB6-BC96-CB7B6DE0956C}" type="slidenum">
              <a:rPr lang="en-US" smtClean="0"/>
              <a:t>4</a:t>
            </a:fld>
            <a:endParaRPr lang="en-US"/>
          </a:p>
        </p:txBody>
      </p:sp>
    </p:spTree>
    <p:extLst>
      <p:ext uri="{BB962C8B-B14F-4D97-AF65-F5344CB8AC3E}">
        <p14:creationId xmlns:p14="http://schemas.microsoft.com/office/powerpoint/2010/main" val="4195471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a:t>
            </a:r>
          </a:p>
        </p:txBody>
      </p:sp>
      <p:sp>
        <p:nvSpPr>
          <p:cNvPr id="4" name="Slide Number Placeholder 3"/>
          <p:cNvSpPr>
            <a:spLocks noGrp="1"/>
          </p:cNvSpPr>
          <p:nvPr>
            <p:ph type="sldNum" sz="quarter" idx="5"/>
          </p:nvPr>
        </p:nvSpPr>
        <p:spPr/>
        <p:txBody>
          <a:bodyPr/>
          <a:lstStyle/>
          <a:p>
            <a:fld id="{0D34E37A-EBA9-4B1A-98AB-9C610F6292FB}" type="slidenum">
              <a:rPr lang="en-US" smtClean="0"/>
              <a:t>11</a:t>
            </a:fld>
            <a:endParaRPr lang="en-US"/>
          </a:p>
        </p:txBody>
      </p:sp>
    </p:spTree>
    <p:extLst>
      <p:ext uri="{BB962C8B-B14F-4D97-AF65-F5344CB8AC3E}">
        <p14:creationId xmlns:p14="http://schemas.microsoft.com/office/powerpoint/2010/main" val="2808306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1DD56D-2A8B-4EB6-BC96-CB7B6DE095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0020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Idaho Power’s service area covers 24,000 square miles in southern Idaho and eastern Oregon. With </a:t>
            </a:r>
            <a:r>
              <a:rPr lang="en-US" b="1" dirty="0"/>
              <a:t>17 low-cost, clean hydroelectric projects</a:t>
            </a:r>
            <a:r>
              <a:rPr lang="en-US" dirty="0"/>
              <a:t> as the core of our generation sources, Idaho Power’s more than 620,000 customers pay some of the nation’s lowest energy prices. </a:t>
            </a:r>
          </a:p>
          <a:p>
            <a:endParaRPr lang="en-US" dirty="0"/>
          </a:p>
          <a:p>
            <a:r>
              <a:rPr lang="en-US" dirty="0"/>
              <a:t>Coal facilities: </a:t>
            </a:r>
          </a:p>
          <a:p>
            <a:pPr marL="171450" indent="-171450">
              <a:buFontTx/>
              <a:buChar char="-"/>
            </a:pPr>
            <a:r>
              <a:rPr lang="en-US" dirty="0"/>
              <a:t>Jim Bridger</a:t>
            </a:r>
          </a:p>
          <a:p>
            <a:pPr marL="171450" indent="-171450">
              <a:buFontTx/>
              <a:buChar char="-"/>
            </a:pPr>
            <a:r>
              <a:rPr lang="en-US" dirty="0"/>
              <a:t>North </a:t>
            </a:r>
            <a:r>
              <a:rPr lang="en-US" dirty="0" err="1"/>
              <a:t>Valmy</a:t>
            </a:r>
            <a:endParaRPr lang="en-US" dirty="0"/>
          </a:p>
          <a:p>
            <a:pPr marL="171450" indent="-171450">
              <a:buFontTx/>
              <a:buChar char="-"/>
            </a:pPr>
            <a:endParaRPr lang="en-US" dirty="0"/>
          </a:p>
          <a:p>
            <a:pPr marL="0" indent="0">
              <a:buFontTx/>
              <a:buNone/>
            </a:pPr>
            <a:r>
              <a:rPr lang="en-US" dirty="0"/>
              <a:t>Diesel and natural gas facilities: </a:t>
            </a:r>
          </a:p>
          <a:p>
            <a:pPr marL="171450" indent="-171450">
              <a:buFontTx/>
              <a:buChar char="-"/>
            </a:pPr>
            <a:r>
              <a:rPr lang="en-US" dirty="0"/>
              <a:t>Evander Andrews (</a:t>
            </a:r>
            <a:r>
              <a:rPr lang="en-US" dirty="0" err="1"/>
              <a:t>Danskin</a:t>
            </a:r>
            <a:r>
              <a:rPr lang="en-US" dirty="0"/>
              <a:t>)</a:t>
            </a:r>
          </a:p>
          <a:p>
            <a:pPr marL="171450" indent="-171450">
              <a:buFontTx/>
              <a:buChar char="-"/>
            </a:pPr>
            <a:r>
              <a:rPr lang="en-US" dirty="0"/>
              <a:t>Bennett Mountain</a:t>
            </a:r>
          </a:p>
          <a:p>
            <a:pPr marL="171450" indent="-171450">
              <a:buFontTx/>
              <a:buChar char="-"/>
            </a:pPr>
            <a:r>
              <a:rPr lang="en-US" dirty="0"/>
              <a:t>Salmon diesel</a:t>
            </a:r>
          </a:p>
          <a:p>
            <a:pPr marL="171450" indent="-171450">
              <a:buFontTx/>
              <a:buChar char="-"/>
            </a:pPr>
            <a:r>
              <a:rPr lang="en-US" dirty="0"/>
              <a:t>Langley Gulch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946F8-FEB0-4263-BB42-3AA997083F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7460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 shows the energy we generate from company-owned resources and energy we buy through long-term contracts with wind, solar, biomass, geothermal and small-scale hydro generators.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5946F8-FEB0-4263-BB42-3AA997083F1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4851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Here’s how planners at Idaho Power see the summer.</a:t>
            </a:r>
          </a:p>
          <a:p>
            <a:r>
              <a:rPr lang="en-US" baseline="0" dirty="0"/>
              <a:t>System load or energy usage, gets higher as the day gets hotter, backs off and dips down through the night.</a:t>
            </a:r>
          </a:p>
          <a:p>
            <a:r>
              <a:rPr lang="en-US" baseline="0" dirty="0"/>
              <a:t>Solar comes and goes with the sun. Wind does its own thing. These are now inexpensive energy resources and they provide significant amounts of energy to our customers.</a:t>
            </a:r>
          </a:p>
          <a:p>
            <a:r>
              <a:rPr lang="en-US" baseline="0" dirty="0"/>
              <a:t>We worry about this time in the day. Solar drops off fast. What replaces it? People are still using a lot of energy.</a:t>
            </a:r>
          </a:p>
          <a:p>
            <a:r>
              <a:rPr lang="en-US" baseline="0" dirty="0"/>
              <a:t>That’s where flexible resources come in. We use hydro, coal, gas, and now batteries.</a:t>
            </a:r>
          </a:p>
          <a:p>
            <a:r>
              <a:rPr lang="en-US" baseline="0" dirty="0"/>
              <a:t>Batteries can capture inexpensive energy produced by wind and solar when we don’t need it and shift it to a time in the day where we do need it and when it would be expensive to produce.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22DEA3-33F1-4A43-A820-35059CD85A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0499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A52CA-E0B4-2BAA-777B-67A15FC5DE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6C33BE-ED13-B416-452E-1B895CE051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914105-5D92-3DEA-B57E-6AB9994B3B4A}"/>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5" name="Footer Placeholder 4">
            <a:extLst>
              <a:ext uri="{FF2B5EF4-FFF2-40B4-BE49-F238E27FC236}">
                <a16:creationId xmlns:a16="http://schemas.microsoft.com/office/drawing/2014/main" id="{66C2C290-330F-C287-9CD5-B8EE106C6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FF4770-BF57-3908-0C37-E47060D1E5CA}"/>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294923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19C3-81BC-26BB-7C96-9C0FB4C49B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CDAB8E-69EF-8831-3C29-5D408A08EF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7EC650-16AF-21FE-3927-A2B2FBA566CE}"/>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5" name="Footer Placeholder 4">
            <a:extLst>
              <a:ext uri="{FF2B5EF4-FFF2-40B4-BE49-F238E27FC236}">
                <a16:creationId xmlns:a16="http://schemas.microsoft.com/office/drawing/2014/main" id="{8B8B8404-8A11-D952-24A9-8BAB72896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2DECD3-D721-1B1C-8389-F4F8A7A2532D}"/>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134742605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1" y="712802"/>
            <a:ext cx="11171239" cy="751631"/>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lang="en-US" sz="1800" b="0" kern="1200" cap="none" baseline="0" noProof="0" dirty="0" smtClean="0">
                <a:solidFill>
                  <a:schemeClr val="tx1"/>
                </a:solidFill>
                <a:latin typeface="ShellBold" panose="00000800000000000000" pitchFamily="50" charset="0"/>
                <a:ea typeface="+mj-ea"/>
                <a:cs typeface="+mj-cs"/>
              </a:defRPr>
            </a:lvl1pPr>
          </a:lstStyle>
          <a:p>
            <a:pPr lvl="0"/>
            <a:r>
              <a:rPr lang="en-GB"/>
              <a:t>Click to edit Master title style</a:t>
            </a:r>
            <a:endParaRPr lang="en-GB" dirty="0"/>
          </a:p>
        </p:txBody>
      </p:sp>
      <p:sp>
        <p:nvSpPr>
          <p:cNvPr id="10" name="Content Placeholder 14"/>
          <p:cNvSpPr>
            <a:spLocks noGrp="1"/>
          </p:cNvSpPr>
          <p:nvPr>
            <p:ph sz="quarter" idx="13"/>
          </p:nvPr>
        </p:nvSpPr>
        <p:spPr>
          <a:xfrm>
            <a:off x="6215065" y="1528766"/>
            <a:ext cx="5464175" cy="4830761"/>
          </a:xfrm>
        </p:spPr>
        <p:txBody>
          <a:bodyPr/>
          <a:lstStyle>
            <a:lvl1pPr marL="0" indent="0">
              <a:spcAft>
                <a:spcPts val="0"/>
              </a:spcAft>
              <a:buClr>
                <a:schemeClr val="accent2"/>
              </a:buClr>
              <a:buSzPct val="85000"/>
              <a:buFont typeface="Wingdings" pitchFamily="2" charset="2"/>
              <a:buNone/>
              <a:defRPr sz="1350"/>
            </a:lvl1pPr>
            <a:lvl2pPr marL="172800" indent="-172800">
              <a:spcAft>
                <a:spcPts val="0"/>
              </a:spcAft>
              <a:buClr>
                <a:schemeClr val="accent2"/>
              </a:buClr>
              <a:buSzPct val="85000"/>
              <a:buFont typeface="Wingdings" pitchFamily="2" charset="2"/>
              <a:buChar char="n"/>
              <a:defRPr sz="1350"/>
            </a:lvl2pPr>
            <a:lvl3pPr marL="344250" indent="-171450">
              <a:spcBef>
                <a:spcPts val="0"/>
              </a:spcBef>
              <a:spcAft>
                <a:spcPts val="0"/>
              </a:spcAft>
              <a:buClr>
                <a:schemeClr val="tx1"/>
              </a:buClr>
              <a:buFont typeface="Wingdings" pitchFamily="2" charset="2"/>
              <a:buChar char=""/>
              <a:defRPr sz="1350"/>
            </a:lvl3pPr>
            <a:lvl4pPr marL="515700" indent="-171450">
              <a:spcBef>
                <a:spcPts val="0"/>
              </a:spcBef>
              <a:spcAft>
                <a:spcPts val="0"/>
              </a:spcAft>
              <a:buClr>
                <a:schemeClr val="tx1"/>
              </a:buClr>
              <a:buFont typeface="Wingdings" pitchFamily="2" charset="2"/>
              <a:buChar char=""/>
              <a:defRPr sz="1350"/>
            </a:lvl4pPr>
            <a:lvl5pPr marL="668100" indent="-152400">
              <a:spcBef>
                <a:spcPts val="0"/>
              </a:spcBef>
              <a:spcAft>
                <a:spcPts val="0"/>
              </a:spcAft>
              <a:buClr>
                <a:schemeClr val="tx1"/>
              </a:buClr>
              <a:buFont typeface="Wingdings" pitchFamily="2" charset="2"/>
              <a:buChar char=""/>
              <a:defRPr sz="1200"/>
            </a:lvl5pPr>
            <a:lvl6pPr marL="782400" indent="-114300">
              <a:spcBef>
                <a:spcPts val="0"/>
              </a:spcBef>
              <a:spcAft>
                <a:spcPts val="0"/>
              </a:spcAft>
              <a:buClr>
                <a:schemeClr val="tx1"/>
              </a:buClr>
              <a:buFont typeface="Wingdings" pitchFamily="2" charset="2"/>
              <a:buChar char="n"/>
              <a:defRPr sz="900"/>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43"/>
          <p:cNvSpPr>
            <a:spLocks noGrp="1"/>
          </p:cNvSpPr>
          <p:nvPr>
            <p:ph type="body" sz="quarter" idx="11"/>
          </p:nvPr>
        </p:nvSpPr>
        <p:spPr>
          <a:xfrm>
            <a:off x="508000" y="1528764"/>
            <a:ext cx="5468939" cy="4830763"/>
          </a:xfrm>
        </p:spPr>
        <p:txBody>
          <a:bodyPr/>
          <a:lstStyle>
            <a:lvl1pPr marL="0" indent="0">
              <a:spcAft>
                <a:spcPts val="0"/>
              </a:spcAft>
              <a:buClr>
                <a:schemeClr val="accent2"/>
              </a:buClr>
              <a:buSzPct val="85000"/>
              <a:buFont typeface="Wingdings" pitchFamily="2" charset="2"/>
              <a:buNone/>
              <a:defRPr sz="1350"/>
            </a:lvl1pPr>
            <a:lvl2pPr marL="172800" indent="-172800">
              <a:spcAft>
                <a:spcPts val="0"/>
              </a:spcAft>
              <a:buClr>
                <a:schemeClr val="accent2"/>
              </a:buClr>
              <a:buSzPct val="85000"/>
              <a:buFont typeface="Wingdings" pitchFamily="2" charset="2"/>
              <a:buChar char="n"/>
              <a:defRPr sz="1350"/>
            </a:lvl2pPr>
            <a:lvl3pPr marL="344250" indent="-171450">
              <a:spcAft>
                <a:spcPts val="0"/>
              </a:spcAft>
              <a:buClr>
                <a:schemeClr val="tx1"/>
              </a:buClr>
              <a:buFont typeface="Wingdings" pitchFamily="2" charset="2"/>
              <a:buChar char=""/>
              <a:defRPr sz="1350"/>
            </a:lvl3pPr>
            <a:lvl4pPr marL="515700" indent="-171450">
              <a:spcBef>
                <a:spcPts val="0"/>
              </a:spcBef>
              <a:spcAft>
                <a:spcPts val="0"/>
              </a:spcAft>
              <a:buClr>
                <a:schemeClr val="tx1"/>
              </a:buClr>
              <a:buFont typeface="Wingdings" pitchFamily="2" charset="2"/>
              <a:buChar char=""/>
              <a:defRPr sz="1350"/>
            </a:lvl4pPr>
            <a:lvl5pPr marL="668100" indent="-152400">
              <a:spcBef>
                <a:spcPts val="0"/>
              </a:spcBef>
              <a:spcAft>
                <a:spcPts val="0"/>
              </a:spcAft>
              <a:buClr>
                <a:schemeClr val="tx1"/>
              </a:buClr>
              <a:buFont typeface="Wingdings" pitchFamily="2" charset="2"/>
              <a:buChar char=""/>
              <a:defRPr sz="1200"/>
            </a:lvl5pPr>
            <a:lvl6pPr marL="782400" indent="-114300">
              <a:spcBef>
                <a:spcPts val="0"/>
              </a:spcBef>
              <a:spcAft>
                <a:spcPts val="0"/>
              </a:spcAft>
              <a:buClr>
                <a:schemeClr val="tx1"/>
              </a:buClr>
              <a:buFont typeface="Wingdings" pitchFamily="2" charset="2"/>
              <a:buChar char=""/>
              <a:defRPr sz="900"/>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6"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18"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20"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2446945625"/>
      </p:ext>
    </p:extLst>
  </p:cSld>
  <p:clrMapOvr>
    <a:masterClrMapping/>
  </p:clrMapOvr>
  <p:transition/>
  <p:extLst>
    <p:ext uri="{DCECCB84-F9BA-43D5-87BE-67443E8EF086}">
      <p15:sldGuideLst xmlns:p15="http://schemas.microsoft.com/office/powerpoint/2012/main">
        <p15:guide id="1" pos="3840">
          <p15:clr>
            <a:srgbClr val="FBAE40"/>
          </p15:clr>
        </p15:guide>
        <p15:guide id="2" pos="3765">
          <p15:clr>
            <a:srgbClr val="FBAE40"/>
          </p15:clr>
        </p15:guide>
        <p15:guide id="3" pos="3915">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wo Content - High Content">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1" y="712802"/>
            <a:ext cx="11171239" cy="752475"/>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lang="en-GB" dirty="0" smtClean="0">
                <a:latin typeface="ShellBold" panose="00000800000000000000" pitchFamily="50" charset="0"/>
              </a:defRPr>
            </a:lvl1pPr>
          </a:lstStyle>
          <a:p>
            <a:pPr lvl="0"/>
            <a:r>
              <a:rPr lang="en-GB"/>
              <a:t>Click to edit Master title style</a:t>
            </a:r>
            <a:endParaRPr lang="en-GB" dirty="0"/>
          </a:p>
        </p:txBody>
      </p:sp>
      <p:sp>
        <p:nvSpPr>
          <p:cNvPr id="10" name="Content Placeholder 14"/>
          <p:cNvSpPr>
            <a:spLocks noGrp="1"/>
          </p:cNvSpPr>
          <p:nvPr>
            <p:ph sz="quarter" idx="13"/>
          </p:nvPr>
        </p:nvSpPr>
        <p:spPr>
          <a:xfrm>
            <a:off x="6215065" y="1528764"/>
            <a:ext cx="5464175" cy="4830762"/>
          </a:xfrm>
        </p:spPr>
        <p:txBody>
          <a:bodyPr/>
          <a:lstStyle>
            <a:lvl1pPr marL="0" indent="0">
              <a:lnSpc>
                <a:spcPct val="140000"/>
              </a:lnSpc>
              <a:spcAft>
                <a:spcPts val="0"/>
              </a:spcAft>
              <a:buClr>
                <a:schemeClr val="accent2"/>
              </a:buClr>
              <a:buSzPct val="85000"/>
              <a:buFont typeface="Wingdings" pitchFamily="2" charset="2"/>
              <a:buNone/>
              <a:defRPr sz="1050"/>
            </a:lvl1pPr>
            <a:lvl2pPr marL="132300" indent="-132300">
              <a:lnSpc>
                <a:spcPct val="140000"/>
              </a:lnSpc>
              <a:spcBef>
                <a:spcPts val="0"/>
              </a:spcBef>
              <a:spcAft>
                <a:spcPts val="0"/>
              </a:spcAft>
              <a:buClr>
                <a:schemeClr val="accent2"/>
              </a:buClr>
              <a:buSzPct val="85000"/>
              <a:buFont typeface="Wingdings" pitchFamily="2" charset="2"/>
              <a:buChar char="n"/>
              <a:defRPr sz="1050"/>
            </a:lvl2pPr>
            <a:lvl3pPr marL="265650" indent="-133350">
              <a:lnSpc>
                <a:spcPct val="140000"/>
              </a:lnSpc>
              <a:spcBef>
                <a:spcPts val="0"/>
              </a:spcBef>
              <a:spcAft>
                <a:spcPts val="0"/>
              </a:spcAft>
              <a:buClr>
                <a:schemeClr val="tx1"/>
              </a:buClr>
              <a:buFont typeface="Wingdings" pitchFamily="2" charset="2"/>
              <a:buChar char="n"/>
              <a:defRPr sz="1050"/>
            </a:lvl3pPr>
            <a:lvl4pPr marL="399000" indent="-133350">
              <a:lnSpc>
                <a:spcPct val="140000"/>
              </a:lnSpc>
              <a:spcBef>
                <a:spcPts val="0"/>
              </a:spcBef>
              <a:spcAft>
                <a:spcPts val="0"/>
              </a:spcAft>
              <a:buClr>
                <a:schemeClr val="tx1"/>
              </a:buClr>
              <a:buFont typeface="Wingdings" pitchFamily="2" charset="2"/>
              <a:buChar char="n"/>
              <a:defRPr sz="1050"/>
            </a:lvl4pPr>
            <a:lvl5pPr marL="513300" indent="-114300">
              <a:lnSpc>
                <a:spcPct val="140000"/>
              </a:lnSpc>
              <a:spcBef>
                <a:spcPts val="0"/>
              </a:spcBef>
              <a:spcAft>
                <a:spcPts val="0"/>
              </a:spcAft>
              <a:buClr>
                <a:schemeClr val="tx1"/>
              </a:buClr>
              <a:buFont typeface="Wingdings" pitchFamily="2" charset="2"/>
              <a:buChar char="n"/>
              <a:defRPr sz="900"/>
            </a:lvl5pPr>
            <a:lvl6pPr marL="618075" indent="-104775">
              <a:lnSpc>
                <a:spcPct val="140000"/>
              </a:lnSpc>
              <a:spcBef>
                <a:spcPts val="0"/>
              </a:spcBef>
              <a:spcAft>
                <a:spcPts val="0"/>
              </a:spcAft>
              <a:buClr>
                <a:schemeClr val="tx1"/>
              </a:buClr>
              <a:buFont typeface="Wingdings" pitchFamily="2" charset="2"/>
              <a:buChar char="n"/>
              <a:tabLst/>
              <a:defRPr sz="825"/>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43"/>
          <p:cNvSpPr>
            <a:spLocks noGrp="1"/>
          </p:cNvSpPr>
          <p:nvPr>
            <p:ph type="body" sz="quarter" idx="11"/>
          </p:nvPr>
        </p:nvSpPr>
        <p:spPr>
          <a:xfrm>
            <a:off x="508000" y="1528764"/>
            <a:ext cx="5468939" cy="4830763"/>
          </a:xfrm>
        </p:spPr>
        <p:txBody>
          <a:bodyPr/>
          <a:lstStyle>
            <a:lvl1pPr marL="0" indent="0">
              <a:lnSpc>
                <a:spcPct val="140000"/>
              </a:lnSpc>
              <a:spcAft>
                <a:spcPts val="0"/>
              </a:spcAft>
              <a:buClr>
                <a:schemeClr val="accent2"/>
              </a:buClr>
              <a:buSzPct val="85000"/>
              <a:buFont typeface="Wingdings" pitchFamily="2" charset="2"/>
              <a:buNone/>
              <a:defRPr sz="1050"/>
            </a:lvl1pPr>
            <a:lvl2pPr marL="132300" indent="-132300">
              <a:lnSpc>
                <a:spcPct val="140000"/>
              </a:lnSpc>
              <a:spcAft>
                <a:spcPts val="0"/>
              </a:spcAft>
              <a:buClr>
                <a:schemeClr val="accent2"/>
              </a:buClr>
              <a:buSzPct val="85000"/>
              <a:buFont typeface="Wingdings" pitchFamily="2" charset="2"/>
              <a:buChar char="n"/>
              <a:defRPr sz="1050"/>
            </a:lvl2pPr>
            <a:lvl3pPr marL="265650" indent="-133350">
              <a:lnSpc>
                <a:spcPct val="140000"/>
              </a:lnSpc>
              <a:spcAft>
                <a:spcPts val="0"/>
              </a:spcAft>
              <a:buClr>
                <a:schemeClr val="tx1"/>
              </a:buClr>
              <a:buFont typeface="Wingdings" pitchFamily="2" charset="2"/>
              <a:buChar char=""/>
              <a:defRPr sz="1050"/>
            </a:lvl3pPr>
            <a:lvl4pPr marL="399000" indent="-133350">
              <a:lnSpc>
                <a:spcPct val="140000"/>
              </a:lnSpc>
              <a:spcAft>
                <a:spcPts val="0"/>
              </a:spcAft>
              <a:buClr>
                <a:schemeClr val="tx1"/>
              </a:buClr>
              <a:buFont typeface="Wingdings" pitchFamily="2" charset="2"/>
              <a:buChar char="n"/>
              <a:defRPr sz="1050"/>
            </a:lvl4pPr>
            <a:lvl5pPr marL="513300" indent="-114300">
              <a:lnSpc>
                <a:spcPct val="140000"/>
              </a:lnSpc>
              <a:spcBef>
                <a:spcPts val="0"/>
              </a:spcBef>
              <a:spcAft>
                <a:spcPts val="0"/>
              </a:spcAft>
              <a:buClr>
                <a:schemeClr val="tx1"/>
              </a:buClr>
              <a:buFont typeface="Wingdings" pitchFamily="2" charset="2"/>
              <a:buChar char="n"/>
              <a:defRPr sz="900"/>
            </a:lvl5pPr>
            <a:lvl6pPr marL="618075" indent="-104775">
              <a:lnSpc>
                <a:spcPct val="140000"/>
              </a:lnSpc>
              <a:spcBef>
                <a:spcPts val="0"/>
              </a:spcBef>
              <a:spcAft>
                <a:spcPts val="0"/>
              </a:spcAft>
              <a:buClr>
                <a:schemeClr val="tx1"/>
              </a:buClr>
              <a:buFont typeface="Wingdings" pitchFamily="2" charset="2"/>
              <a:buChar char="n"/>
              <a:defRPr sz="825"/>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6"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18"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20"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13091009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 Graphs">
    <p:spTree>
      <p:nvGrpSpPr>
        <p:cNvPr id="1" name=""/>
        <p:cNvGrpSpPr/>
        <p:nvPr/>
      </p:nvGrpSpPr>
      <p:grpSpPr>
        <a:xfrm>
          <a:off x="0" y="0"/>
          <a:ext cx="0" cy="0"/>
          <a:chOff x="0" y="0"/>
          <a:chExt cx="0" cy="0"/>
        </a:xfrm>
      </p:grpSpPr>
      <p:sp>
        <p:nvSpPr>
          <p:cNvPr id="67" name="Content Placeholder 51"/>
          <p:cNvSpPr>
            <a:spLocks noGrp="1"/>
          </p:cNvSpPr>
          <p:nvPr>
            <p:ph sz="quarter" idx="29" hasCustomPrompt="1"/>
          </p:nvPr>
        </p:nvSpPr>
        <p:spPr>
          <a:xfrm>
            <a:off x="509313" y="6201071"/>
            <a:ext cx="5543051" cy="158455"/>
          </a:xfrm>
        </p:spPr>
        <p:txBody>
          <a:bodyPr wrap="square">
            <a:noAutofit/>
          </a:bodyPr>
          <a:lstStyle>
            <a:lvl1pPr>
              <a:defRPr sz="675" cap="none" baseline="0">
                <a:solidFill>
                  <a:schemeClr val="tx1"/>
                </a:solidFill>
                <a:latin typeface="+mn-lt"/>
              </a:defRPr>
            </a:lvl1pPr>
          </a:lstStyle>
          <a:p>
            <a:pPr lvl="0"/>
            <a:r>
              <a:rPr lang="en-GB" dirty="0"/>
              <a:t>Click to edit source</a:t>
            </a:r>
          </a:p>
        </p:txBody>
      </p:sp>
      <p:sp>
        <p:nvSpPr>
          <p:cNvPr id="32" name="Rectangle 2"/>
          <p:cNvSpPr>
            <a:spLocks noGrp="1" noChangeArrowheads="1"/>
          </p:cNvSpPr>
          <p:nvPr>
            <p:ph type="title"/>
          </p:nvPr>
        </p:nvSpPr>
        <p:spPr bwMode="auto">
          <a:xfrm>
            <a:off x="508000" y="712802"/>
            <a:ext cx="11171237" cy="752475"/>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lang="en-GB" noProof="0" dirty="0" smtClean="0">
                <a:latin typeface="ShellBold" panose="00000800000000000000" pitchFamily="50" charset="0"/>
              </a:defRPr>
            </a:lvl1pPr>
          </a:lstStyle>
          <a:p>
            <a:pPr lvl="0"/>
            <a:r>
              <a:rPr lang="en-GB" noProof="0"/>
              <a:t>Click to edit Master title style</a:t>
            </a:r>
            <a:endParaRPr lang="en-GB" noProof="0" dirty="0"/>
          </a:p>
        </p:txBody>
      </p:sp>
      <p:sp>
        <p:nvSpPr>
          <p:cNvPr id="39" name="Content Placeholder 51"/>
          <p:cNvSpPr>
            <a:spLocks noGrp="1"/>
          </p:cNvSpPr>
          <p:nvPr>
            <p:ph sz="quarter" idx="45" hasCustomPrompt="1"/>
          </p:nvPr>
        </p:nvSpPr>
        <p:spPr>
          <a:xfrm>
            <a:off x="508000" y="4199576"/>
            <a:ext cx="5468939" cy="179793"/>
          </a:xfrm>
        </p:spPr>
        <p:txBody>
          <a:bodyPr vert="horz" wrap="square" lIns="0" tIns="0" rIns="0" bIns="0" rtlCol="0">
            <a:spAutoFit/>
          </a:bodyPr>
          <a:lstStyle>
            <a:lvl1pPr>
              <a:defRPr lang="nl-NL" sz="1050" kern="1200" baseline="0" dirty="0">
                <a:solidFill>
                  <a:schemeClr val="tx1"/>
                </a:solidFill>
                <a:latin typeface="+mn-lt"/>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Click to edit Unit of measure</a:t>
            </a:r>
          </a:p>
        </p:txBody>
      </p:sp>
      <p:sp>
        <p:nvSpPr>
          <p:cNvPr id="40" name="Content Placeholder 51"/>
          <p:cNvSpPr>
            <a:spLocks noGrp="1"/>
          </p:cNvSpPr>
          <p:nvPr>
            <p:ph sz="quarter" idx="46" hasCustomPrompt="1"/>
          </p:nvPr>
        </p:nvSpPr>
        <p:spPr>
          <a:xfrm>
            <a:off x="508000" y="3864613"/>
            <a:ext cx="5468939" cy="205505"/>
          </a:xfrm>
        </p:spPr>
        <p:txBody>
          <a:bodyPr vert="horz" wrap="square" lIns="0" tIns="0" rIns="0" bIns="0" rtlCol="0">
            <a:spAutoFit/>
          </a:bodyPr>
          <a:lstStyle>
            <a:lvl1pPr>
              <a:defRPr lang="nl-NL" sz="1200" kern="1200" cap="none" baseline="0" dirty="0">
                <a:solidFill>
                  <a:schemeClr val="tx1"/>
                </a:solidFill>
                <a:latin typeface="ShellBold" panose="00000800000000000000" pitchFamily="50" charset="0"/>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Chart title appears here</a:t>
            </a:r>
          </a:p>
        </p:txBody>
      </p:sp>
      <p:cxnSp>
        <p:nvCxnSpPr>
          <p:cNvPr id="41" name="Straight Connector 40"/>
          <p:cNvCxnSpPr/>
          <p:nvPr userDrawn="1"/>
        </p:nvCxnSpPr>
        <p:spPr>
          <a:xfrm>
            <a:off x="508000" y="4141370"/>
            <a:ext cx="5468939" cy="941"/>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42" name="Chart Placeholder 16"/>
          <p:cNvSpPr>
            <a:spLocks noGrp="1"/>
          </p:cNvSpPr>
          <p:nvPr>
            <p:ph type="chart" sz="quarter" idx="47"/>
          </p:nvPr>
        </p:nvSpPr>
        <p:spPr>
          <a:xfrm>
            <a:off x="508000" y="4456231"/>
            <a:ext cx="5468939" cy="1623641"/>
          </a:xfrm>
        </p:spPr>
        <p:txBody>
          <a:bodyPr>
            <a:normAutofit/>
          </a:bodyPr>
          <a:lstStyle>
            <a:lvl1pPr>
              <a:defRPr sz="1050">
                <a:solidFill>
                  <a:schemeClr val="tx1"/>
                </a:solidFill>
                <a:latin typeface="+mn-lt"/>
              </a:defRPr>
            </a:lvl1pPr>
          </a:lstStyle>
          <a:p>
            <a:r>
              <a:rPr lang="en-GB"/>
              <a:t>Click icon to add chart</a:t>
            </a:r>
            <a:endParaRPr lang="nl-NL" dirty="0"/>
          </a:p>
        </p:txBody>
      </p:sp>
      <p:cxnSp>
        <p:nvCxnSpPr>
          <p:cNvPr id="43" name="Straight Connector 42"/>
          <p:cNvCxnSpPr/>
          <p:nvPr userDrawn="1"/>
        </p:nvCxnSpPr>
        <p:spPr>
          <a:xfrm flipV="1">
            <a:off x="508000" y="5966640"/>
            <a:ext cx="5468939" cy="188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99" name="Content Placeholder 51"/>
          <p:cNvSpPr>
            <a:spLocks noGrp="1"/>
          </p:cNvSpPr>
          <p:nvPr>
            <p:ph sz="quarter" idx="54" hasCustomPrompt="1"/>
          </p:nvPr>
        </p:nvSpPr>
        <p:spPr>
          <a:xfrm>
            <a:off x="508000" y="1863728"/>
            <a:ext cx="5468939" cy="179793"/>
          </a:xfrm>
        </p:spPr>
        <p:txBody>
          <a:bodyPr vert="horz" wrap="square" lIns="0" tIns="0" rIns="0" bIns="0" rtlCol="0">
            <a:spAutoFit/>
          </a:bodyPr>
          <a:lstStyle>
            <a:lvl1pPr>
              <a:defRPr lang="nl-NL" sz="1050" kern="1200" baseline="0" dirty="0">
                <a:solidFill>
                  <a:schemeClr val="tx1"/>
                </a:solidFill>
                <a:latin typeface="+mn-lt"/>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Click to edit Unit of measure</a:t>
            </a:r>
          </a:p>
        </p:txBody>
      </p:sp>
      <p:sp>
        <p:nvSpPr>
          <p:cNvPr id="100" name="Content Placeholder 51"/>
          <p:cNvSpPr>
            <a:spLocks noGrp="1"/>
          </p:cNvSpPr>
          <p:nvPr>
            <p:ph sz="quarter" idx="55" hasCustomPrompt="1"/>
          </p:nvPr>
        </p:nvSpPr>
        <p:spPr>
          <a:xfrm>
            <a:off x="508000" y="1528765"/>
            <a:ext cx="5468939" cy="205505"/>
          </a:xfrm>
        </p:spPr>
        <p:txBody>
          <a:bodyPr vert="horz" wrap="square" lIns="0" tIns="0" rIns="0" bIns="0" rtlCol="0">
            <a:spAutoFit/>
          </a:bodyPr>
          <a:lstStyle>
            <a:lvl1pPr>
              <a:defRPr lang="nl-NL" sz="1200" kern="1200" cap="none" baseline="0" dirty="0">
                <a:solidFill>
                  <a:schemeClr val="tx1"/>
                </a:solidFill>
                <a:latin typeface="ShellBold" panose="00000800000000000000" pitchFamily="50" charset="0"/>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Chart title appears here</a:t>
            </a:r>
          </a:p>
        </p:txBody>
      </p:sp>
      <p:cxnSp>
        <p:nvCxnSpPr>
          <p:cNvPr id="101" name="Straight Connector 100"/>
          <p:cNvCxnSpPr/>
          <p:nvPr userDrawn="1"/>
        </p:nvCxnSpPr>
        <p:spPr>
          <a:xfrm>
            <a:off x="508000" y="1805523"/>
            <a:ext cx="5468939" cy="941"/>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102" name="Chart Placeholder 16"/>
          <p:cNvSpPr>
            <a:spLocks noGrp="1"/>
          </p:cNvSpPr>
          <p:nvPr>
            <p:ph type="chart" sz="quarter" idx="56"/>
          </p:nvPr>
        </p:nvSpPr>
        <p:spPr>
          <a:xfrm>
            <a:off x="508000" y="2120384"/>
            <a:ext cx="5468939" cy="1623641"/>
          </a:xfrm>
        </p:spPr>
        <p:txBody>
          <a:bodyPr>
            <a:normAutofit/>
          </a:bodyPr>
          <a:lstStyle>
            <a:lvl1pPr>
              <a:defRPr sz="1050">
                <a:solidFill>
                  <a:schemeClr val="tx1"/>
                </a:solidFill>
                <a:latin typeface="+mn-lt"/>
              </a:defRPr>
            </a:lvl1pPr>
          </a:lstStyle>
          <a:p>
            <a:r>
              <a:rPr lang="en-GB"/>
              <a:t>Click icon to add chart</a:t>
            </a:r>
            <a:endParaRPr lang="nl-NL" dirty="0"/>
          </a:p>
        </p:txBody>
      </p:sp>
      <p:cxnSp>
        <p:nvCxnSpPr>
          <p:cNvPr id="103" name="Straight Connector 102"/>
          <p:cNvCxnSpPr/>
          <p:nvPr userDrawn="1"/>
        </p:nvCxnSpPr>
        <p:spPr>
          <a:xfrm flipV="1">
            <a:off x="508000" y="3732357"/>
            <a:ext cx="5468939" cy="188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Content Placeholder 51"/>
          <p:cNvSpPr>
            <a:spLocks noGrp="1"/>
          </p:cNvSpPr>
          <p:nvPr>
            <p:ph sz="quarter" idx="57" hasCustomPrompt="1"/>
          </p:nvPr>
        </p:nvSpPr>
        <p:spPr>
          <a:xfrm>
            <a:off x="6215065" y="4199576"/>
            <a:ext cx="5464175" cy="179793"/>
          </a:xfrm>
        </p:spPr>
        <p:txBody>
          <a:bodyPr vert="horz" wrap="square" lIns="0" tIns="0" rIns="0" bIns="0" rtlCol="0">
            <a:spAutoFit/>
          </a:bodyPr>
          <a:lstStyle>
            <a:lvl1pPr>
              <a:defRPr lang="nl-NL" sz="1050" kern="1200" baseline="0" dirty="0">
                <a:solidFill>
                  <a:schemeClr val="tx1"/>
                </a:solidFill>
                <a:latin typeface="+mn-lt"/>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Click to edit Unit of measure</a:t>
            </a:r>
          </a:p>
        </p:txBody>
      </p:sp>
      <p:sp>
        <p:nvSpPr>
          <p:cNvPr id="105" name="Content Placeholder 51"/>
          <p:cNvSpPr>
            <a:spLocks noGrp="1"/>
          </p:cNvSpPr>
          <p:nvPr>
            <p:ph sz="quarter" idx="58" hasCustomPrompt="1"/>
          </p:nvPr>
        </p:nvSpPr>
        <p:spPr>
          <a:xfrm>
            <a:off x="6215065" y="3864613"/>
            <a:ext cx="5464175" cy="205505"/>
          </a:xfrm>
        </p:spPr>
        <p:txBody>
          <a:bodyPr vert="horz" wrap="square" lIns="0" tIns="0" rIns="0" bIns="0" rtlCol="0">
            <a:spAutoFit/>
          </a:bodyPr>
          <a:lstStyle>
            <a:lvl1pPr>
              <a:defRPr lang="nl-NL" sz="1200" kern="1200" cap="none" baseline="0" dirty="0">
                <a:solidFill>
                  <a:schemeClr val="tx1"/>
                </a:solidFill>
                <a:latin typeface="ShellBold" panose="00000800000000000000" pitchFamily="50" charset="0"/>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Chart title appears here</a:t>
            </a:r>
          </a:p>
        </p:txBody>
      </p:sp>
      <p:cxnSp>
        <p:nvCxnSpPr>
          <p:cNvPr id="106" name="Straight Connector 105"/>
          <p:cNvCxnSpPr/>
          <p:nvPr userDrawn="1"/>
        </p:nvCxnSpPr>
        <p:spPr>
          <a:xfrm>
            <a:off x="6215065" y="4141387"/>
            <a:ext cx="5464175" cy="914"/>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107" name="Chart Placeholder 16"/>
          <p:cNvSpPr>
            <a:spLocks noGrp="1"/>
          </p:cNvSpPr>
          <p:nvPr>
            <p:ph type="chart" sz="quarter" idx="59"/>
          </p:nvPr>
        </p:nvSpPr>
        <p:spPr>
          <a:xfrm>
            <a:off x="6215065" y="4456231"/>
            <a:ext cx="5464175" cy="1623641"/>
          </a:xfrm>
        </p:spPr>
        <p:txBody>
          <a:bodyPr>
            <a:normAutofit/>
          </a:bodyPr>
          <a:lstStyle>
            <a:lvl1pPr>
              <a:defRPr sz="1050">
                <a:solidFill>
                  <a:schemeClr val="tx1"/>
                </a:solidFill>
                <a:latin typeface="+mn-lt"/>
              </a:defRPr>
            </a:lvl1pPr>
          </a:lstStyle>
          <a:p>
            <a:r>
              <a:rPr lang="en-GB"/>
              <a:t>Click icon to add chart</a:t>
            </a:r>
            <a:endParaRPr lang="nl-NL" dirty="0"/>
          </a:p>
        </p:txBody>
      </p:sp>
      <p:cxnSp>
        <p:nvCxnSpPr>
          <p:cNvPr id="108" name="Straight Connector 107"/>
          <p:cNvCxnSpPr/>
          <p:nvPr userDrawn="1"/>
        </p:nvCxnSpPr>
        <p:spPr>
          <a:xfrm flipV="1">
            <a:off x="6215065" y="5966659"/>
            <a:ext cx="5464175" cy="1829"/>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9" name="Content Placeholder 51"/>
          <p:cNvSpPr>
            <a:spLocks noGrp="1"/>
          </p:cNvSpPr>
          <p:nvPr>
            <p:ph sz="quarter" idx="60" hasCustomPrompt="1"/>
          </p:nvPr>
        </p:nvSpPr>
        <p:spPr>
          <a:xfrm>
            <a:off x="6215065" y="1863728"/>
            <a:ext cx="5464175" cy="179793"/>
          </a:xfrm>
        </p:spPr>
        <p:txBody>
          <a:bodyPr vert="horz" wrap="square" lIns="0" tIns="0" rIns="0" bIns="0" rtlCol="0">
            <a:spAutoFit/>
          </a:bodyPr>
          <a:lstStyle>
            <a:lvl1pPr>
              <a:defRPr lang="nl-NL" sz="1050" kern="1200" baseline="0" dirty="0">
                <a:solidFill>
                  <a:schemeClr val="tx1"/>
                </a:solidFill>
                <a:latin typeface="+mn-lt"/>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Click to edit Unit of measure</a:t>
            </a:r>
          </a:p>
        </p:txBody>
      </p:sp>
      <p:sp>
        <p:nvSpPr>
          <p:cNvPr id="110" name="Content Placeholder 51"/>
          <p:cNvSpPr>
            <a:spLocks noGrp="1"/>
          </p:cNvSpPr>
          <p:nvPr>
            <p:ph sz="quarter" idx="61" hasCustomPrompt="1"/>
          </p:nvPr>
        </p:nvSpPr>
        <p:spPr>
          <a:xfrm>
            <a:off x="6215065" y="1528765"/>
            <a:ext cx="5464175" cy="205505"/>
          </a:xfrm>
        </p:spPr>
        <p:txBody>
          <a:bodyPr vert="horz" wrap="square" lIns="0" tIns="0" rIns="0" bIns="0" rtlCol="0">
            <a:spAutoFit/>
          </a:bodyPr>
          <a:lstStyle>
            <a:lvl1pPr>
              <a:defRPr lang="nl-NL" sz="1200" kern="1200" cap="none" baseline="0" dirty="0">
                <a:solidFill>
                  <a:schemeClr val="tx1"/>
                </a:solidFill>
                <a:latin typeface="ShellBold" panose="00000800000000000000" pitchFamily="50" charset="0"/>
                <a:ea typeface="+mn-ea"/>
                <a:cs typeface="+mn-cs"/>
              </a:defRPr>
            </a:lvl1pPr>
          </a:lstStyle>
          <a:p>
            <a:pPr marL="0" lvl="0" indent="0" algn="l" defTabSz="914378" rtl="0" eaLnBrk="1" latinLnBrk="0" hangingPunct="1">
              <a:lnSpc>
                <a:spcPct val="119000"/>
              </a:lnSpc>
              <a:spcBef>
                <a:spcPts val="0"/>
              </a:spcBef>
              <a:spcAft>
                <a:spcPts val="0"/>
              </a:spcAft>
              <a:buClr>
                <a:srgbClr val="F7D117"/>
              </a:buClr>
              <a:buSzPct val="120000"/>
              <a:buFont typeface="Wingdings" pitchFamily="2" charset="2"/>
              <a:buNone/>
            </a:pPr>
            <a:r>
              <a:rPr lang="en-GB" dirty="0"/>
              <a:t>Chart title appears here</a:t>
            </a:r>
          </a:p>
        </p:txBody>
      </p:sp>
      <p:cxnSp>
        <p:nvCxnSpPr>
          <p:cNvPr id="111" name="Straight Connector 110"/>
          <p:cNvCxnSpPr/>
          <p:nvPr userDrawn="1"/>
        </p:nvCxnSpPr>
        <p:spPr>
          <a:xfrm>
            <a:off x="6215065" y="1805539"/>
            <a:ext cx="5464175" cy="914"/>
          </a:xfrm>
          <a:prstGeom prst="line">
            <a:avLst/>
          </a:prstGeom>
          <a:ln w="50800">
            <a:solidFill>
              <a:schemeClr val="bg2"/>
            </a:solidFill>
          </a:ln>
        </p:spPr>
        <p:style>
          <a:lnRef idx="1">
            <a:schemeClr val="accent1"/>
          </a:lnRef>
          <a:fillRef idx="0">
            <a:schemeClr val="accent1"/>
          </a:fillRef>
          <a:effectRef idx="0">
            <a:schemeClr val="accent1"/>
          </a:effectRef>
          <a:fontRef idx="minor">
            <a:schemeClr val="tx1"/>
          </a:fontRef>
        </p:style>
      </p:cxnSp>
      <p:sp>
        <p:nvSpPr>
          <p:cNvPr id="112" name="Chart Placeholder 16"/>
          <p:cNvSpPr>
            <a:spLocks noGrp="1"/>
          </p:cNvSpPr>
          <p:nvPr>
            <p:ph type="chart" sz="quarter" idx="62"/>
          </p:nvPr>
        </p:nvSpPr>
        <p:spPr>
          <a:xfrm>
            <a:off x="6215065" y="2120384"/>
            <a:ext cx="5464175" cy="1623641"/>
          </a:xfrm>
        </p:spPr>
        <p:txBody>
          <a:bodyPr>
            <a:normAutofit/>
          </a:bodyPr>
          <a:lstStyle>
            <a:lvl1pPr>
              <a:defRPr sz="1050">
                <a:solidFill>
                  <a:schemeClr val="tx1"/>
                </a:solidFill>
                <a:latin typeface="+mn-lt"/>
              </a:defRPr>
            </a:lvl1pPr>
          </a:lstStyle>
          <a:p>
            <a:r>
              <a:rPr lang="en-GB"/>
              <a:t>Click icon to add chart</a:t>
            </a:r>
            <a:endParaRPr lang="nl-NL" dirty="0"/>
          </a:p>
        </p:txBody>
      </p:sp>
      <p:cxnSp>
        <p:nvCxnSpPr>
          <p:cNvPr id="113" name="Straight Connector 112"/>
          <p:cNvCxnSpPr/>
          <p:nvPr userDrawn="1"/>
        </p:nvCxnSpPr>
        <p:spPr>
          <a:xfrm>
            <a:off x="6089109" y="3730543"/>
            <a:ext cx="5265195" cy="244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36"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38"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466813712"/>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6" name="Rectangle 25"/>
          <p:cNvSpPr/>
          <p:nvPr userDrawn="1"/>
        </p:nvSpPr>
        <p:spPr bwMode="gray">
          <a:xfrm>
            <a:off x="1" y="4313786"/>
            <a:ext cx="12192000" cy="2544215"/>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bg1"/>
              </a:solidFill>
            </a:endParaRPr>
          </a:p>
        </p:txBody>
      </p:sp>
      <p:sp>
        <p:nvSpPr>
          <p:cNvPr id="27" name="Rectangle 26" descr="&lt;Shell Yellow Bar&gt;" title="&lt;Shell Yellow Bar&gt;"/>
          <p:cNvSpPr/>
          <p:nvPr userDrawn="1"/>
        </p:nvSpPr>
        <p:spPr bwMode="gray">
          <a:xfrm>
            <a:off x="761993" y="1524000"/>
            <a:ext cx="1269984" cy="756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p>
        </p:txBody>
      </p:sp>
      <p:sp>
        <p:nvSpPr>
          <p:cNvPr id="18" name="Title 1"/>
          <p:cNvSpPr>
            <a:spLocks noGrp="1"/>
          </p:cNvSpPr>
          <p:nvPr>
            <p:ph type="title"/>
          </p:nvPr>
        </p:nvSpPr>
        <p:spPr>
          <a:xfrm>
            <a:off x="763201" y="2636982"/>
            <a:ext cx="6397451" cy="1362075"/>
          </a:xfrm>
          <a:prstGeom prst="rect">
            <a:avLst/>
          </a:prstGeom>
        </p:spPr>
        <p:txBody>
          <a:bodyPr lIns="0" tIns="0" rIns="0" bIns="0"/>
          <a:lstStyle>
            <a:lvl1pPr algn="l">
              <a:defRPr sz="1050" b="0" cap="none" baseline="0">
                <a:solidFill>
                  <a:schemeClr val="tx1"/>
                </a:solidFill>
                <a:latin typeface="ShellBold" panose="00000800000000000000" pitchFamily="50" charset="0"/>
              </a:defRPr>
            </a:lvl1pPr>
          </a:lstStyle>
          <a:p>
            <a:r>
              <a:rPr lang="en-GB"/>
              <a:t>Click to edit Master title style</a:t>
            </a:r>
            <a:endParaRPr lang="en-GB" dirty="0"/>
          </a:p>
        </p:txBody>
      </p:sp>
      <p:sp>
        <p:nvSpPr>
          <p:cNvPr id="25" name="Text Placeholder 2"/>
          <p:cNvSpPr>
            <a:spLocks noGrp="1"/>
          </p:cNvSpPr>
          <p:nvPr>
            <p:ph type="body" idx="1"/>
          </p:nvPr>
        </p:nvSpPr>
        <p:spPr>
          <a:xfrm>
            <a:off x="763201" y="1696947"/>
            <a:ext cx="6397451" cy="821230"/>
          </a:xfrm>
          <a:prstGeom prst="rect">
            <a:avLst/>
          </a:prstGeom>
        </p:spPr>
        <p:txBody>
          <a:bodyPr lIns="0" tIns="0" rIns="0" bIns="0" anchor="t" anchorCtr="0"/>
          <a:lstStyle>
            <a:lvl1pPr marL="0" indent="0">
              <a:lnSpc>
                <a:spcPct val="100000"/>
              </a:lnSpc>
              <a:spcAft>
                <a:spcPts val="0"/>
              </a:spcAft>
              <a:buNone/>
              <a:defRPr sz="2100" b="0" cap="none" baseline="0">
                <a:solidFill>
                  <a:schemeClr val="tx1"/>
                </a:solidFill>
                <a:latin typeface="ShellBold" panose="00000800000000000000" pitchFamily="50" charset="0"/>
              </a:defRPr>
            </a:lvl1pPr>
            <a:lvl2pPr marL="457189" indent="0">
              <a:buNone/>
              <a:defRPr sz="1800"/>
            </a:lvl2pPr>
            <a:lvl3pPr marL="914378" indent="0">
              <a:buNone/>
              <a:defRPr sz="1600"/>
            </a:lvl3pPr>
            <a:lvl4pPr marL="1371566" indent="0">
              <a:buNone/>
              <a:defRPr sz="1400"/>
            </a:lvl4pPr>
            <a:lvl5pPr marL="1828754" indent="0">
              <a:buNone/>
              <a:defRPr sz="1400"/>
            </a:lvl5pPr>
            <a:lvl6pPr marL="2285943" indent="0">
              <a:buNone/>
              <a:defRPr sz="1400"/>
            </a:lvl6pPr>
            <a:lvl7pPr marL="2743132" indent="0">
              <a:buNone/>
              <a:defRPr sz="1400"/>
            </a:lvl7pPr>
            <a:lvl8pPr marL="3200320" indent="0">
              <a:buNone/>
              <a:defRPr sz="1400"/>
            </a:lvl8pPr>
            <a:lvl9pPr marL="3657509" indent="0">
              <a:buNone/>
              <a:defRPr sz="1400"/>
            </a:lvl9pPr>
          </a:lstStyle>
          <a:p>
            <a:pPr lvl="0"/>
            <a:r>
              <a:rPr lang="en-GB"/>
              <a:t>Click to edit Master text styles</a:t>
            </a:r>
          </a:p>
        </p:txBody>
      </p:sp>
      <p:sp>
        <p:nvSpPr>
          <p:cNvPr id="34" name="Text Placeholder 13"/>
          <p:cNvSpPr>
            <a:spLocks noGrp="1"/>
          </p:cNvSpPr>
          <p:nvPr>
            <p:ph type="body" sz="quarter" idx="13" hasCustomPrompt="1"/>
          </p:nvPr>
        </p:nvSpPr>
        <p:spPr bwMode="gray">
          <a:xfrm>
            <a:off x="7402833" y="1924114"/>
            <a:ext cx="4274843" cy="2930523"/>
          </a:xfrm>
          <a:prstGeom prst="rect">
            <a:avLst/>
          </a:prstGeom>
        </p:spPr>
        <p:txBody>
          <a:bodyPr lIns="0" tIns="0" rIns="0" bIns="0"/>
          <a:lstStyle>
            <a:lvl1pPr marL="0" algn="r" defTabSz="914378" rtl="0" eaLnBrk="1" latinLnBrk="0" hangingPunct="1">
              <a:lnSpc>
                <a:spcPct val="100000"/>
              </a:lnSpc>
              <a:buClr>
                <a:srgbClr val="DD1D21"/>
              </a:buClr>
              <a:buSzPct val="85000"/>
              <a:buNone/>
              <a:tabLst>
                <a:tab pos="810816" algn="l"/>
              </a:tabLst>
              <a:defRPr lang="en-GB" sz="15000" kern="10000" spc="-750" baseline="0" dirty="0">
                <a:ln w="3175">
                  <a:noFill/>
                </a:ln>
                <a:solidFill>
                  <a:schemeClr val="accent1"/>
                </a:solidFill>
                <a:latin typeface="ShellBold" panose="00000800000000000000" pitchFamily="50" charset="0"/>
                <a:ea typeface="ShellMedium" panose="00000600000000000000" pitchFamily="50" charset="0"/>
                <a:cs typeface="ShellBold" panose="00000800000000000000" pitchFamily="50" charset="0"/>
              </a:defRPr>
            </a:lvl1pPr>
          </a:lstStyle>
          <a:p>
            <a:pPr lvl="0"/>
            <a:r>
              <a:rPr lang="en-GB" dirty="0"/>
              <a:t>0.0</a:t>
            </a:r>
          </a:p>
        </p:txBody>
      </p:sp>
      <p:sp>
        <p:nvSpPr>
          <p:cNvPr id="14"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nl-NL" noProof="1"/>
              <a:t>Date Month 2016</a:t>
            </a:r>
          </a:p>
        </p:txBody>
      </p:sp>
      <p:sp>
        <p:nvSpPr>
          <p:cNvPr id="15" name="Text Box 11" descr="&lt;COMPANY_NAME&gt;"/>
          <p:cNvSpPr txBox="1">
            <a:spLocks noChangeArrowheads="1"/>
          </p:cNvSpPr>
          <p:nvPr userDrawn="1"/>
        </p:nvSpPr>
        <p:spPr bwMode="auto">
          <a:xfrm>
            <a:off x="512259" y="6469199"/>
            <a:ext cx="3360000" cy="237600"/>
          </a:xfrm>
          <a:prstGeom prst="rect">
            <a:avLst/>
          </a:prstGeom>
          <a:noFill/>
          <a:ln w="9525" algn="ctr">
            <a:noFill/>
            <a:miter lim="800000"/>
            <a:headEnd/>
            <a:tailEnd/>
          </a:ln>
          <a:effectLst/>
        </p:spPr>
        <p:txBody>
          <a:bodyPr wrap="none" lIns="0" tIns="0" rIns="0" anchor="t" anchorCtr="0">
            <a:noAutofit/>
          </a:bodyPr>
          <a:lstStyle/>
          <a:p>
            <a:pPr>
              <a:defRPr/>
            </a:pPr>
            <a:r>
              <a:rPr lang="nl-NL" sz="638" noProof="1">
                <a:solidFill>
                  <a:schemeClr val="tx1"/>
                </a:solidFill>
                <a:latin typeface="+mn-lt"/>
                <a:cs typeface="Arial" pitchFamily="34" charset="0"/>
              </a:rPr>
              <a:t>Company name appears here</a:t>
            </a:r>
          </a:p>
        </p:txBody>
      </p:sp>
      <p:sp>
        <p:nvSpPr>
          <p:cNvPr id="21"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nl-NL" noProof="1" smtClean="0"/>
              <a:pPr/>
              <a:t>‹#›</a:t>
            </a:fld>
            <a:endParaRPr lang="nl-NL" noProof="1"/>
          </a:p>
        </p:txBody>
      </p:sp>
      <p:sp>
        <p:nvSpPr>
          <p:cNvPr id="22"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nl-NL" noProof="1"/>
              <a:t>Footer </a:t>
            </a:r>
          </a:p>
        </p:txBody>
      </p:sp>
    </p:spTree>
    <p:extLst>
      <p:ext uri="{BB962C8B-B14F-4D97-AF65-F5344CB8AC3E}">
        <p14:creationId xmlns:p14="http://schemas.microsoft.com/office/powerpoint/2010/main" val="1904497036"/>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2" name="Group 1"/>
          <p:cNvGrpSpPr/>
          <p:nvPr userDrawn="1"/>
        </p:nvGrpSpPr>
        <p:grpSpPr bwMode="gray">
          <a:xfrm>
            <a:off x="761993" y="3556004"/>
            <a:ext cx="6858000" cy="2540001"/>
            <a:chOff x="761993" y="3556002"/>
            <a:chExt cx="6858000" cy="2540001"/>
          </a:xfrm>
        </p:grpSpPr>
        <p:sp>
          <p:nvSpPr>
            <p:cNvPr id="16" name="Rectangle 15"/>
            <p:cNvSpPr/>
            <p:nvPr userDrawn="1"/>
          </p:nvSpPr>
          <p:spPr bwMode="gray">
            <a:xfrm>
              <a:off x="761993" y="3556002"/>
              <a:ext cx="6858000" cy="2540001"/>
            </a:xfrm>
            <a:prstGeom prst="rect">
              <a:avLst/>
            </a:prstGeom>
            <a:solidFill>
              <a:srgbClr val="FFFFFF"/>
            </a:solidFill>
            <a:ln w="3175">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p>
          </p:txBody>
        </p:sp>
        <p:sp>
          <p:nvSpPr>
            <p:cNvPr id="28" name="Rectangle 27" descr="&lt;Shell Yellow Bar&gt;" title="&lt;Shell Yellow Bar&gt;"/>
            <p:cNvSpPr/>
            <p:nvPr userDrawn="1"/>
          </p:nvSpPr>
          <p:spPr bwMode="gray">
            <a:xfrm>
              <a:off x="1145875" y="3818708"/>
              <a:ext cx="1269984" cy="762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tx1"/>
                </a:solidFill>
              </a:endParaRPr>
            </a:p>
          </p:txBody>
        </p:sp>
      </p:grpSp>
      <p:sp>
        <p:nvSpPr>
          <p:cNvPr id="32" name="Rectangle 31"/>
          <p:cNvSpPr/>
          <p:nvPr userDrawn="1"/>
        </p:nvSpPr>
        <p:spPr bwMode="white">
          <a:xfrm>
            <a:off x="501607" y="488937"/>
            <a:ext cx="1311092" cy="11880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1"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22"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
        <p:nvSpPr>
          <p:cNvPr id="13" name="Picture Placeholder 2"/>
          <p:cNvSpPr>
            <a:spLocks noGrp="1"/>
          </p:cNvSpPr>
          <p:nvPr>
            <p:ph type="pic" sz="quarter" idx="12"/>
          </p:nvPr>
        </p:nvSpPr>
        <p:spPr bwMode="auto">
          <a:xfrm>
            <a:off x="1" y="1"/>
            <a:ext cx="12194723" cy="4866892"/>
          </a:xfrm>
          <a:custGeom>
            <a:avLst/>
            <a:gdLst>
              <a:gd name="connsiteX0" fmla="*/ 0 w 12192000"/>
              <a:gd name="connsiteY0" fmla="*/ 0 h 4854636"/>
              <a:gd name="connsiteX1" fmla="*/ 12192000 w 12192000"/>
              <a:gd name="connsiteY1" fmla="*/ 0 h 4854636"/>
              <a:gd name="connsiteX2" fmla="*/ 12192000 w 12192000"/>
              <a:gd name="connsiteY2" fmla="*/ 4854636 h 4854636"/>
              <a:gd name="connsiteX3" fmla="*/ 0 w 12192000"/>
              <a:gd name="connsiteY3" fmla="*/ 4854636 h 4854636"/>
              <a:gd name="connsiteX4" fmla="*/ 0 w 12192000"/>
              <a:gd name="connsiteY4" fmla="*/ 0 h 4854636"/>
              <a:gd name="connsiteX0" fmla="*/ 0 w 12192000"/>
              <a:gd name="connsiteY0" fmla="*/ 0 h 4854636"/>
              <a:gd name="connsiteX1" fmla="*/ 12192000 w 12192000"/>
              <a:gd name="connsiteY1" fmla="*/ 0 h 4854636"/>
              <a:gd name="connsiteX2" fmla="*/ 12192000 w 12192000"/>
              <a:gd name="connsiteY2" fmla="*/ 4854636 h 4854636"/>
              <a:gd name="connsiteX3" fmla="*/ 592282 w 12192000"/>
              <a:gd name="connsiteY3" fmla="*/ 4842164 h 4854636"/>
              <a:gd name="connsiteX4" fmla="*/ 0 w 12192000"/>
              <a:gd name="connsiteY4" fmla="*/ 4854636 h 4854636"/>
              <a:gd name="connsiteX5" fmla="*/ 0 w 12192000"/>
              <a:gd name="connsiteY5" fmla="*/ 0 h 4854636"/>
              <a:gd name="connsiteX0" fmla="*/ 0 w 12192000"/>
              <a:gd name="connsiteY0" fmla="*/ 0 h 4888026"/>
              <a:gd name="connsiteX1" fmla="*/ 12192000 w 12192000"/>
              <a:gd name="connsiteY1" fmla="*/ 0 h 4888026"/>
              <a:gd name="connsiteX2" fmla="*/ 12192000 w 12192000"/>
              <a:gd name="connsiteY2" fmla="*/ 4854636 h 4888026"/>
              <a:gd name="connsiteX3" fmla="*/ 592282 w 12192000"/>
              <a:gd name="connsiteY3" fmla="*/ 4842164 h 4888026"/>
              <a:gd name="connsiteX4" fmla="*/ 0 w 12192000"/>
              <a:gd name="connsiteY4" fmla="*/ 4854636 h 4888026"/>
              <a:gd name="connsiteX5" fmla="*/ 0 w 12192000"/>
              <a:gd name="connsiteY5" fmla="*/ 0 h 4888026"/>
              <a:gd name="connsiteX0" fmla="*/ 0 w 12192000"/>
              <a:gd name="connsiteY0" fmla="*/ 0 h 4888026"/>
              <a:gd name="connsiteX1" fmla="*/ 12192000 w 12192000"/>
              <a:gd name="connsiteY1" fmla="*/ 0 h 4888026"/>
              <a:gd name="connsiteX2" fmla="*/ 12192000 w 12192000"/>
              <a:gd name="connsiteY2" fmla="*/ 4854636 h 4888026"/>
              <a:gd name="connsiteX3" fmla="*/ 841664 w 12192000"/>
              <a:gd name="connsiteY3" fmla="*/ 2909455 h 4888026"/>
              <a:gd name="connsiteX4" fmla="*/ 592282 w 12192000"/>
              <a:gd name="connsiteY4" fmla="*/ 4842164 h 4888026"/>
              <a:gd name="connsiteX5" fmla="*/ 0 w 12192000"/>
              <a:gd name="connsiteY5" fmla="*/ 4854636 h 4888026"/>
              <a:gd name="connsiteX6" fmla="*/ 0 w 12192000"/>
              <a:gd name="connsiteY6" fmla="*/ 0 h 4888026"/>
              <a:gd name="connsiteX0" fmla="*/ 0 w 12192000"/>
              <a:gd name="connsiteY0" fmla="*/ 0 h 4982265"/>
              <a:gd name="connsiteX1" fmla="*/ 12192000 w 12192000"/>
              <a:gd name="connsiteY1" fmla="*/ 0 h 4982265"/>
              <a:gd name="connsiteX2" fmla="*/ 12192000 w 12192000"/>
              <a:gd name="connsiteY2" fmla="*/ 4854636 h 4982265"/>
              <a:gd name="connsiteX3" fmla="*/ 7606145 w 12192000"/>
              <a:gd name="connsiteY3" fmla="*/ 3543300 h 4982265"/>
              <a:gd name="connsiteX4" fmla="*/ 841664 w 12192000"/>
              <a:gd name="connsiteY4" fmla="*/ 2909455 h 4982265"/>
              <a:gd name="connsiteX5" fmla="*/ 592282 w 12192000"/>
              <a:gd name="connsiteY5" fmla="*/ 4842164 h 4982265"/>
              <a:gd name="connsiteX6" fmla="*/ 0 w 12192000"/>
              <a:gd name="connsiteY6" fmla="*/ 4854636 h 4982265"/>
              <a:gd name="connsiteX7" fmla="*/ 0 w 12192000"/>
              <a:gd name="connsiteY7" fmla="*/ 0 h 4982265"/>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592282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61702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6071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48146 w 12192000"/>
              <a:gd name="connsiteY5" fmla="*/ 3564082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2695 w 12194382"/>
              <a:gd name="connsiteY6" fmla="*/ 4857795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9839 w 12194382"/>
              <a:gd name="connsiteY6" fmla="*/ 4838792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9839 w 12194382"/>
              <a:gd name="connsiteY6" fmla="*/ 4838792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9839 w 12194382"/>
              <a:gd name="connsiteY6" fmla="*/ 4838792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872233 w 12194382"/>
              <a:gd name="connsiteY6" fmla="*/ 4872048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2695 w 12194382"/>
              <a:gd name="connsiteY6" fmla="*/ 4845920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20433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20433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20433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82443"/>
              <a:gd name="connsiteX1" fmla="*/ 12194382 w 12194382"/>
              <a:gd name="connsiteY1" fmla="*/ 0 h 5182443"/>
              <a:gd name="connsiteX2" fmla="*/ 12194382 w 12194382"/>
              <a:gd name="connsiteY2" fmla="*/ 4854636 h 5182443"/>
              <a:gd name="connsiteX3" fmla="*/ 7623248 w 12194382"/>
              <a:gd name="connsiteY3" fmla="*/ 4843680 h 5182443"/>
              <a:gd name="connsiteX4" fmla="*/ 7620433 w 12194382"/>
              <a:gd name="connsiteY4" fmla="*/ 3543300 h 5182443"/>
              <a:gd name="connsiteX5" fmla="*/ 762115 w 12194382"/>
              <a:gd name="connsiteY5" fmla="*/ 3547023 h 5182443"/>
              <a:gd name="connsiteX6" fmla="*/ 762695 w 12194382"/>
              <a:gd name="connsiteY6" fmla="*/ 4850671 h 5182443"/>
              <a:gd name="connsiteX7" fmla="*/ 0 w 12194382"/>
              <a:gd name="connsiteY7" fmla="*/ 4847509 h 5182443"/>
              <a:gd name="connsiteX8" fmla="*/ 2382 w 12194382"/>
              <a:gd name="connsiteY8" fmla="*/ 0 h 5182443"/>
              <a:gd name="connsiteX0" fmla="*/ 2382 w 12194382"/>
              <a:gd name="connsiteY0" fmla="*/ 0 h 5128150"/>
              <a:gd name="connsiteX1" fmla="*/ 12194382 w 12194382"/>
              <a:gd name="connsiteY1" fmla="*/ 0 h 5128150"/>
              <a:gd name="connsiteX2" fmla="*/ 12194382 w 12194382"/>
              <a:gd name="connsiteY2" fmla="*/ 4854636 h 5128150"/>
              <a:gd name="connsiteX3" fmla="*/ 7623248 w 12194382"/>
              <a:gd name="connsiteY3" fmla="*/ 4843680 h 5128150"/>
              <a:gd name="connsiteX4" fmla="*/ 7620433 w 12194382"/>
              <a:gd name="connsiteY4" fmla="*/ 3543300 h 5128150"/>
              <a:gd name="connsiteX5" fmla="*/ 762115 w 12194382"/>
              <a:gd name="connsiteY5" fmla="*/ 3547023 h 5128150"/>
              <a:gd name="connsiteX6" fmla="*/ 762695 w 12194382"/>
              <a:gd name="connsiteY6" fmla="*/ 4850671 h 5128150"/>
              <a:gd name="connsiteX7" fmla="*/ 0 w 12194382"/>
              <a:gd name="connsiteY7" fmla="*/ 4847509 h 5128150"/>
              <a:gd name="connsiteX8" fmla="*/ 2382 w 12194382"/>
              <a:gd name="connsiteY8" fmla="*/ 0 h 5128150"/>
              <a:gd name="connsiteX0" fmla="*/ 2382 w 12194382"/>
              <a:gd name="connsiteY0" fmla="*/ 0 h 5128150"/>
              <a:gd name="connsiteX1" fmla="*/ 12194382 w 12194382"/>
              <a:gd name="connsiteY1" fmla="*/ 0 h 5128150"/>
              <a:gd name="connsiteX2" fmla="*/ 12194382 w 12194382"/>
              <a:gd name="connsiteY2" fmla="*/ 4854636 h 5128150"/>
              <a:gd name="connsiteX3" fmla="*/ 7623248 w 12194382"/>
              <a:gd name="connsiteY3" fmla="*/ 4843680 h 5128150"/>
              <a:gd name="connsiteX4" fmla="*/ 7620433 w 12194382"/>
              <a:gd name="connsiteY4" fmla="*/ 3543300 h 5128150"/>
              <a:gd name="connsiteX5" fmla="*/ 762115 w 12194382"/>
              <a:gd name="connsiteY5" fmla="*/ 3547023 h 5128150"/>
              <a:gd name="connsiteX6" fmla="*/ 762695 w 12194382"/>
              <a:gd name="connsiteY6" fmla="*/ 4850671 h 5128150"/>
              <a:gd name="connsiteX7" fmla="*/ 0 w 12194382"/>
              <a:gd name="connsiteY7" fmla="*/ 4847509 h 5128150"/>
              <a:gd name="connsiteX8" fmla="*/ 2382 w 12194382"/>
              <a:gd name="connsiteY8" fmla="*/ 0 h 5128150"/>
              <a:gd name="connsiteX0" fmla="*/ 2382 w 12194382"/>
              <a:gd name="connsiteY0" fmla="*/ 0 h 5128150"/>
              <a:gd name="connsiteX1" fmla="*/ 12194382 w 12194382"/>
              <a:gd name="connsiteY1" fmla="*/ 0 h 5128150"/>
              <a:gd name="connsiteX2" fmla="*/ 12194382 w 12194382"/>
              <a:gd name="connsiteY2" fmla="*/ 4854636 h 5128150"/>
              <a:gd name="connsiteX3" fmla="*/ 7623248 w 12194382"/>
              <a:gd name="connsiteY3" fmla="*/ 4843680 h 5128150"/>
              <a:gd name="connsiteX4" fmla="*/ 7620433 w 12194382"/>
              <a:gd name="connsiteY4" fmla="*/ 3543300 h 5128150"/>
              <a:gd name="connsiteX5" fmla="*/ 762115 w 12194382"/>
              <a:gd name="connsiteY5" fmla="*/ 3547023 h 5128150"/>
              <a:gd name="connsiteX6" fmla="*/ 762695 w 12194382"/>
              <a:gd name="connsiteY6" fmla="*/ 4850671 h 5128150"/>
              <a:gd name="connsiteX7" fmla="*/ 0 w 12194382"/>
              <a:gd name="connsiteY7" fmla="*/ 4847509 h 5128150"/>
              <a:gd name="connsiteX8" fmla="*/ 2382 w 12194382"/>
              <a:gd name="connsiteY8" fmla="*/ 0 h 5128150"/>
              <a:gd name="connsiteX0" fmla="*/ 2382 w 12194723"/>
              <a:gd name="connsiteY0" fmla="*/ 0 h 4854829"/>
              <a:gd name="connsiteX1" fmla="*/ 12194382 w 12194723"/>
              <a:gd name="connsiteY1" fmla="*/ 0 h 4854829"/>
              <a:gd name="connsiteX2" fmla="*/ 12194382 w 12194723"/>
              <a:gd name="connsiteY2" fmla="*/ 4854636 h 4854829"/>
              <a:gd name="connsiteX3" fmla="*/ 7623248 w 12194723"/>
              <a:gd name="connsiteY3" fmla="*/ 4843680 h 4854829"/>
              <a:gd name="connsiteX4" fmla="*/ 7620433 w 12194723"/>
              <a:gd name="connsiteY4" fmla="*/ 3543300 h 4854829"/>
              <a:gd name="connsiteX5" fmla="*/ 762115 w 12194723"/>
              <a:gd name="connsiteY5" fmla="*/ 3547023 h 4854829"/>
              <a:gd name="connsiteX6" fmla="*/ 762695 w 12194723"/>
              <a:gd name="connsiteY6" fmla="*/ 4850671 h 4854829"/>
              <a:gd name="connsiteX7" fmla="*/ 0 w 12194723"/>
              <a:gd name="connsiteY7" fmla="*/ 4847509 h 4854829"/>
              <a:gd name="connsiteX8" fmla="*/ 2382 w 12194723"/>
              <a:gd name="connsiteY8" fmla="*/ 0 h 485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4723" h="4854829">
                <a:moveTo>
                  <a:pt x="2382" y="0"/>
                </a:moveTo>
                <a:lnTo>
                  <a:pt x="12194382" y="0"/>
                </a:lnTo>
                <a:cubicBezTo>
                  <a:pt x="12194382" y="1618212"/>
                  <a:pt x="12195150" y="4852730"/>
                  <a:pt x="12194382" y="4854636"/>
                </a:cubicBezTo>
                <a:cubicBezTo>
                  <a:pt x="12193614" y="4856542"/>
                  <a:pt x="7623176" y="4843704"/>
                  <a:pt x="7623248" y="4843680"/>
                </a:cubicBezTo>
                <a:cubicBezTo>
                  <a:pt x="7623320" y="4843656"/>
                  <a:pt x="7618248" y="3540554"/>
                  <a:pt x="7620433" y="3543300"/>
                </a:cubicBezTo>
                <a:cubicBezTo>
                  <a:pt x="7622618" y="3546046"/>
                  <a:pt x="3048221" y="3545782"/>
                  <a:pt x="762115" y="3547023"/>
                </a:cubicBezTo>
                <a:cubicBezTo>
                  <a:pt x="760398" y="3777370"/>
                  <a:pt x="763508" y="4852455"/>
                  <a:pt x="762695" y="4850671"/>
                </a:cubicBezTo>
                <a:cubicBezTo>
                  <a:pt x="761882" y="4848887"/>
                  <a:pt x="254232" y="4848563"/>
                  <a:pt x="0" y="4847509"/>
                </a:cubicBezTo>
                <a:lnTo>
                  <a:pt x="2382" y="0"/>
                </a:lnTo>
                <a:close/>
              </a:path>
            </a:pathLst>
          </a:custGeom>
          <a:noFill/>
          <a:ln w="9525" algn="ctr">
            <a:noFill/>
            <a:miter lim="800000"/>
            <a:headEnd/>
            <a:tailEnd/>
          </a:ln>
        </p:spPr>
        <p:txBody>
          <a:bodyPr/>
          <a:lstStyle>
            <a:lvl1pPr>
              <a:defRPr sz="1600"/>
            </a:lvl1pPr>
          </a:lstStyle>
          <a:p>
            <a:r>
              <a:rPr lang="en-GB"/>
              <a:t>Click icon to add picture</a:t>
            </a:r>
            <a:endParaRPr lang="en-GB" dirty="0"/>
          </a:p>
        </p:txBody>
      </p:sp>
      <p:sp>
        <p:nvSpPr>
          <p:cNvPr id="17" name="Rectangle 2"/>
          <p:cNvSpPr>
            <a:spLocks noGrp="1" noChangeArrowheads="1"/>
          </p:cNvSpPr>
          <p:nvPr>
            <p:ph type="ctrTitle"/>
          </p:nvPr>
        </p:nvSpPr>
        <p:spPr>
          <a:xfrm>
            <a:off x="1145875" y="4028766"/>
            <a:ext cx="6177756" cy="865472"/>
          </a:xfrm>
          <a:noFill/>
        </p:spPr>
        <p:txBody>
          <a:bodyPr lIns="0" tIns="0" rIns="0"/>
          <a:lstStyle>
            <a:lvl1pPr>
              <a:defRPr sz="1800" kern="1200" cap="none" spc="0" baseline="0">
                <a:solidFill>
                  <a:schemeClr val="tx1"/>
                </a:solidFill>
                <a:latin typeface="ShellBold" panose="00000800000000000000" pitchFamily="50" charset="0"/>
                <a:cs typeface="Arial" pitchFamily="34" charset="0"/>
              </a:defRPr>
            </a:lvl1pPr>
          </a:lstStyle>
          <a:p>
            <a:r>
              <a:rPr lang="en-GB"/>
              <a:t>Click to edit Master title style</a:t>
            </a:r>
            <a:endParaRPr lang="en-GB" dirty="0"/>
          </a:p>
        </p:txBody>
      </p:sp>
      <p:sp>
        <p:nvSpPr>
          <p:cNvPr id="19" name="Rectangle 3"/>
          <p:cNvSpPr>
            <a:spLocks noGrp="1" noChangeArrowheads="1"/>
          </p:cNvSpPr>
          <p:nvPr>
            <p:ph type="subTitle" idx="1"/>
          </p:nvPr>
        </p:nvSpPr>
        <p:spPr>
          <a:xfrm>
            <a:off x="1145875" y="5092242"/>
            <a:ext cx="6177756" cy="770676"/>
          </a:xfrm>
        </p:spPr>
        <p:txBody>
          <a:bodyPr/>
          <a:lstStyle>
            <a:lvl1pPr marL="0" indent="0">
              <a:lnSpc>
                <a:spcPct val="90000"/>
              </a:lnSpc>
              <a:spcBef>
                <a:spcPct val="0"/>
              </a:spcBef>
              <a:spcAft>
                <a:spcPts val="0"/>
              </a:spcAft>
              <a:buFont typeface="Wingdings" pitchFamily="2" charset="2"/>
              <a:buNone/>
              <a:defRPr lang="en-GB" sz="1050" kern="1200" baseline="0" dirty="0">
                <a:solidFill>
                  <a:schemeClr val="tx1"/>
                </a:solidFill>
                <a:latin typeface="+mn-lt"/>
                <a:ea typeface="+mn-ea"/>
                <a:cs typeface="+mn-cs"/>
              </a:defRPr>
            </a:lvl1pPr>
          </a:lstStyle>
          <a:p>
            <a:r>
              <a:rPr lang="en-GB"/>
              <a:t>Click to edit Master subtitle style</a:t>
            </a:r>
            <a:endParaRPr lang="en-GB" dirty="0"/>
          </a:p>
        </p:txBody>
      </p:sp>
      <p:sp>
        <p:nvSpPr>
          <p:cNvPr id="18"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Tree>
    <p:extLst>
      <p:ext uri="{BB962C8B-B14F-4D97-AF65-F5344CB8AC3E}">
        <p14:creationId xmlns:p14="http://schemas.microsoft.com/office/powerpoint/2010/main" val="4208073317"/>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1" y="712802"/>
            <a:ext cx="11171239" cy="752475"/>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lnSpc>
                <a:spcPct val="100000"/>
              </a:lnSpc>
              <a:defRPr lang="en-US" sz="1800" b="0" kern="1200" cap="none" baseline="0" noProof="0" dirty="0" smtClean="0">
                <a:solidFill>
                  <a:schemeClr val="tx1"/>
                </a:solidFill>
                <a:latin typeface="ShellBold" panose="00000800000000000000" pitchFamily="50" charset="0"/>
                <a:ea typeface="+mj-ea"/>
                <a:cs typeface="+mj-cs"/>
              </a:defRPr>
            </a:lvl1pPr>
          </a:lstStyle>
          <a:p>
            <a:pPr lvl="0" algn="l" defTabSz="914378" rtl="0" eaLnBrk="1" latinLnBrk="0" hangingPunct="1">
              <a:lnSpc>
                <a:spcPct val="95000"/>
              </a:lnSpc>
              <a:spcBef>
                <a:spcPct val="0"/>
              </a:spcBef>
              <a:buNone/>
            </a:pPr>
            <a:r>
              <a:rPr lang="en-GB"/>
              <a:t>Click to edit Master title style</a:t>
            </a:r>
            <a:endParaRPr lang="en-GB" dirty="0"/>
          </a:p>
        </p:txBody>
      </p:sp>
      <p:sp>
        <p:nvSpPr>
          <p:cNvPr id="13"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14"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
        <p:nvSpPr>
          <p:cNvPr id="7"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Tree>
    <p:extLst>
      <p:ext uri="{BB962C8B-B14F-4D97-AF65-F5344CB8AC3E}">
        <p14:creationId xmlns:p14="http://schemas.microsoft.com/office/powerpoint/2010/main" val="1606796317"/>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Quotation - Full Screen image">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bwMode="auto">
          <a:xfrm>
            <a:off x="1" y="0"/>
            <a:ext cx="12194383" cy="6858000"/>
          </a:xfrm>
          <a:prstGeom prst="rect">
            <a:avLst/>
          </a:prstGeom>
          <a:noFill/>
          <a:ln w="3175" algn="ctr">
            <a:noFill/>
            <a:miter lim="800000"/>
            <a:headEnd/>
            <a:tailEnd/>
          </a:ln>
        </p:spPr>
        <p:txBody>
          <a:bodyPr/>
          <a:lstStyle>
            <a:lvl1pPr>
              <a:defRPr sz="1600"/>
            </a:lvl1pPr>
          </a:lstStyle>
          <a:p>
            <a:r>
              <a:rPr lang="en-GB"/>
              <a:t>Click icon to add picture</a:t>
            </a:r>
            <a:endParaRPr lang="en-GB" dirty="0"/>
          </a:p>
        </p:txBody>
      </p:sp>
      <p:sp>
        <p:nvSpPr>
          <p:cNvPr id="14"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3" name="Text Placeholder 2" descr="&lt;IGNORE&gt;" title="&lt;IGNORE&gt;"/>
          <p:cNvSpPr>
            <a:spLocks noGrp="1"/>
          </p:cNvSpPr>
          <p:nvPr>
            <p:ph type="body" sz="quarter" idx="13"/>
          </p:nvPr>
        </p:nvSpPr>
        <p:spPr>
          <a:xfrm>
            <a:off x="513181" y="1438480"/>
            <a:ext cx="11166561" cy="2861742"/>
          </a:xfrm>
        </p:spPr>
        <p:txBody>
          <a:bodyPr/>
          <a:lstStyle>
            <a:lvl1pPr>
              <a:lnSpc>
                <a:spcPct val="110000"/>
              </a:lnSpc>
              <a:defRPr lang="en-US" sz="2550" b="0" kern="1200" dirty="0" smtClean="0">
                <a:solidFill>
                  <a:schemeClr val="tx1"/>
                </a:solidFill>
                <a:latin typeface="ShellBold" panose="00000800000000000000" pitchFamily="50" charset="0"/>
                <a:ea typeface="+mn-ea"/>
                <a:cs typeface="+mn-cs"/>
              </a:defRPr>
            </a:lvl1pPr>
          </a:lstStyle>
          <a:p>
            <a:pPr lvl="0"/>
            <a:r>
              <a:rPr lang="en-GB"/>
              <a:t>Click to edit Master text styles</a:t>
            </a:r>
          </a:p>
        </p:txBody>
      </p:sp>
    </p:spTree>
    <p:extLst>
      <p:ext uri="{BB962C8B-B14F-4D97-AF65-F5344CB8AC3E}">
        <p14:creationId xmlns:p14="http://schemas.microsoft.com/office/powerpoint/2010/main" val="1413356642"/>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Q&amp;A">
    <p:spTree>
      <p:nvGrpSpPr>
        <p:cNvPr id="1" name=""/>
        <p:cNvGrpSpPr/>
        <p:nvPr/>
      </p:nvGrpSpPr>
      <p:grpSpPr>
        <a:xfrm>
          <a:off x="0" y="0"/>
          <a:ext cx="0" cy="0"/>
          <a:chOff x="0" y="0"/>
          <a:chExt cx="0" cy="0"/>
        </a:xfrm>
      </p:grpSpPr>
      <p:sp>
        <p:nvSpPr>
          <p:cNvPr id="22" name="Rectangle 21"/>
          <p:cNvSpPr/>
          <p:nvPr userDrawn="1"/>
        </p:nvSpPr>
        <p:spPr bwMode="gray">
          <a:xfrm>
            <a:off x="1" y="4313786"/>
            <a:ext cx="12192000" cy="2544215"/>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bg1"/>
              </a:solidFill>
            </a:endParaRPr>
          </a:p>
        </p:txBody>
      </p:sp>
      <p:sp>
        <p:nvSpPr>
          <p:cNvPr id="23" name="Rectangle 22" descr="&lt;Shell Yellow Bar&gt;" title="&lt;Shell Yellow Bar&gt;"/>
          <p:cNvSpPr/>
          <p:nvPr userDrawn="1"/>
        </p:nvSpPr>
        <p:spPr bwMode="gray">
          <a:xfrm>
            <a:off x="761993" y="1524000"/>
            <a:ext cx="1269984" cy="756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p>
        </p:txBody>
      </p:sp>
      <p:sp>
        <p:nvSpPr>
          <p:cNvPr id="24" name="Title 1"/>
          <p:cNvSpPr>
            <a:spLocks noGrp="1"/>
          </p:cNvSpPr>
          <p:nvPr>
            <p:ph type="title"/>
          </p:nvPr>
        </p:nvSpPr>
        <p:spPr>
          <a:xfrm>
            <a:off x="763200" y="2636982"/>
            <a:ext cx="5187472" cy="1362075"/>
          </a:xfrm>
          <a:prstGeom prst="rect">
            <a:avLst/>
          </a:prstGeom>
        </p:spPr>
        <p:txBody>
          <a:bodyPr lIns="0" tIns="0" rIns="0" bIns="0"/>
          <a:lstStyle>
            <a:lvl1pPr algn="l">
              <a:defRPr sz="1050" b="0" cap="none" baseline="0">
                <a:solidFill>
                  <a:schemeClr val="tx1"/>
                </a:solidFill>
                <a:latin typeface="ShellBold" panose="00000800000000000000" pitchFamily="50" charset="0"/>
              </a:defRPr>
            </a:lvl1pPr>
          </a:lstStyle>
          <a:p>
            <a:r>
              <a:rPr lang="en-GB"/>
              <a:t>Click to edit Master title style</a:t>
            </a:r>
            <a:endParaRPr lang="en-GB" dirty="0"/>
          </a:p>
        </p:txBody>
      </p:sp>
      <p:sp>
        <p:nvSpPr>
          <p:cNvPr id="25" name="Text Placeholder 2"/>
          <p:cNvSpPr>
            <a:spLocks noGrp="1"/>
          </p:cNvSpPr>
          <p:nvPr>
            <p:ph type="body" idx="1"/>
          </p:nvPr>
        </p:nvSpPr>
        <p:spPr>
          <a:xfrm>
            <a:off x="763201" y="1696947"/>
            <a:ext cx="6375761" cy="821230"/>
          </a:xfrm>
          <a:prstGeom prst="rect">
            <a:avLst/>
          </a:prstGeom>
        </p:spPr>
        <p:txBody>
          <a:bodyPr lIns="0" tIns="0" rIns="0" bIns="0" anchor="t" anchorCtr="0"/>
          <a:lstStyle>
            <a:lvl1pPr marL="0" indent="0">
              <a:lnSpc>
                <a:spcPct val="100000"/>
              </a:lnSpc>
              <a:spcAft>
                <a:spcPts val="0"/>
              </a:spcAft>
              <a:buNone/>
              <a:defRPr sz="2100" b="0" cap="none" baseline="0">
                <a:solidFill>
                  <a:schemeClr val="tx1"/>
                </a:solidFill>
                <a:latin typeface="ShellBold" panose="00000800000000000000" pitchFamily="50" charset="0"/>
              </a:defRPr>
            </a:lvl1pPr>
            <a:lvl2pPr marL="457189" indent="0">
              <a:buNone/>
              <a:defRPr sz="1800"/>
            </a:lvl2pPr>
            <a:lvl3pPr marL="914378" indent="0">
              <a:buNone/>
              <a:defRPr sz="1600"/>
            </a:lvl3pPr>
            <a:lvl4pPr marL="1371566" indent="0">
              <a:buNone/>
              <a:defRPr sz="1400"/>
            </a:lvl4pPr>
            <a:lvl5pPr marL="1828754" indent="0">
              <a:buNone/>
              <a:defRPr sz="1400"/>
            </a:lvl5pPr>
            <a:lvl6pPr marL="2285943" indent="0">
              <a:buNone/>
              <a:defRPr sz="1400"/>
            </a:lvl6pPr>
            <a:lvl7pPr marL="2743132" indent="0">
              <a:buNone/>
              <a:defRPr sz="1400"/>
            </a:lvl7pPr>
            <a:lvl8pPr marL="3200320" indent="0">
              <a:buNone/>
              <a:defRPr sz="1400"/>
            </a:lvl8pPr>
            <a:lvl9pPr marL="3657509" indent="0">
              <a:buNone/>
              <a:defRPr sz="1400"/>
            </a:lvl9pPr>
          </a:lstStyle>
          <a:p>
            <a:pPr lvl="0"/>
            <a:r>
              <a:rPr lang="en-GB"/>
              <a:t>Click to edit Master text styles</a:t>
            </a:r>
          </a:p>
        </p:txBody>
      </p:sp>
      <p:sp>
        <p:nvSpPr>
          <p:cNvPr id="28"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grpSp>
        <p:nvGrpSpPr>
          <p:cNvPr id="31" name="Group 30"/>
          <p:cNvGrpSpPr/>
          <p:nvPr userDrawn="1"/>
        </p:nvGrpSpPr>
        <p:grpSpPr bwMode="gray">
          <a:xfrm>
            <a:off x="6450013" y="2557463"/>
            <a:ext cx="5197475" cy="1917700"/>
            <a:chOff x="6450013" y="2557463"/>
            <a:chExt cx="5197475" cy="1917700"/>
          </a:xfrm>
        </p:grpSpPr>
        <p:sp>
          <p:nvSpPr>
            <p:cNvPr id="32" name="Freeform 6"/>
            <p:cNvSpPr>
              <a:spLocks noEditPoints="1"/>
            </p:cNvSpPr>
            <p:nvPr userDrawn="1"/>
          </p:nvSpPr>
          <p:spPr bwMode="gray">
            <a:xfrm>
              <a:off x="6450013" y="2557463"/>
              <a:ext cx="2005013" cy="1917700"/>
            </a:xfrm>
            <a:custGeom>
              <a:avLst/>
              <a:gdLst>
                <a:gd name="T0" fmla="*/ 274 w 346"/>
                <a:gd name="T1" fmla="*/ 331 h 331"/>
                <a:gd name="T2" fmla="*/ 250 w 346"/>
                <a:gd name="T3" fmla="*/ 302 h 331"/>
                <a:gd name="T4" fmla="*/ 167 w 346"/>
                <a:gd name="T5" fmla="*/ 322 h 331"/>
                <a:gd name="T6" fmla="*/ 0 w 346"/>
                <a:gd name="T7" fmla="*/ 156 h 331"/>
                <a:gd name="T8" fmla="*/ 167 w 346"/>
                <a:gd name="T9" fmla="*/ 0 h 331"/>
                <a:gd name="T10" fmla="*/ 334 w 346"/>
                <a:gd name="T11" fmla="*/ 162 h 331"/>
                <a:gd name="T12" fmla="*/ 295 w 346"/>
                <a:gd name="T13" fmla="*/ 268 h 331"/>
                <a:gd name="T14" fmla="*/ 346 w 346"/>
                <a:gd name="T15" fmla="*/ 320 h 331"/>
                <a:gd name="T16" fmla="*/ 274 w 346"/>
                <a:gd name="T17" fmla="*/ 331 h 331"/>
                <a:gd name="T18" fmla="*/ 238 w 346"/>
                <a:gd name="T19" fmla="*/ 207 h 331"/>
                <a:gd name="T20" fmla="*/ 252 w 346"/>
                <a:gd name="T21" fmla="*/ 162 h 331"/>
                <a:gd name="T22" fmla="*/ 167 w 346"/>
                <a:gd name="T23" fmla="*/ 76 h 331"/>
                <a:gd name="T24" fmla="*/ 82 w 346"/>
                <a:gd name="T25" fmla="*/ 156 h 331"/>
                <a:gd name="T26" fmla="*/ 167 w 346"/>
                <a:gd name="T27" fmla="*/ 246 h 331"/>
                <a:gd name="T28" fmla="*/ 191 w 346"/>
                <a:gd name="T29" fmla="*/ 242 h 331"/>
                <a:gd name="T30" fmla="*/ 143 w 346"/>
                <a:gd name="T31" fmla="*/ 194 h 331"/>
                <a:gd name="T32" fmla="*/ 217 w 346"/>
                <a:gd name="T33" fmla="*/ 185 h 331"/>
                <a:gd name="T34" fmla="*/ 238 w 346"/>
                <a:gd name="T35" fmla="*/ 207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6" h="331">
                  <a:moveTo>
                    <a:pt x="274" y="331"/>
                  </a:moveTo>
                  <a:cubicBezTo>
                    <a:pt x="250" y="302"/>
                    <a:pt x="250" y="302"/>
                    <a:pt x="250" y="302"/>
                  </a:cubicBezTo>
                  <a:cubicBezTo>
                    <a:pt x="227" y="316"/>
                    <a:pt x="199" y="322"/>
                    <a:pt x="167" y="322"/>
                  </a:cubicBezTo>
                  <a:cubicBezTo>
                    <a:pt x="70" y="322"/>
                    <a:pt x="0" y="253"/>
                    <a:pt x="0" y="156"/>
                  </a:cubicBezTo>
                  <a:cubicBezTo>
                    <a:pt x="0" y="64"/>
                    <a:pt x="80" y="0"/>
                    <a:pt x="167" y="0"/>
                  </a:cubicBezTo>
                  <a:cubicBezTo>
                    <a:pt x="261" y="0"/>
                    <a:pt x="334" y="64"/>
                    <a:pt x="334" y="162"/>
                  </a:cubicBezTo>
                  <a:cubicBezTo>
                    <a:pt x="334" y="202"/>
                    <a:pt x="320" y="237"/>
                    <a:pt x="295" y="268"/>
                  </a:cubicBezTo>
                  <a:cubicBezTo>
                    <a:pt x="346" y="320"/>
                    <a:pt x="346" y="320"/>
                    <a:pt x="346" y="320"/>
                  </a:cubicBezTo>
                  <a:lnTo>
                    <a:pt x="274" y="331"/>
                  </a:lnTo>
                  <a:close/>
                  <a:moveTo>
                    <a:pt x="238" y="207"/>
                  </a:moveTo>
                  <a:cubicBezTo>
                    <a:pt x="247" y="194"/>
                    <a:pt x="252" y="178"/>
                    <a:pt x="252" y="162"/>
                  </a:cubicBezTo>
                  <a:cubicBezTo>
                    <a:pt x="252" y="117"/>
                    <a:pt x="215" y="76"/>
                    <a:pt x="167" y="76"/>
                  </a:cubicBezTo>
                  <a:cubicBezTo>
                    <a:pt x="121" y="76"/>
                    <a:pt x="82" y="114"/>
                    <a:pt x="82" y="156"/>
                  </a:cubicBezTo>
                  <a:cubicBezTo>
                    <a:pt x="82" y="208"/>
                    <a:pt x="121" y="246"/>
                    <a:pt x="167" y="246"/>
                  </a:cubicBezTo>
                  <a:cubicBezTo>
                    <a:pt x="175" y="246"/>
                    <a:pt x="183" y="245"/>
                    <a:pt x="191" y="242"/>
                  </a:cubicBezTo>
                  <a:cubicBezTo>
                    <a:pt x="143" y="194"/>
                    <a:pt x="143" y="194"/>
                    <a:pt x="143" y="194"/>
                  </a:cubicBezTo>
                  <a:cubicBezTo>
                    <a:pt x="217" y="185"/>
                    <a:pt x="217" y="185"/>
                    <a:pt x="217" y="185"/>
                  </a:cubicBezTo>
                  <a:lnTo>
                    <a:pt x="238" y="207"/>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350" dirty="0"/>
            </a:p>
          </p:txBody>
        </p:sp>
        <p:sp>
          <p:nvSpPr>
            <p:cNvPr id="33" name="Freeform 7"/>
            <p:cNvSpPr>
              <a:spLocks noEditPoints="1"/>
            </p:cNvSpPr>
            <p:nvPr userDrawn="1"/>
          </p:nvSpPr>
          <p:spPr bwMode="gray">
            <a:xfrm>
              <a:off x="8426451" y="2586038"/>
              <a:ext cx="1441450" cy="1814513"/>
            </a:xfrm>
            <a:custGeom>
              <a:avLst/>
              <a:gdLst>
                <a:gd name="T0" fmla="*/ 190 w 249"/>
                <a:gd name="T1" fmla="*/ 257 h 313"/>
                <a:gd name="T2" fmla="*/ 79 w 249"/>
                <a:gd name="T3" fmla="*/ 313 h 313"/>
                <a:gd name="T4" fmla="*/ 0 w 249"/>
                <a:gd name="T5" fmla="*/ 233 h 313"/>
                <a:gd name="T6" fmla="*/ 92 w 249"/>
                <a:gd name="T7" fmla="*/ 124 h 313"/>
                <a:gd name="T8" fmla="*/ 60 w 249"/>
                <a:gd name="T9" fmla="*/ 58 h 313"/>
                <a:gd name="T10" fmla="*/ 119 w 249"/>
                <a:gd name="T11" fmla="*/ 0 h 313"/>
                <a:gd name="T12" fmla="*/ 174 w 249"/>
                <a:gd name="T13" fmla="*/ 56 h 313"/>
                <a:gd name="T14" fmla="*/ 117 w 249"/>
                <a:gd name="T15" fmla="*/ 130 h 313"/>
                <a:gd name="T16" fmla="*/ 192 w 249"/>
                <a:gd name="T17" fmla="*/ 232 h 313"/>
                <a:gd name="T18" fmla="*/ 230 w 249"/>
                <a:gd name="T19" fmla="*/ 190 h 313"/>
                <a:gd name="T20" fmla="*/ 245 w 249"/>
                <a:gd name="T21" fmla="*/ 198 h 313"/>
                <a:gd name="T22" fmla="*/ 203 w 249"/>
                <a:gd name="T23" fmla="*/ 246 h 313"/>
                <a:gd name="T24" fmla="*/ 249 w 249"/>
                <a:gd name="T25" fmla="*/ 307 h 313"/>
                <a:gd name="T26" fmla="*/ 228 w 249"/>
                <a:gd name="T27" fmla="*/ 307 h 313"/>
                <a:gd name="T28" fmla="*/ 190 w 249"/>
                <a:gd name="T29" fmla="*/ 257 h 313"/>
                <a:gd name="T30" fmla="*/ 84 w 249"/>
                <a:gd name="T31" fmla="*/ 152 h 313"/>
                <a:gd name="T32" fmla="*/ 19 w 249"/>
                <a:gd name="T33" fmla="*/ 231 h 313"/>
                <a:gd name="T34" fmla="*/ 79 w 249"/>
                <a:gd name="T35" fmla="*/ 295 h 313"/>
                <a:gd name="T36" fmla="*/ 179 w 249"/>
                <a:gd name="T37" fmla="*/ 242 h 313"/>
                <a:gd name="T38" fmla="*/ 103 w 249"/>
                <a:gd name="T39" fmla="*/ 139 h 313"/>
                <a:gd name="T40" fmla="*/ 84 w 249"/>
                <a:gd name="T41" fmla="*/ 152 h 313"/>
                <a:gd name="T42" fmla="*/ 79 w 249"/>
                <a:gd name="T43" fmla="*/ 60 h 313"/>
                <a:gd name="T44" fmla="*/ 106 w 249"/>
                <a:gd name="T45" fmla="*/ 115 h 313"/>
                <a:gd name="T46" fmla="*/ 154 w 249"/>
                <a:gd name="T47" fmla="*/ 55 h 313"/>
                <a:gd name="T48" fmla="*/ 118 w 249"/>
                <a:gd name="T49" fmla="*/ 18 h 313"/>
                <a:gd name="T50" fmla="*/ 79 w 249"/>
                <a:gd name="T51" fmla="*/ 6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49" h="313">
                  <a:moveTo>
                    <a:pt x="190" y="257"/>
                  </a:moveTo>
                  <a:cubicBezTo>
                    <a:pt x="156" y="285"/>
                    <a:pt x="118" y="313"/>
                    <a:pt x="79" y="313"/>
                  </a:cubicBezTo>
                  <a:cubicBezTo>
                    <a:pt x="34" y="313"/>
                    <a:pt x="0" y="277"/>
                    <a:pt x="0" y="233"/>
                  </a:cubicBezTo>
                  <a:cubicBezTo>
                    <a:pt x="0" y="181"/>
                    <a:pt x="50" y="150"/>
                    <a:pt x="92" y="124"/>
                  </a:cubicBezTo>
                  <a:cubicBezTo>
                    <a:pt x="78" y="104"/>
                    <a:pt x="60" y="84"/>
                    <a:pt x="60" y="58"/>
                  </a:cubicBezTo>
                  <a:cubicBezTo>
                    <a:pt x="60" y="26"/>
                    <a:pt x="87" y="0"/>
                    <a:pt x="119" y="0"/>
                  </a:cubicBezTo>
                  <a:cubicBezTo>
                    <a:pt x="150" y="0"/>
                    <a:pt x="174" y="25"/>
                    <a:pt x="174" y="56"/>
                  </a:cubicBezTo>
                  <a:cubicBezTo>
                    <a:pt x="174" y="90"/>
                    <a:pt x="146" y="110"/>
                    <a:pt x="117" y="130"/>
                  </a:cubicBezTo>
                  <a:cubicBezTo>
                    <a:pt x="192" y="232"/>
                    <a:pt x="192" y="232"/>
                    <a:pt x="192" y="232"/>
                  </a:cubicBezTo>
                  <a:cubicBezTo>
                    <a:pt x="230" y="190"/>
                    <a:pt x="230" y="190"/>
                    <a:pt x="230" y="190"/>
                  </a:cubicBezTo>
                  <a:cubicBezTo>
                    <a:pt x="245" y="198"/>
                    <a:pt x="245" y="198"/>
                    <a:pt x="245" y="198"/>
                  </a:cubicBezTo>
                  <a:cubicBezTo>
                    <a:pt x="203" y="246"/>
                    <a:pt x="203" y="246"/>
                    <a:pt x="203" y="246"/>
                  </a:cubicBezTo>
                  <a:cubicBezTo>
                    <a:pt x="249" y="307"/>
                    <a:pt x="249" y="307"/>
                    <a:pt x="249" y="307"/>
                  </a:cubicBezTo>
                  <a:cubicBezTo>
                    <a:pt x="228" y="307"/>
                    <a:pt x="228" y="307"/>
                    <a:pt x="228" y="307"/>
                  </a:cubicBezTo>
                  <a:lnTo>
                    <a:pt x="190" y="257"/>
                  </a:lnTo>
                  <a:close/>
                  <a:moveTo>
                    <a:pt x="84" y="152"/>
                  </a:moveTo>
                  <a:cubicBezTo>
                    <a:pt x="55" y="170"/>
                    <a:pt x="19" y="193"/>
                    <a:pt x="19" y="231"/>
                  </a:cubicBezTo>
                  <a:cubicBezTo>
                    <a:pt x="19" y="265"/>
                    <a:pt x="44" y="295"/>
                    <a:pt x="79" y="295"/>
                  </a:cubicBezTo>
                  <a:cubicBezTo>
                    <a:pt x="114" y="295"/>
                    <a:pt x="151" y="265"/>
                    <a:pt x="179" y="242"/>
                  </a:cubicBezTo>
                  <a:cubicBezTo>
                    <a:pt x="103" y="139"/>
                    <a:pt x="103" y="139"/>
                    <a:pt x="103" y="139"/>
                  </a:cubicBezTo>
                  <a:lnTo>
                    <a:pt x="84" y="152"/>
                  </a:lnTo>
                  <a:close/>
                  <a:moveTo>
                    <a:pt x="79" y="60"/>
                  </a:moveTo>
                  <a:cubicBezTo>
                    <a:pt x="79" y="81"/>
                    <a:pt x="95" y="97"/>
                    <a:pt x="106" y="115"/>
                  </a:cubicBezTo>
                  <a:cubicBezTo>
                    <a:pt x="127" y="99"/>
                    <a:pt x="154" y="86"/>
                    <a:pt x="154" y="55"/>
                  </a:cubicBezTo>
                  <a:cubicBezTo>
                    <a:pt x="154" y="35"/>
                    <a:pt x="138" y="18"/>
                    <a:pt x="118" y="18"/>
                  </a:cubicBezTo>
                  <a:cubicBezTo>
                    <a:pt x="96" y="18"/>
                    <a:pt x="79" y="39"/>
                    <a:pt x="79" y="6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350" dirty="0"/>
            </a:p>
          </p:txBody>
        </p:sp>
        <p:sp>
          <p:nvSpPr>
            <p:cNvPr id="35" name="Freeform 8"/>
            <p:cNvSpPr>
              <a:spLocks noEditPoints="1"/>
            </p:cNvSpPr>
            <p:nvPr userDrawn="1"/>
          </p:nvSpPr>
          <p:spPr bwMode="gray">
            <a:xfrm>
              <a:off x="9821863" y="2614613"/>
              <a:ext cx="1825625" cy="1751013"/>
            </a:xfrm>
            <a:custGeom>
              <a:avLst/>
              <a:gdLst>
                <a:gd name="T0" fmla="*/ 380 w 1150"/>
                <a:gd name="T1" fmla="*/ 913 h 1103"/>
                <a:gd name="T2" fmla="*/ 303 w 1150"/>
                <a:gd name="T3" fmla="*/ 1103 h 1103"/>
                <a:gd name="T4" fmla="*/ 0 w 1150"/>
                <a:gd name="T5" fmla="*/ 1103 h 1103"/>
                <a:gd name="T6" fmla="*/ 424 w 1150"/>
                <a:gd name="T7" fmla="*/ 0 h 1103"/>
                <a:gd name="T8" fmla="*/ 734 w 1150"/>
                <a:gd name="T9" fmla="*/ 0 h 1103"/>
                <a:gd name="T10" fmla="*/ 1150 w 1150"/>
                <a:gd name="T11" fmla="*/ 1103 h 1103"/>
                <a:gd name="T12" fmla="*/ 843 w 1150"/>
                <a:gd name="T13" fmla="*/ 1103 h 1103"/>
                <a:gd name="T14" fmla="*/ 774 w 1150"/>
                <a:gd name="T15" fmla="*/ 913 h 1103"/>
                <a:gd name="T16" fmla="*/ 380 w 1150"/>
                <a:gd name="T17" fmla="*/ 913 h 1103"/>
                <a:gd name="T18" fmla="*/ 581 w 1150"/>
                <a:gd name="T19" fmla="*/ 344 h 1103"/>
                <a:gd name="T20" fmla="*/ 577 w 1150"/>
                <a:gd name="T21" fmla="*/ 344 h 1103"/>
                <a:gd name="T22" fmla="*/ 456 w 1150"/>
                <a:gd name="T23" fmla="*/ 694 h 1103"/>
                <a:gd name="T24" fmla="*/ 697 w 1150"/>
                <a:gd name="T25" fmla="*/ 694 h 1103"/>
                <a:gd name="T26" fmla="*/ 581 w 1150"/>
                <a:gd name="T27" fmla="*/ 344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0" h="1103">
                  <a:moveTo>
                    <a:pt x="380" y="913"/>
                  </a:moveTo>
                  <a:lnTo>
                    <a:pt x="303" y="1103"/>
                  </a:lnTo>
                  <a:lnTo>
                    <a:pt x="0" y="1103"/>
                  </a:lnTo>
                  <a:lnTo>
                    <a:pt x="424" y="0"/>
                  </a:lnTo>
                  <a:lnTo>
                    <a:pt x="734" y="0"/>
                  </a:lnTo>
                  <a:lnTo>
                    <a:pt x="1150" y="1103"/>
                  </a:lnTo>
                  <a:lnTo>
                    <a:pt x="843" y="1103"/>
                  </a:lnTo>
                  <a:lnTo>
                    <a:pt x="774" y="913"/>
                  </a:lnTo>
                  <a:lnTo>
                    <a:pt x="380" y="913"/>
                  </a:lnTo>
                  <a:close/>
                  <a:moveTo>
                    <a:pt x="581" y="344"/>
                  </a:moveTo>
                  <a:lnTo>
                    <a:pt x="577" y="344"/>
                  </a:lnTo>
                  <a:lnTo>
                    <a:pt x="456" y="694"/>
                  </a:lnTo>
                  <a:lnTo>
                    <a:pt x="697" y="694"/>
                  </a:lnTo>
                  <a:lnTo>
                    <a:pt x="581" y="344"/>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350" dirty="0"/>
            </a:p>
          </p:txBody>
        </p:sp>
      </p:grpSp>
      <p:sp>
        <p:nvSpPr>
          <p:cNvPr id="14" name="Text Box 11" descr="&lt;COMPANY_NAME&gt;&#10;">
            <a:extLst>
              <a:ext uri="{FF2B5EF4-FFF2-40B4-BE49-F238E27FC236}">
                <a16:creationId xmlns:a16="http://schemas.microsoft.com/office/drawing/2014/main" id="{1B25EAFD-7ED6-3E40-9A28-B2F48A6A6280}"/>
              </a:ext>
            </a:extLst>
          </p:cNvPr>
          <p:cNvSpPr txBox="1">
            <a:spLocks noChangeArrowheads="1"/>
          </p:cNvSpPr>
          <p:nvPr userDrawn="1"/>
        </p:nvSpPr>
        <p:spPr bwMode="auto">
          <a:xfrm>
            <a:off x="512259" y="6469199"/>
            <a:ext cx="3360000" cy="237600"/>
          </a:xfrm>
          <a:prstGeom prst="rect">
            <a:avLst/>
          </a:prstGeom>
          <a:noFill/>
          <a:ln w="9525" algn="ctr">
            <a:noFill/>
            <a:miter lim="800000"/>
            <a:headEnd/>
            <a:tailEnd/>
          </a:ln>
          <a:effectLst/>
        </p:spPr>
        <p:txBody>
          <a:bodyPr wrap="none" lIns="0" tIns="0" rIns="0" anchor="t" anchorCtr="0">
            <a:noAutofit/>
          </a:bodyPr>
          <a:lstStyle/>
          <a:p>
            <a:pPr marL="9525">
              <a:lnSpc>
                <a:spcPct val="100000"/>
              </a:lnSpc>
              <a:spcBef>
                <a:spcPts val="233"/>
              </a:spcBef>
            </a:pPr>
            <a:r>
              <a:rPr lang="en-GB" sz="675" spc="8" dirty="0"/>
              <a:t>Copyright of Shell International</a:t>
            </a:r>
            <a:r>
              <a:rPr lang="en-GB" sz="675" spc="-30" dirty="0"/>
              <a:t> </a:t>
            </a:r>
            <a:r>
              <a:rPr lang="en-GB" sz="675" spc="-4" dirty="0"/>
              <a:t>B.V.</a:t>
            </a:r>
          </a:p>
        </p:txBody>
      </p:sp>
    </p:spTree>
    <p:extLst>
      <p:ext uri="{BB962C8B-B14F-4D97-AF65-F5344CB8AC3E}">
        <p14:creationId xmlns:p14="http://schemas.microsoft.com/office/powerpoint/2010/main" val="2447746154"/>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11"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6" name="Text Box 11" descr="&lt;COMPANY_NAME&gt;&#10;">
            <a:extLst>
              <a:ext uri="{FF2B5EF4-FFF2-40B4-BE49-F238E27FC236}">
                <a16:creationId xmlns:a16="http://schemas.microsoft.com/office/drawing/2014/main" id="{05BAFAA6-41A8-2B48-8CAA-6C98E1595F89}"/>
              </a:ext>
            </a:extLst>
          </p:cNvPr>
          <p:cNvSpPr txBox="1">
            <a:spLocks noChangeArrowheads="1"/>
          </p:cNvSpPr>
          <p:nvPr userDrawn="1"/>
        </p:nvSpPr>
        <p:spPr bwMode="auto">
          <a:xfrm>
            <a:off x="512259" y="6469199"/>
            <a:ext cx="3360000" cy="237600"/>
          </a:xfrm>
          <a:prstGeom prst="rect">
            <a:avLst/>
          </a:prstGeom>
          <a:noFill/>
          <a:ln w="9525" algn="ctr">
            <a:noFill/>
            <a:miter lim="800000"/>
            <a:headEnd/>
            <a:tailEnd/>
          </a:ln>
          <a:effectLst/>
        </p:spPr>
        <p:txBody>
          <a:bodyPr wrap="none" lIns="0" tIns="0" rIns="0" anchor="t" anchorCtr="0">
            <a:noAutofit/>
          </a:bodyPr>
          <a:lstStyle/>
          <a:p>
            <a:pPr marL="9525">
              <a:lnSpc>
                <a:spcPct val="100000"/>
              </a:lnSpc>
              <a:spcBef>
                <a:spcPts val="233"/>
              </a:spcBef>
            </a:pPr>
            <a:r>
              <a:rPr lang="en-GB" sz="675" spc="8" dirty="0"/>
              <a:t>Copyright of Shell International</a:t>
            </a:r>
            <a:r>
              <a:rPr lang="en-GB" sz="675" spc="-30" dirty="0"/>
              <a:t> </a:t>
            </a:r>
            <a:r>
              <a:rPr lang="en-GB" sz="675" spc="-4" dirty="0"/>
              <a:t>B.V.</a:t>
            </a:r>
          </a:p>
        </p:txBody>
      </p:sp>
    </p:spTree>
    <p:extLst>
      <p:ext uri="{BB962C8B-B14F-4D97-AF65-F5344CB8AC3E}">
        <p14:creationId xmlns:p14="http://schemas.microsoft.com/office/powerpoint/2010/main" val="191553105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End Slide (Mandatory)">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0208" y="1257010"/>
            <a:ext cx="4316400" cy="4316400"/>
          </a:xfrm>
          <a:prstGeom prst="rect">
            <a:avLst/>
          </a:prstGeom>
        </p:spPr>
      </p:pic>
    </p:spTree>
    <p:extLst>
      <p:ext uri="{BB962C8B-B14F-4D97-AF65-F5344CB8AC3E}">
        <p14:creationId xmlns:p14="http://schemas.microsoft.com/office/powerpoint/2010/main" val="3543352582"/>
      </p:ext>
    </p:extLst>
  </p:cSld>
  <p:clrMapOvr>
    <a:masterClrMapping/>
  </p:clrMapOvr>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8317A3-57E5-1352-2FDD-3C63183F39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3D1FA40-352A-7D7C-046A-5D4FE0622F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22866-E171-A1B3-12B3-BD1DAD9B6231}"/>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5" name="Footer Placeholder 4">
            <a:extLst>
              <a:ext uri="{FF2B5EF4-FFF2-40B4-BE49-F238E27FC236}">
                <a16:creationId xmlns:a16="http://schemas.microsoft.com/office/drawing/2014/main" id="{406541AE-FFDC-7E5F-874D-057526DB67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2373C-6995-5D55-18BF-B482AC3FDE6D}"/>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18617639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Alternate Content Slid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1FF8EE-970D-EF43-A4E0-AA6CCB90B54B}"/>
              </a:ext>
            </a:extLst>
          </p:cNvPr>
          <p:cNvSpPr>
            <a:spLocks noGrp="1"/>
          </p:cNvSpPr>
          <p:nvPr>
            <p:ph idx="1"/>
          </p:nvPr>
        </p:nvSpPr>
        <p:spPr>
          <a:xfrm>
            <a:off x="1140040" y="1922394"/>
            <a:ext cx="7514341" cy="44043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98A2ADD-83B1-FB46-9318-BA141BB417CF}"/>
              </a:ext>
            </a:extLst>
          </p:cNvPr>
          <p:cNvSpPr>
            <a:spLocks noGrp="1"/>
          </p:cNvSpPr>
          <p:nvPr>
            <p:ph type="ftr" sz="quarter" idx="11"/>
          </p:nvPr>
        </p:nvSpPr>
        <p:spPr/>
        <p:txBody>
          <a:bodyPr/>
          <a:lstStyle/>
          <a:p>
            <a:pPr algn="r" defTabSz="685800">
              <a:defRPr/>
            </a:pPr>
            <a:r>
              <a:rPr lang="en-US" sz="638" cap="all">
                <a:solidFill>
                  <a:srgbClr val="404040"/>
                </a:solidFill>
              </a:rPr>
              <a:t>LOW CARBON FUELS</a:t>
            </a:r>
            <a:endParaRPr lang="en-US" sz="638" cap="all" dirty="0">
              <a:solidFill>
                <a:srgbClr val="404040"/>
              </a:solidFill>
            </a:endParaRPr>
          </a:p>
        </p:txBody>
      </p:sp>
      <p:sp>
        <p:nvSpPr>
          <p:cNvPr id="6" name="Slide Number Placeholder 5">
            <a:extLst>
              <a:ext uri="{FF2B5EF4-FFF2-40B4-BE49-F238E27FC236}">
                <a16:creationId xmlns:a16="http://schemas.microsoft.com/office/drawing/2014/main" id="{48F61B6C-A9B8-4A4F-8C59-805B399FBD37}"/>
              </a:ext>
            </a:extLst>
          </p:cNvPr>
          <p:cNvSpPr>
            <a:spLocks noGrp="1"/>
          </p:cNvSpPr>
          <p:nvPr>
            <p:ph type="sldNum" sz="quarter" idx="12"/>
          </p:nvPr>
        </p:nvSpPr>
        <p:spPr/>
        <p:txBody>
          <a:bodyPr/>
          <a:lstStyle/>
          <a:p>
            <a:pPr algn="l" defTabSz="685800">
              <a:defRPr/>
            </a:pPr>
            <a:fld id="{A0709CC1-701D-CC4E-8BFB-80B31E358DB3}" type="slidenum">
              <a:rPr lang="en-US" smtClean="0">
                <a:solidFill>
                  <a:srgbClr val="404040"/>
                </a:solidFill>
                <a:cs typeface="+mn-cs"/>
              </a:rPr>
              <a:pPr algn="l" defTabSz="685800">
                <a:defRPr/>
              </a:pPr>
              <a:t>‹#›</a:t>
            </a:fld>
            <a:endParaRPr lang="en-US" dirty="0">
              <a:solidFill>
                <a:srgbClr val="404040"/>
              </a:solidFill>
              <a:cs typeface="+mn-cs"/>
            </a:endParaRPr>
          </a:p>
        </p:txBody>
      </p:sp>
      <p:sp>
        <p:nvSpPr>
          <p:cNvPr id="9" name="Text Placeholder 3" title="Subtitle">
            <a:extLst>
              <a:ext uri="{FF2B5EF4-FFF2-40B4-BE49-F238E27FC236}">
                <a16:creationId xmlns:a16="http://schemas.microsoft.com/office/drawing/2014/main" id="{CEA76B3B-E487-B643-A468-37F23CD5703E}"/>
              </a:ext>
            </a:extLst>
          </p:cNvPr>
          <p:cNvSpPr>
            <a:spLocks noGrp="1"/>
          </p:cNvSpPr>
          <p:nvPr>
            <p:ph type="body" sz="quarter" idx="13" hasCustomPrompt="1"/>
          </p:nvPr>
        </p:nvSpPr>
        <p:spPr>
          <a:xfrm>
            <a:off x="1140040" y="1312965"/>
            <a:ext cx="7514341" cy="323165"/>
          </a:xfrm>
        </p:spPr>
        <p:txBody>
          <a:bodyPr bIns="45720">
            <a:noAutofit/>
          </a:bodyPr>
          <a:lstStyle>
            <a:lvl1pPr marL="0" indent="0">
              <a:buFontTx/>
              <a:buNone/>
              <a:defRPr sz="1800" b="0" i="0" cap="all" spc="75" baseline="0">
                <a:solidFill>
                  <a:schemeClr val="accent1"/>
                </a:solidFill>
                <a:latin typeface="ShellMedium" pitchFamily="2" charset="0"/>
              </a:defRPr>
            </a:lvl1pPr>
          </a:lstStyle>
          <a:p>
            <a:pPr lvl="0"/>
            <a:r>
              <a:rPr lang="en-US"/>
              <a:t>Click to add a Subtitle</a:t>
            </a:r>
          </a:p>
        </p:txBody>
      </p:sp>
      <p:sp>
        <p:nvSpPr>
          <p:cNvPr id="2" name="Title 1">
            <a:extLst>
              <a:ext uri="{FF2B5EF4-FFF2-40B4-BE49-F238E27FC236}">
                <a16:creationId xmlns:a16="http://schemas.microsoft.com/office/drawing/2014/main" id="{D2D51D0F-170C-5D42-BC82-99FD3B90D5E0}"/>
              </a:ext>
            </a:extLst>
          </p:cNvPr>
          <p:cNvSpPr>
            <a:spLocks noGrp="1"/>
          </p:cNvSpPr>
          <p:nvPr>
            <p:ph type="title"/>
          </p:nvPr>
        </p:nvSpPr>
        <p:spPr>
          <a:xfrm>
            <a:off x="1140040" y="838971"/>
            <a:ext cx="7514341" cy="481051"/>
          </a:xfrm>
        </p:spPr>
        <p:txBody>
          <a:bodyPr/>
          <a:lstStyle>
            <a:lvl1pPr>
              <a:defRPr spc="38" baseline="0">
                <a:latin typeface="ShellBold"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06AEB12D-F9A9-3942-A3EA-D58BE985226F}"/>
              </a:ext>
            </a:extLst>
          </p:cNvPr>
          <p:cNvCxnSpPr>
            <a:cxnSpLocks/>
          </p:cNvCxnSpPr>
          <p:nvPr userDrawn="1"/>
        </p:nvCxnSpPr>
        <p:spPr>
          <a:xfrm flipH="1">
            <a:off x="10871202" y="0"/>
            <a:ext cx="471599" cy="653110"/>
          </a:xfrm>
          <a:prstGeom prst="line">
            <a:avLst/>
          </a:prstGeom>
          <a:ln w="12700">
            <a:solidFill>
              <a:srgbClr val="00844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4AF6F96-07DB-FE49-8622-025F00B20B12}"/>
              </a:ext>
            </a:extLst>
          </p:cNvPr>
          <p:cNvCxnSpPr>
            <a:cxnSpLocks/>
            <a:stCxn id="17" idx="3"/>
            <a:endCxn id="25" idx="0"/>
          </p:cNvCxnSpPr>
          <p:nvPr userDrawn="1"/>
        </p:nvCxnSpPr>
        <p:spPr>
          <a:xfrm flipH="1">
            <a:off x="10497449" y="2821831"/>
            <a:ext cx="383747" cy="828927"/>
          </a:xfrm>
          <a:prstGeom prst="line">
            <a:avLst/>
          </a:prstGeom>
          <a:ln w="12700">
            <a:solidFill>
              <a:srgbClr val="008443"/>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6B3B6572-1929-A040-B53F-4C73509B06DE}"/>
              </a:ext>
            </a:extLst>
          </p:cNvPr>
          <p:cNvSpPr/>
          <p:nvPr userDrawn="1"/>
        </p:nvSpPr>
        <p:spPr>
          <a:xfrm rot="20387646">
            <a:off x="10769712" y="2455524"/>
            <a:ext cx="384005" cy="384005"/>
          </a:xfrm>
          <a:prstGeom prst="ellipse">
            <a:avLst/>
          </a:prstGeom>
          <a:noFill/>
          <a:ln>
            <a:solidFill>
              <a:srgbClr val="0084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ShellBook"/>
              <a:ea typeface="+mn-ea"/>
              <a:cs typeface="+mn-cs"/>
            </a:endParaRPr>
          </a:p>
        </p:txBody>
      </p:sp>
      <p:cxnSp>
        <p:nvCxnSpPr>
          <p:cNvPr id="21" name="Straight Connector 20">
            <a:extLst>
              <a:ext uri="{FF2B5EF4-FFF2-40B4-BE49-F238E27FC236}">
                <a16:creationId xmlns:a16="http://schemas.microsoft.com/office/drawing/2014/main" id="{6D23995A-0D18-F841-B192-C59700D4208D}"/>
              </a:ext>
            </a:extLst>
          </p:cNvPr>
          <p:cNvCxnSpPr>
            <a:cxnSpLocks/>
            <a:stCxn id="17" idx="0"/>
          </p:cNvCxnSpPr>
          <p:nvPr userDrawn="1"/>
        </p:nvCxnSpPr>
        <p:spPr>
          <a:xfrm flipH="1" flipV="1">
            <a:off x="10696002" y="2026895"/>
            <a:ext cx="199396" cy="440445"/>
          </a:xfrm>
          <a:prstGeom prst="line">
            <a:avLst/>
          </a:prstGeom>
          <a:ln w="12700">
            <a:solidFill>
              <a:srgbClr val="008443"/>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00A1D0E3-59D9-6A4D-82CC-5EE1C2B1CF6D}"/>
              </a:ext>
            </a:extLst>
          </p:cNvPr>
          <p:cNvSpPr/>
          <p:nvPr userDrawn="1"/>
        </p:nvSpPr>
        <p:spPr>
          <a:xfrm rot="1504526">
            <a:off x="10356735" y="3641443"/>
            <a:ext cx="197659" cy="197659"/>
          </a:xfrm>
          <a:prstGeom prst="ellipse">
            <a:avLst/>
          </a:prstGeom>
          <a:solidFill>
            <a:srgbClr val="FCCE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ShellBook"/>
              <a:ea typeface="+mn-ea"/>
              <a:cs typeface="+mn-cs"/>
            </a:endParaRPr>
          </a:p>
        </p:txBody>
      </p:sp>
      <p:sp>
        <p:nvSpPr>
          <p:cNvPr id="27" name="Oval 26">
            <a:extLst>
              <a:ext uri="{FF2B5EF4-FFF2-40B4-BE49-F238E27FC236}">
                <a16:creationId xmlns:a16="http://schemas.microsoft.com/office/drawing/2014/main" id="{E53DEA38-9940-D048-B333-2CFB3E90501F}"/>
              </a:ext>
            </a:extLst>
          </p:cNvPr>
          <p:cNvSpPr/>
          <p:nvPr userDrawn="1"/>
        </p:nvSpPr>
        <p:spPr>
          <a:xfrm>
            <a:off x="9596188" y="496802"/>
            <a:ext cx="1586784" cy="1586784"/>
          </a:xfrm>
          <a:prstGeom prst="ellipse">
            <a:avLst/>
          </a:prstGeom>
          <a:noFill/>
          <a:ln>
            <a:solidFill>
              <a:srgbClr val="0084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FFFFFF"/>
              </a:solidFill>
              <a:effectLst/>
              <a:uLnTx/>
              <a:uFillTx/>
              <a:latin typeface="ShellBook"/>
              <a:ea typeface="+mn-ea"/>
              <a:cs typeface="+mn-cs"/>
            </a:endParaRPr>
          </a:p>
        </p:txBody>
      </p:sp>
      <p:sp>
        <p:nvSpPr>
          <p:cNvPr id="15" name="TextBox 14" descr="CONFIDENTIAL_TAG_0xFFEE">
            <a:extLst>
              <a:ext uri="{FF2B5EF4-FFF2-40B4-BE49-F238E27FC236}">
                <a16:creationId xmlns:a16="http://schemas.microsoft.com/office/drawing/2014/main" id="{2468300C-1361-4512-8065-F8B1A23A637C}"/>
              </a:ext>
            </a:extLst>
          </p:cNvPr>
          <p:cNvSpPr txBox="1"/>
          <p:nvPr userDrawn="1"/>
        </p:nvSpPr>
        <p:spPr>
          <a:xfrm>
            <a:off x="10571357" y="6449060"/>
            <a:ext cx="1079500" cy="132793"/>
          </a:xfrm>
          <a:prstGeom prst="rect">
            <a:avLst/>
          </a:prstGeom>
          <a:noFill/>
          <a:ln>
            <a:noFill/>
          </a:ln>
          <a:effectLst>
            <a:glow>
              <a:srgbClr val="000000"/>
            </a:glow>
          </a:effectLst>
        </p:spPr>
        <p:txBody>
          <a:bodyPr vert="horz" wrap="square" lIns="0" tIns="0" rIns="0" bIns="34290"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638" b="0" i="0" u="none" strike="noStrike" kern="1200" cap="none" spc="75" normalizeH="0" baseline="0" noProof="0" dirty="0">
                <a:ln>
                  <a:noFill/>
                </a:ln>
                <a:solidFill>
                  <a:srgbClr val="D42E12"/>
                </a:solidFill>
                <a:effectLst/>
                <a:uLnTx/>
                <a:uFillTx/>
                <a:latin typeface="ShellMedium" pitchFamily="2" charset="0"/>
                <a:ea typeface="+mn-ea"/>
                <a:cs typeface="+mn-cs"/>
              </a:rPr>
              <a:t>CONFIDENTIAL</a:t>
            </a:r>
            <a:endParaRPr kumimoji="0" lang="en-GB" sz="638" b="1" i="0" u="none" strike="noStrike" kern="1200" cap="none" spc="75" normalizeH="0" baseline="0" noProof="0" dirty="0">
              <a:ln>
                <a:noFill/>
              </a:ln>
              <a:solidFill>
                <a:srgbClr val="D42E12"/>
              </a:solidFill>
              <a:effectLst/>
              <a:uLnTx/>
              <a:uFillTx/>
              <a:latin typeface="Futura Medium"/>
              <a:ea typeface="+mn-ea"/>
              <a:cs typeface="+mn-cs"/>
            </a:endParaRPr>
          </a:p>
        </p:txBody>
      </p:sp>
    </p:spTree>
    <p:extLst>
      <p:ext uri="{BB962C8B-B14F-4D97-AF65-F5344CB8AC3E}">
        <p14:creationId xmlns:p14="http://schemas.microsoft.com/office/powerpoint/2010/main" val="240457616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1" y="712802"/>
            <a:ext cx="11171239" cy="752475"/>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cap="none" baseline="0">
                <a:solidFill>
                  <a:schemeClr val="tx1"/>
                </a:solidFill>
              </a:defRPr>
            </a:lvl1pPr>
          </a:lstStyle>
          <a:p>
            <a:pPr lvl="0"/>
            <a:r>
              <a:rPr lang="en-GB" noProof="0"/>
              <a:t>Click to edit Master title style</a:t>
            </a:r>
          </a:p>
        </p:txBody>
      </p:sp>
      <p:sp>
        <p:nvSpPr>
          <p:cNvPr id="10" name="Content Placeholder 9"/>
          <p:cNvSpPr>
            <a:spLocks noGrp="1"/>
          </p:cNvSpPr>
          <p:nvPr>
            <p:ph sz="quarter" idx="11"/>
          </p:nvPr>
        </p:nvSpPr>
        <p:spPr>
          <a:xfrm>
            <a:off x="508001" y="1528765"/>
            <a:ext cx="11171239" cy="4830761"/>
          </a:xfrm>
        </p:spPr>
        <p:txBody>
          <a:bodyPr/>
          <a:lstStyle>
            <a:lvl1pPr marL="0" indent="0" defTabSz="268281">
              <a:lnSpc>
                <a:spcPct val="140000"/>
              </a:lnSpc>
              <a:spcBef>
                <a:spcPts val="0"/>
              </a:spcBef>
              <a:defRPr sz="1350"/>
            </a:lvl1pPr>
            <a:lvl2pPr marL="172800" indent="-172800" defTabSz="268281">
              <a:lnSpc>
                <a:spcPct val="140000"/>
              </a:lnSpc>
              <a:spcBef>
                <a:spcPts val="0"/>
              </a:spcBef>
              <a:defRPr sz="1350"/>
            </a:lvl2pPr>
            <a:lvl3pPr marL="344250" indent="-171450" defTabSz="268281">
              <a:lnSpc>
                <a:spcPct val="140000"/>
              </a:lnSpc>
              <a:spcBef>
                <a:spcPts val="0"/>
              </a:spcBef>
              <a:buClr>
                <a:schemeClr val="tx1"/>
              </a:buClr>
              <a:buSzPct val="75000"/>
              <a:buFont typeface="Wingdings" pitchFamily="2" charset="2"/>
              <a:buChar char=""/>
              <a:defRPr sz="1350"/>
            </a:lvl3pPr>
            <a:lvl4pPr marL="515700" indent="-171450" defTabSz="268281">
              <a:lnSpc>
                <a:spcPct val="140000"/>
              </a:lnSpc>
              <a:spcBef>
                <a:spcPts val="0"/>
              </a:spcBef>
              <a:buClr>
                <a:schemeClr val="tx1"/>
              </a:buClr>
              <a:buSzPct val="75000"/>
              <a:buFont typeface="Wingdings" pitchFamily="2" charset="2"/>
              <a:buChar char=""/>
              <a:defRPr sz="1350"/>
            </a:lvl4pPr>
            <a:lvl5pPr marL="668100" indent="-152400" defTabSz="268281">
              <a:lnSpc>
                <a:spcPct val="140000"/>
              </a:lnSpc>
              <a:spcBef>
                <a:spcPts val="0"/>
              </a:spcBef>
              <a:buClr>
                <a:schemeClr val="tx1"/>
              </a:buClr>
              <a:buSzPct val="75000"/>
              <a:buFont typeface="Wingdings" pitchFamily="2" charset="2"/>
              <a:buChar char=""/>
              <a:defRPr sz="1200"/>
            </a:lvl5pPr>
            <a:lvl6pPr marL="782400" indent="-114300" defTabSz="268281">
              <a:lnSpc>
                <a:spcPct val="140000"/>
              </a:lnSpc>
              <a:buClr>
                <a:schemeClr val="tx1"/>
              </a:buClr>
              <a:buSzPct val="75000"/>
              <a:buFont typeface="Wingdings" pitchFamily="2" charset="2"/>
              <a:buChar char=""/>
              <a:defRPr sz="900"/>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p:txBody>
      </p:sp>
      <p:sp>
        <p:nvSpPr>
          <p:cNvPr id="13"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dirty="0" smtClean="0"/>
              <a:pPr/>
              <a:t>‹#›</a:t>
            </a:fld>
            <a:endParaRPr lang="en-GB" noProof="1"/>
          </a:p>
        </p:txBody>
      </p:sp>
      <p:sp>
        <p:nvSpPr>
          <p:cNvPr id="8"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3037087606"/>
      </p:ext>
    </p:extLst>
  </p:cSld>
  <p:clrMapOvr>
    <a:masterClrMapping/>
  </p:clrMapOvr>
  <p:transition/>
  <p:extLst>
    <p:ext uri="{DCECCB84-F9BA-43D5-87BE-67443E8EF086}">
      <p15:sldGuideLst xmlns:p15="http://schemas.microsoft.com/office/powerpoint/2012/main">
        <p15:guide id="1" orient="horz" pos="2160">
          <p15:clr>
            <a:srgbClr val="FBAE40"/>
          </p15:clr>
        </p15:guide>
        <p15:guide id="2" orient="horz" pos="813">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359C114-53FB-D764-94A3-D413FD74809B}"/>
              </a:ext>
            </a:extLst>
          </p:cNvPr>
          <p:cNvSpPr/>
          <p:nvPr userDrawn="1"/>
        </p:nvSpPr>
        <p:spPr>
          <a:xfrm>
            <a:off x="0" y="4202624"/>
            <a:ext cx="12192000" cy="45719"/>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outdoor, building, sky, government building&#10;&#10;Description automatically generated">
            <a:extLst>
              <a:ext uri="{FF2B5EF4-FFF2-40B4-BE49-F238E27FC236}">
                <a16:creationId xmlns:a16="http://schemas.microsoft.com/office/drawing/2014/main" id="{DDA2973A-F0AB-F4FF-54FC-24DFAF8813FC}"/>
              </a:ext>
            </a:extLst>
          </p:cNvPr>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t="8087" b="50216"/>
          <a:stretch/>
        </p:blipFill>
        <p:spPr>
          <a:xfrm>
            <a:off x="0" y="312579"/>
            <a:ext cx="12192000" cy="3890045"/>
          </a:xfrm>
          <a:prstGeom prst="rect">
            <a:avLst/>
          </a:prstGeom>
        </p:spPr>
      </p:pic>
      <p:sp>
        <p:nvSpPr>
          <p:cNvPr id="7" name="Rectangle 6">
            <a:extLst>
              <a:ext uri="{FF2B5EF4-FFF2-40B4-BE49-F238E27FC236}">
                <a16:creationId xmlns:a16="http://schemas.microsoft.com/office/drawing/2014/main" id="{04F0A8B6-DB7A-81AB-6DAB-C5F4EEF4513B}"/>
              </a:ext>
            </a:extLst>
          </p:cNvPr>
          <p:cNvSpPr/>
          <p:nvPr userDrawn="1"/>
        </p:nvSpPr>
        <p:spPr>
          <a:xfrm>
            <a:off x="0" y="0"/>
            <a:ext cx="12192000" cy="312579"/>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6E6E84-CA04-7D03-F10A-D4884C4A5353}"/>
              </a:ext>
            </a:extLst>
          </p:cNvPr>
          <p:cNvSpPr>
            <a:spLocks noGrp="1"/>
          </p:cNvSpPr>
          <p:nvPr>
            <p:ph type="ctrTitle"/>
          </p:nvPr>
        </p:nvSpPr>
        <p:spPr>
          <a:xfrm>
            <a:off x="838200" y="1585244"/>
            <a:ext cx="9144000" cy="1034041"/>
          </a:xfrm>
        </p:spPr>
        <p:txBody>
          <a:bodyPr anchor="b"/>
          <a:lstStyle>
            <a:lvl1pPr algn="just">
              <a:defRPr sz="6000" b="0">
                <a:solidFill>
                  <a:schemeClr val="tx1"/>
                </a:solidFill>
              </a:defRPr>
            </a:lvl1pPr>
          </a:lstStyle>
          <a:p>
            <a:endParaRPr lang="en-US" dirty="0"/>
          </a:p>
        </p:txBody>
      </p:sp>
      <p:sp>
        <p:nvSpPr>
          <p:cNvPr id="3" name="Subtitle 2">
            <a:extLst>
              <a:ext uri="{FF2B5EF4-FFF2-40B4-BE49-F238E27FC236}">
                <a16:creationId xmlns:a16="http://schemas.microsoft.com/office/drawing/2014/main" id="{17B1E30C-B892-76E1-10DD-EB8233BD83F0}"/>
              </a:ext>
            </a:extLst>
          </p:cNvPr>
          <p:cNvSpPr>
            <a:spLocks noGrp="1"/>
          </p:cNvSpPr>
          <p:nvPr>
            <p:ph type="subTitle" idx="1"/>
          </p:nvPr>
        </p:nvSpPr>
        <p:spPr>
          <a:xfrm>
            <a:off x="925794" y="4907756"/>
            <a:ext cx="9144000" cy="118539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DFB1C53-73DF-82E1-B9A6-64435D6CF9C9}"/>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5" name="Footer Placeholder 4">
            <a:extLst>
              <a:ext uri="{FF2B5EF4-FFF2-40B4-BE49-F238E27FC236}">
                <a16:creationId xmlns:a16="http://schemas.microsoft.com/office/drawing/2014/main" id="{F7A2AC00-B473-DDC6-02C6-3794E3E4D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378E4E-202D-5002-D05B-694038199E50}"/>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9" name="Picture 8" descr="Logo&#10;&#10;Description automatically generated">
            <a:extLst>
              <a:ext uri="{FF2B5EF4-FFF2-40B4-BE49-F238E27FC236}">
                <a16:creationId xmlns:a16="http://schemas.microsoft.com/office/drawing/2014/main" id="{A6192AEF-E7AA-B047-D035-DB9459A839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01271" y="2915501"/>
            <a:ext cx="2601246" cy="2578055"/>
          </a:xfrm>
          <a:prstGeom prst="rect">
            <a:avLst/>
          </a:prstGeom>
        </p:spPr>
      </p:pic>
    </p:spTree>
    <p:extLst>
      <p:ext uri="{BB962C8B-B14F-4D97-AF65-F5344CB8AC3E}">
        <p14:creationId xmlns:p14="http://schemas.microsoft.com/office/powerpoint/2010/main" val="51941374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96A2BF-EE1B-1C8B-5521-F1B449F9CA20}"/>
              </a:ext>
            </a:extLst>
          </p:cNvPr>
          <p:cNvSpPr/>
          <p:nvPr userDrawn="1"/>
        </p:nvSpPr>
        <p:spPr>
          <a:xfrm>
            <a:off x="0" y="0"/>
            <a:ext cx="12192000" cy="1690688"/>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BCC3C1-BB8C-4F16-837A-2F8D01879E7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5352781-BC7E-BEBD-C93B-C6C99D1977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179D8C-CCA5-D899-8FD3-6587745235C6}"/>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5" name="Footer Placeholder 4">
            <a:extLst>
              <a:ext uri="{FF2B5EF4-FFF2-40B4-BE49-F238E27FC236}">
                <a16:creationId xmlns:a16="http://schemas.microsoft.com/office/drawing/2014/main" id="{2A339E4D-EE8D-7CD5-F1AB-2DC62E45E5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7899B-4689-08D5-123B-7FB315D387B2}"/>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01084797-AF58-D0B4-85DA-6D3B534597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425953662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A29F881-D7C4-3718-AFA1-5EC6C3F2335A}"/>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69D8B-6E8B-4E4B-7F74-9F2DABC11C66}"/>
              </a:ext>
            </a:extLst>
          </p:cNvPr>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EDB37AAB-801B-9A4D-0017-8B83FD71C3CD}"/>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2A088002-AF5F-1420-612F-A491E665E366}"/>
              </a:ext>
            </a:extLst>
          </p:cNvPr>
          <p:cNvSpPr>
            <a:spLocks noGrp="1"/>
          </p:cNvSpPr>
          <p:nvPr>
            <p:ph type="dt" sz="half" idx="10"/>
          </p:nvPr>
        </p:nvSpPr>
        <p:spPr/>
        <p:txBody>
          <a:bodyPr/>
          <a:lstStyle>
            <a:lvl1pPr>
              <a:defRPr>
                <a:solidFill>
                  <a:schemeClr val="bg1"/>
                </a:solidFill>
              </a:defRPr>
            </a:lvl1pPr>
          </a:lstStyle>
          <a:p>
            <a:fld id="{A95F5F63-DBD6-4197-A504-B342C637B469}" type="datetimeFigureOut">
              <a:rPr lang="en-US" smtClean="0"/>
              <a:pPr/>
              <a:t>11/28/2023</a:t>
            </a:fld>
            <a:endParaRPr lang="en-US" dirty="0"/>
          </a:p>
        </p:txBody>
      </p:sp>
      <p:sp>
        <p:nvSpPr>
          <p:cNvPr id="5" name="Footer Placeholder 4">
            <a:extLst>
              <a:ext uri="{FF2B5EF4-FFF2-40B4-BE49-F238E27FC236}">
                <a16:creationId xmlns:a16="http://schemas.microsoft.com/office/drawing/2014/main" id="{2AE9FD31-4750-5206-4793-BB4FEDB0A873}"/>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C47D42D4-5A2C-8AC1-7507-47145FD0EDE5}"/>
              </a:ext>
            </a:extLst>
          </p:cNvPr>
          <p:cNvSpPr>
            <a:spLocks noGrp="1"/>
          </p:cNvSpPr>
          <p:nvPr>
            <p:ph type="sldNum" sz="quarter" idx="12"/>
          </p:nvPr>
        </p:nvSpPr>
        <p:spPr/>
        <p:txBody>
          <a:bodyPr/>
          <a:lstStyle>
            <a:lvl1pPr>
              <a:defRPr>
                <a:solidFill>
                  <a:schemeClr val="bg1"/>
                </a:solidFill>
              </a:defRPr>
            </a:lvl1pPr>
          </a:lstStyle>
          <a:p>
            <a:fld id="{A93781CB-E12A-4642-B4E7-727B6BB92737}" type="slidenum">
              <a:rPr lang="en-US" smtClean="0"/>
              <a:pPr/>
              <a:t>‹#›</a:t>
            </a:fld>
            <a:endParaRPr lang="en-US" dirty="0"/>
          </a:p>
        </p:txBody>
      </p:sp>
      <p:pic>
        <p:nvPicPr>
          <p:cNvPr id="8" name="Picture 7" descr="Logo&#10;&#10;Description automatically generated">
            <a:extLst>
              <a:ext uri="{FF2B5EF4-FFF2-40B4-BE49-F238E27FC236}">
                <a16:creationId xmlns:a16="http://schemas.microsoft.com/office/drawing/2014/main" id="{B00BBFDE-B8EC-3DEF-7379-70CA775D93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326004291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7113765-0B31-6BC8-005D-67EA209861C3}"/>
              </a:ext>
            </a:extLst>
          </p:cNvPr>
          <p:cNvSpPr/>
          <p:nvPr userDrawn="1"/>
        </p:nvSpPr>
        <p:spPr>
          <a:xfrm>
            <a:off x="0" y="0"/>
            <a:ext cx="12192000" cy="1690688"/>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966C0C-21CE-747B-53A1-C76909FCCC5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487D30-8F88-AF03-F876-86F0DA6EAC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ABC6FD-4658-A2A3-BE4C-500A8800FA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29AFAC-4545-1C7A-7BB8-9A6BFE5155FF}"/>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6" name="Footer Placeholder 5">
            <a:extLst>
              <a:ext uri="{FF2B5EF4-FFF2-40B4-BE49-F238E27FC236}">
                <a16:creationId xmlns:a16="http://schemas.microsoft.com/office/drawing/2014/main" id="{54119253-1C56-5676-29DB-7F37284D31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6447F0-9140-8628-1D8E-F39F9228CF0E}"/>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C031B9D6-6584-36E5-8833-311EB11C05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35064202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D4D527-E0EC-A74E-243D-7A6066EF14B7}"/>
              </a:ext>
            </a:extLst>
          </p:cNvPr>
          <p:cNvSpPr/>
          <p:nvPr userDrawn="1"/>
        </p:nvSpPr>
        <p:spPr>
          <a:xfrm>
            <a:off x="0" y="0"/>
            <a:ext cx="12192000" cy="1690688"/>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678D59-D493-A1A0-1A6A-4110193CCEB5}"/>
              </a:ext>
            </a:extLst>
          </p:cNvPr>
          <p:cNvSpPr>
            <a:spLocks noGrp="1"/>
          </p:cNvSpPr>
          <p:nvPr>
            <p:ph type="title"/>
          </p:nvPr>
        </p:nvSpPr>
        <p:spPr>
          <a:xfrm>
            <a:off x="839788" y="365125"/>
            <a:ext cx="10515600" cy="1325563"/>
          </a:xfrm>
        </p:spPr>
        <p:txBody>
          <a:bodyPr/>
          <a:lstStyle>
            <a:lvl1pPr>
              <a:defRPr>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812E8E66-9748-018A-144A-16C005C3E7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D8906F-0960-FB4C-A416-5031C21E41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2F255C-FEFD-EB6D-1C80-F951B10C6E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80C388-DEF0-D7E9-34BC-971C4D94B4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1A5249-383B-4B40-620E-80349CF2B6D7}"/>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8" name="Footer Placeholder 7">
            <a:extLst>
              <a:ext uri="{FF2B5EF4-FFF2-40B4-BE49-F238E27FC236}">
                <a16:creationId xmlns:a16="http://schemas.microsoft.com/office/drawing/2014/main" id="{A9E9FBD7-8291-FEB4-D070-E06114A2D0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E1B1A0-CC6A-CDFE-2573-AD4E98218BD1}"/>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F3D73AA6-4FDA-28B5-5895-3E06A50B42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15689883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E065E0-20CF-3988-1119-7EB3CF88A221}"/>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A6DB2C-7AF8-64A4-6CD0-916CB6657D63}"/>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213ABD07-3344-D3B0-82D7-4A98E17AA104}"/>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4" name="Footer Placeholder 3">
            <a:extLst>
              <a:ext uri="{FF2B5EF4-FFF2-40B4-BE49-F238E27FC236}">
                <a16:creationId xmlns:a16="http://schemas.microsoft.com/office/drawing/2014/main" id="{0ACFC3EC-A8E3-4F8A-AE56-DFF908C204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CA6ED7-3903-EEF2-9323-BBAAA49A761E}"/>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9AB3769B-3A61-B249-6A8B-6DD3DDD594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240464889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12FD05E-3AA0-42B5-275B-C3E9245F5239}"/>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5D667115-D64E-5ABB-8178-1841F4D7A30D}"/>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3" name="Footer Placeholder 2">
            <a:extLst>
              <a:ext uri="{FF2B5EF4-FFF2-40B4-BE49-F238E27FC236}">
                <a16:creationId xmlns:a16="http://schemas.microsoft.com/office/drawing/2014/main" id="{28DEA192-101D-0CBE-4654-E25C9104E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C323ED-67AF-2229-6DE6-645AB61B2F4C}"/>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5" name="Picture 4" descr="Logo&#10;&#10;Description automatically generated">
            <a:extLst>
              <a:ext uri="{FF2B5EF4-FFF2-40B4-BE49-F238E27FC236}">
                <a16:creationId xmlns:a16="http://schemas.microsoft.com/office/drawing/2014/main" id="{203AB246-2F90-E599-A6F9-E64B5EC4F3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388408507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856A5-8D22-C5FC-223A-C07AE1BADE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12F5A23-B42A-E3E9-7A6F-77885A676A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2852D3-A5D5-7C20-92F7-89AB12FAB6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5B30D6-018E-9D8C-B647-496611E00C41}"/>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6" name="Footer Placeholder 5">
            <a:extLst>
              <a:ext uri="{FF2B5EF4-FFF2-40B4-BE49-F238E27FC236}">
                <a16:creationId xmlns:a16="http://schemas.microsoft.com/office/drawing/2014/main" id="{2FEFA9EE-6BEF-C52C-8CAF-B03A8B1699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457866-CF93-2C5E-E2F6-8D5B029324F1}"/>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19FDDF32-B334-6111-A393-22E6A4393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Tree>
    <p:extLst>
      <p:ext uri="{BB962C8B-B14F-4D97-AF65-F5344CB8AC3E}">
        <p14:creationId xmlns:p14="http://schemas.microsoft.com/office/powerpoint/2010/main" val="3690294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choose 1 image)">
    <p:bg>
      <p:bgPr>
        <a:solidFill>
          <a:schemeClr val="bg1"/>
        </a:solid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DB3D172A-EB9F-DE48-BEA7-EAF396F15D4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400800"/>
          </a:xfrm>
          <a:prstGeom prst="rect">
            <a:avLst/>
          </a:prstGeom>
        </p:spPr>
      </p:pic>
      <p:sp>
        <p:nvSpPr>
          <p:cNvPr id="15" name="Text Placeholder 20">
            <a:extLst>
              <a:ext uri="{FF2B5EF4-FFF2-40B4-BE49-F238E27FC236}">
                <a16:creationId xmlns:a16="http://schemas.microsoft.com/office/drawing/2014/main" id="{7FE4112F-D4CC-6F4D-8884-133F9ADDDAE8}"/>
              </a:ext>
            </a:extLst>
          </p:cNvPr>
          <p:cNvSpPr>
            <a:spLocks noGrp="1"/>
          </p:cNvSpPr>
          <p:nvPr>
            <p:ph type="body" sz="quarter" idx="13" hasCustomPrompt="1"/>
          </p:nvPr>
        </p:nvSpPr>
        <p:spPr>
          <a:xfrm>
            <a:off x="4063999" y="3047999"/>
            <a:ext cx="8128000" cy="2292350"/>
          </a:xfrm>
          <a:gradFill flip="none" rotWithShape="1">
            <a:gsLst>
              <a:gs pos="0">
                <a:srgbClr val="2DA9E1">
                  <a:alpha val="0"/>
                </a:srgbClr>
              </a:gs>
              <a:gs pos="100000">
                <a:srgbClr val="2DA9E1"/>
              </a:gs>
            </a:gsLst>
            <a:lin ang="10800000" scaled="1"/>
            <a:tileRect/>
          </a:gradFill>
        </p:spPr>
        <p:txBody>
          <a:bodyPr wrap="square" lIns="365760" tIns="822960" rIns="274320" bIns="822960" anchor="ctr" anchorCtr="0">
            <a:noAutofit/>
          </a:bodyPr>
          <a:lstStyle>
            <a:lvl1pPr marL="0" indent="0">
              <a:buFont typeface="Arial" panose="020B0604020202020204" pitchFamily="34" charset="0"/>
              <a:buNone/>
              <a:tabLst/>
              <a:defRPr sz="3600" b="1" i="0">
                <a:solidFill>
                  <a:schemeClr val="bg1"/>
                </a:solidFill>
                <a:latin typeface="Arial" panose="020B0604020202020204" pitchFamily="34" charset="0"/>
                <a:cs typeface="Arial" panose="020B0604020202020204" pitchFamily="34" charset="0"/>
              </a:defRPr>
            </a:lvl1pPr>
            <a:lvl2pPr marL="9525" indent="0">
              <a:buFontTx/>
              <a:buNone/>
              <a:tabLst/>
              <a:defRPr sz="2400">
                <a:solidFill>
                  <a:schemeClr val="bg1"/>
                </a:solidFill>
                <a:latin typeface="Arial" panose="020B0604020202020204" pitchFamily="34" charset="0"/>
                <a:cs typeface="Arial" panose="020B0604020202020204" pitchFamily="34" charset="0"/>
              </a:defRPr>
            </a:lvl2pPr>
            <a:lvl3pPr marL="914400" indent="0">
              <a:buFontTx/>
              <a:buNone/>
              <a:defRPr/>
            </a:lvl3pPr>
            <a:lvl4pPr marL="1371600" indent="0">
              <a:buFontTx/>
              <a:buNone/>
              <a:defRPr/>
            </a:lvl4pPr>
            <a:lvl5pPr marL="1828800" indent="0">
              <a:buFontTx/>
              <a:buNone/>
              <a:defRPr/>
            </a:lvl5pPr>
          </a:lstStyle>
          <a:p>
            <a:pPr lvl="0"/>
            <a:r>
              <a:rPr lang="en-US"/>
              <a:t>Click to edit title</a:t>
            </a:r>
          </a:p>
          <a:p>
            <a:pPr lvl="1"/>
            <a:r>
              <a:rPr lang="en-US"/>
              <a:t>Click to edit subtitle</a:t>
            </a:r>
          </a:p>
        </p:txBody>
      </p:sp>
      <p:sp>
        <p:nvSpPr>
          <p:cNvPr id="11" name="Rectangle 10">
            <a:extLst>
              <a:ext uri="{FF2B5EF4-FFF2-40B4-BE49-F238E27FC236}">
                <a16:creationId xmlns:a16="http://schemas.microsoft.com/office/drawing/2014/main" id="{7C04B8F3-C379-C04D-8634-1CDEC81586E2}"/>
              </a:ext>
            </a:extLst>
          </p:cNvPr>
          <p:cNvSpPr/>
          <p:nvPr userDrawn="1"/>
        </p:nvSpPr>
        <p:spPr bwMode="auto">
          <a:xfrm>
            <a:off x="0" y="5444519"/>
            <a:ext cx="12192000" cy="1413481"/>
          </a:xfrm>
          <a:prstGeom prst="rect">
            <a:avLst/>
          </a:prstGeom>
          <a:solidFill>
            <a:srgbClr val="07519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2" name="Rectangle 11">
            <a:extLst>
              <a:ext uri="{FF2B5EF4-FFF2-40B4-BE49-F238E27FC236}">
                <a16:creationId xmlns:a16="http://schemas.microsoft.com/office/drawing/2014/main" id="{003207E4-91BC-AB48-939F-AAC2AA29BF23}"/>
              </a:ext>
            </a:extLst>
          </p:cNvPr>
          <p:cNvSpPr/>
          <p:nvPr userDrawn="1"/>
        </p:nvSpPr>
        <p:spPr bwMode="auto">
          <a:xfrm>
            <a:off x="0" y="5340350"/>
            <a:ext cx="12192000" cy="104169"/>
          </a:xfrm>
          <a:prstGeom prst="rect">
            <a:avLst/>
          </a:prstGeom>
          <a:solidFill>
            <a:srgbClr val="8EC42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
        <p:nvSpPr>
          <p:cNvPr id="16" name="Text Placeholder 46">
            <a:extLst>
              <a:ext uri="{FF2B5EF4-FFF2-40B4-BE49-F238E27FC236}">
                <a16:creationId xmlns:a16="http://schemas.microsoft.com/office/drawing/2014/main" id="{F5014510-E6EF-3147-9268-B01445A04D38}"/>
              </a:ext>
            </a:extLst>
          </p:cNvPr>
          <p:cNvSpPr>
            <a:spLocks noGrp="1"/>
          </p:cNvSpPr>
          <p:nvPr>
            <p:ph type="body" sz="quarter" idx="16" hasCustomPrompt="1"/>
          </p:nvPr>
        </p:nvSpPr>
        <p:spPr>
          <a:xfrm>
            <a:off x="670142" y="455004"/>
            <a:ext cx="2167002" cy="1048200"/>
          </a:xfrm>
          <a:prstGeom prst="rect">
            <a:avLst/>
          </a:prstGeom>
          <a:effectLst/>
        </p:spPr>
        <p:txBody>
          <a:bodyPr lIns="0" rIns="0" bIns="0" anchor="b" anchorCtr="0">
            <a:noAutofit/>
          </a:bodyPr>
          <a:lstStyle>
            <a:lvl1pPr marL="7938" indent="0" algn="l">
              <a:buFontTx/>
              <a:buNone/>
              <a:tabLst/>
              <a:defRPr sz="1600" b="0" i="0">
                <a:solidFill>
                  <a:schemeClr val="bg1"/>
                </a:solidFill>
                <a:latin typeface="Arial" panose="020B0604020202020204" pitchFamily="34" charset="0"/>
                <a:cs typeface="Arial" panose="020B0604020202020204" pitchFamily="34" charset="0"/>
              </a:defRPr>
            </a:lvl1pPr>
            <a:lvl2pPr marL="457200" indent="0">
              <a:buFontTx/>
              <a:buNone/>
              <a:defRPr b="0" i="0">
                <a:solidFill>
                  <a:schemeClr val="bg1"/>
                </a:solidFill>
                <a:latin typeface="Myriad Pro Cond" panose="020B0506030403020204" pitchFamily="34" charset="0"/>
              </a:defRPr>
            </a:lvl2pPr>
            <a:lvl3pPr marL="7938" indent="0" algn="l">
              <a:buFontTx/>
              <a:buNone/>
              <a:tabLst/>
              <a:defRPr sz="1600" b="0" i="0">
                <a:solidFill>
                  <a:schemeClr val="bg1"/>
                </a:solidFill>
                <a:latin typeface="Arial" panose="020B0604020202020204" pitchFamily="34" charset="0"/>
                <a:cs typeface="Arial" panose="020B0604020202020204" pitchFamily="34" charset="0"/>
              </a:defRPr>
            </a:lvl3pPr>
            <a:lvl4pPr marL="1371600" indent="0">
              <a:buFontTx/>
              <a:buNone/>
              <a:defRPr b="0" i="0">
                <a:solidFill>
                  <a:schemeClr val="bg1"/>
                </a:solidFill>
                <a:latin typeface="Myriad Pro Cond" panose="020B0506030403020204" pitchFamily="34" charset="0"/>
              </a:defRPr>
            </a:lvl4pPr>
            <a:lvl5pPr marL="1828800" indent="0">
              <a:buFontTx/>
              <a:buNone/>
              <a:defRPr b="0" i="0">
                <a:solidFill>
                  <a:schemeClr val="bg1"/>
                </a:solidFill>
                <a:latin typeface="Myriad Pro Cond" panose="020B0506030403020204" pitchFamily="34" charset="0"/>
              </a:defRPr>
            </a:lvl5pPr>
          </a:lstStyle>
          <a:p>
            <a:pPr lvl="0"/>
            <a:r>
              <a:rPr lang="en-US"/>
              <a:t>Click to edit date and presenter name</a:t>
            </a:r>
          </a:p>
          <a:p>
            <a:pPr lvl="2"/>
            <a:r>
              <a:rPr lang="en-US"/>
              <a:t>Presenter Name</a:t>
            </a:r>
          </a:p>
        </p:txBody>
      </p:sp>
      <p:pic>
        <p:nvPicPr>
          <p:cNvPr id="8" name="Picture 7">
            <a:extLst>
              <a:ext uri="{FF2B5EF4-FFF2-40B4-BE49-F238E27FC236}">
                <a16:creationId xmlns:a16="http://schemas.microsoft.com/office/drawing/2014/main" id="{BABC01B4-6321-54A3-C0AA-1A9BB3A48F66}"/>
              </a:ext>
            </a:extLst>
          </p:cNvPr>
          <p:cNvPicPr>
            <a:picLocks noChangeAspect="1"/>
          </p:cNvPicPr>
          <p:nvPr userDrawn="1"/>
        </p:nvPicPr>
        <p:blipFill>
          <a:blip r:embed="rId3"/>
          <a:stretch>
            <a:fillRect/>
          </a:stretch>
        </p:blipFill>
        <p:spPr>
          <a:xfrm>
            <a:off x="5804279" y="5913998"/>
            <a:ext cx="5842000" cy="469900"/>
          </a:xfrm>
          <a:prstGeom prst="rect">
            <a:avLst/>
          </a:prstGeom>
        </p:spPr>
      </p:pic>
    </p:spTree>
    <p:extLst>
      <p:ext uri="{BB962C8B-B14F-4D97-AF65-F5344CB8AC3E}">
        <p14:creationId xmlns:p14="http://schemas.microsoft.com/office/powerpoint/2010/main" val="6490614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840">
          <p15:clr>
            <a:srgbClr val="FBAE40"/>
          </p15:clr>
        </p15:guide>
        <p15:guide id="3" orient="horz" pos="1920">
          <p15:clr>
            <a:srgbClr val="FBAE40"/>
          </p15:clr>
        </p15:guide>
        <p15:guide id="4" pos="544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BFD119-B7FF-AA64-67AD-69F99AA88902}"/>
              </a:ext>
            </a:extLst>
          </p:cNvPr>
          <p:cNvSpPr/>
          <p:nvPr userDrawn="1"/>
        </p:nvSpPr>
        <p:spPr>
          <a:xfrm>
            <a:off x="0" y="0"/>
            <a:ext cx="12192000" cy="6858000"/>
          </a:xfrm>
          <a:prstGeom prst="rect">
            <a:avLst/>
          </a:prstGeom>
          <a:solidFill>
            <a:srgbClr val="004F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7FD37521-335B-854A-7E3B-AB55DC6A99C2}"/>
              </a:ext>
            </a:extLst>
          </p:cNvPr>
          <p:cNvSpPr>
            <a:spLocks noGrp="1"/>
          </p:cNvSpPr>
          <p:nvPr>
            <p:ph type="pic" idx="1"/>
          </p:nvPr>
        </p:nvSpPr>
        <p:spPr>
          <a:xfrm>
            <a:off x="827770" y="741363"/>
            <a:ext cx="6172200" cy="4873625"/>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360814A-ED92-C6F0-3834-AEF9E27FD1E0}"/>
              </a:ext>
            </a:extLst>
          </p:cNvPr>
          <p:cNvSpPr>
            <a:spLocks noGrp="1"/>
          </p:cNvSpPr>
          <p:nvPr>
            <p:ph type="body" sz="half" idx="2"/>
          </p:nvPr>
        </p:nvSpPr>
        <p:spPr>
          <a:xfrm>
            <a:off x="7431993" y="2057400"/>
            <a:ext cx="3932237" cy="26574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EDCD8C9-5692-AF11-D325-E58B9DEBD0E0}"/>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6" name="Footer Placeholder 5">
            <a:extLst>
              <a:ext uri="{FF2B5EF4-FFF2-40B4-BE49-F238E27FC236}">
                <a16:creationId xmlns:a16="http://schemas.microsoft.com/office/drawing/2014/main" id="{FF25D95A-9FCA-7F4B-B274-1704D5A581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A52EF-445D-2313-4B43-B535B8C0E7EE}"/>
              </a:ext>
            </a:extLst>
          </p:cNvPr>
          <p:cNvSpPr>
            <a:spLocks noGrp="1"/>
          </p:cNvSpPr>
          <p:nvPr>
            <p:ph type="sldNum" sz="quarter" idx="12"/>
          </p:nvPr>
        </p:nvSpPr>
        <p:spPr/>
        <p:txBody>
          <a:bodyPr/>
          <a:lstStyle/>
          <a:p>
            <a:fld id="{A93781CB-E12A-4642-B4E7-727B6BB92737}"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632CACE4-5C00-F12D-B65C-10CCB99DC2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16313" y="4851400"/>
            <a:ext cx="1337487" cy="1325563"/>
          </a:xfrm>
          <a:prstGeom prst="rect">
            <a:avLst/>
          </a:prstGeom>
        </p:spPr>
      </p:pic>
      <p:sp>
        <p:nvSpPr>
          <p:cNvPr id="9" name="Title 1">
            <a:extLst>
              <a:ext uri="{FF2B5EF4-FFF2-40B4-BE49-F238E27FC236}">
                <a16:creationId xmlns:a16="http://schemas.microsoft.com/office/drawing/2014/main" id="{FEB66994-A58B-2FC3-F247-DE98D01E4C70}"/>
              </a:ext>
            </a:extLst>
          </p:cNvPr>
          <p:cNvSpPr txBox="1">
            <a:spLocks/>
          </p:cNvSpPr>
          <p:nvPr userDrawn="1"/>
        </p:nvSpPr>
        <p:spPr>
          <a:xfrm>
            <a:off x="7419975" y="457200"/>
            <a:ext cx="3932237" cy="1600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dirty="0">
              <a:solidFill>
                <a:schemeClr val="bg1"/>
              </a:solidFill>
            </a:endParaRPr>
          </a:p>
        </p:txBody>
      </p:sp>
      <p:sp>
        <p:nvSpPr>
          <p:cNvPr id="11" name="Title 1">
            <a:extLst>
              <a:ext uri="{FF2B5EF4-FFF2-40B4-BE49-F238E27FC236}">
                <a16:creationId xmlns:a16="http://schemas.microsoft.com/office/drawing/2014/main" id="{9F6A7499-CA91-72F9-BF20-58A2F2B7ED5D}"/>
              </a:ext>
            </a:extLst>
          </p:cNvPr>
          <p:cNvSpPr>
            <a:spLocks noGrp="1"/>
          </p:cNvSpPr>
          <p:nvPr>
            <p:ph type="title"/>
          </p:nvPr>
        </p:nvSpPr>
        <p:spPr>
          <a:xfrm>
            <a:off x="7431992" y="457200"/>
            <a:ext cx="3932237" cy="1600200"/>
          </a:xfrm>
        </p:spPr>
        <p:txBody>
          <a:bodyPr anchor="b"/>
          <a:lstStyle>
            <a:lvl1pPr>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55936999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98483-EA08-C3AC-6418-59094F6301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1D34EB-D3BF-3A0B-855B-DA39EA7E26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6724C8-DC24-102A-09CA-36AD726BCA60}"/>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5" name="Footer Placeholder 4">
            <a:extLst>
              <a:ext uri="{FF2B5EF4-FFF2-40B4-BE49-F238E27FC236}">
                <a16:creationId xmlns:a16="http://schemas.microsoft.com/office/drawing/2014/main" id="{A8F9B048-0760-3133-BD02-E3A6AF5C01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305276-E1F9-F558-C2F2-FAEE5CAE9C97}"/>
              </a:ext>
            </a:extLst>
          </p:cNvPr>
          <p:cNvSpPr>
            <a:spLocks noGrp="1"/>
          </p:cNvSpPr>
          <p:nvPr>
            <p:ph type="sldNum" sz="quarter" idx="12"/>
          </p:nvPr>
        </p:nvSpPr>
        <p:spPr/>
        <p:txBody>
          <a:bodyPr/>
          <a:lstStyle/>
          <a:p>
            <a:fld id="{A93781CB-E12A-4642-B4E7-727B6BB92737}" type="slidenum">
              <a:rPr lang="en-US" smtClean="0"/>
              <a:t>‹#›</a:t>
            </a:fld>
            <a:endParaRPr lang="en-US"/>
          </a:p>
        </p:txBody>
      </p:sp>
    </p:spTree>
    <p:extLst>
      <p:ext uri="{BB962C8B-B14F-4D97-AF65-F5344CB8AC3E}">
        <p14:creationId xmlns:p14="http://schemas.microsoft.com/office/powerpoint/2010/main" val="119541318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C1B66-55D5-DCF0-DE5E-9F73877F97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B4B10B-87A4-4B6C-FEEB-5D39892B46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5A4DA-6584-B23E-1A2F-931A4198EDEF}"/>
              </a:ext>
            </a:extLst>
          </p:cNvPr>
          <p:cNvSpPr>
            <a:spLocks noGrp="1"/>
          </p:cNvSpPr>
          <p:nvPr>
            <p:ph type="dt" sz="half" idx="10"/>
          </p:nvPr>
        </p:nvSpPr>
        <p:spPr/>
        <p:txBody>
          <a:bodyPr/>
          <a:lstStyle/>
          <a:p>
            <a:fld id="{A95F5F63-DBD6-4197-A504-B342C637B469}" type="datetimeFigureOut">
              <a:rPr lang="en-US" smtClean="0"/>
              <a:t>11/28/2023</a:t>
            </a:fld>
            <a:endParaRPr lang="en-US"/>
          </a:p>
        </p:txBody>
      </p:sp>
      <p:sp>
        <p:nvSpPr>
          <p:cNvPr id="5" name="Footer Placeholder 4">
            <a:extLst>
              <a:ext uri="{FF2B5EF4-FFF2-40B4-BE49-F238E27FC236}">
                <a16:creationId xmlns:a16="http://schemas.microsoft.com/office/drawing/2014/main" id="{7242A91F-5BE7-B985-E47E-C4E7288B8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53C3FE-DAB9-600C-9B11-48730767B3C7}"/>
              </a:ext>
            </a:extLst>
          </p:cNvPr>
          <p:cNvSpPr>
            <a:spLocks noGrp="1"/>
          </p:cNvSpPr>
          <p:nvPr>
            <p:ph type="sldNum" sz="quarter" idx="12"/>
          </p:nvPr>
        </p:nvSpPr>
        <p:spPr/>
        <p:txBody>
          <a:bodyPr/>
          <a:lstStyle/>
          <a:p>
            <a:fld id="{A93781CB-E12A-4642-B4E7-727B6BB92737}" type="slidenum">
              <a:rPr lang="en-US" smtClean="0"/>
              <a:t>‹#›</a:t>
            </a:fld>
            <a:endParaRPr lang="en-US"/>
          </a:p>
        </p:txBody>
      </p:sp>
    </p:spTree>
    <p:extLst>
      <p:ext uri="{BB962C8B-B14F-4D97-AF65-F5344CB8AC3E}">
        <p14:creationId xmlns:p14="http://schemas.microsoft.com/office/powerpoint/2010/main" val="192106692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 Images">
    <p:spTree>
      <p:nvGrpSpPr>
        <p:cNvPr id="1" name=""/>
        <p:cNvGrpSpPr/>
        <p:nvPr/>
      </p:nvGrpSpPr>
      <p:grpSpPr>
        <a:xfrm>
          <a:off x="0" y="0"/>
          <a:ext cx="0" cy="0"/>
          <a:chOff x="0" y="0"/>
          <a:chExt cx="0" cy="0"/>
        </a:xfrm>
      </p:grpSpPr>
      <p:pic>
        <p:nvPicPr>
          <p:cNvPr id="5" name="Picture 4" descr="16882-4_RMP_Covers2.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0" y="2112840"/>
            <a:ext cx="12192001" cy="1325563"/>
          </a:xfrm>
          <a:prstGeom prst="rect">
            <a:avLst/>
          </a:prstGeom>
        </p:spPr>
        <p:txBody>
          <a:bodyPr vert="horz" lIns="91440" tIns="45720" rIns="91440" bIns="45720" rtlCol="0" anchor="ctr">
            <a:normAutofit/>
          </a:bodyPr>
          <a:lstStyle>
            <a:lvl1pPr algn="ctr">
              <a:defRPr sz="6600" b="0" i="0">
                <a:latin typeface="+mn-lt"/>
              </a:defRPr>
            </a:lvl1pPr>
          </a:lstStyle>
          <a:p>
            <a:r>
              <a:rPr lang="en-US" dirty="0"/>
              <a:t>Click to edit Master title style</a:t>
            </a:r>
          </a:p>
        </p:txBody>
      </p:sp>
    </p:spTree>
    <p:extLst>
      <p:ext uri="{BB962C8B-B14F-4D97-AF65-F5344CB8AC3E}">
        <p14:creationId xmlns:p14="http://schemas.microsoft.com/office/powerpoint/2010/main" val="228129378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 White">
    <p:spTree>
      <p:nvGrpSpPr>
        <p:cNvPr id="1" name=""/>
        <p:cNvGrpSpPr/>
        <p:nvPr/>
      </p:nvGrpSpPr>
      <p:grpSpPr>
        <a:xfrm>
          <a:off x="0" y="0"/>
          <a:ext cx="0" cy="0"/>
          <a:chOff x="0" y="0"/>
          <a:chExt cx="0" cy="0"/>
        </a:xfrm>
      </p:grpSpPr>
      <p:pic>
        <p:nvPicPr>
          <p:cNvPr id="7" name="Picture 6" descr="16882-4_RMP_Covers4.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711" y="-1"/>
            <a:ext cx="12206711" cy="6866275"/>
          </a:xfrm>
          <a:prstGeom prst="rect">
            <a:avLst/>
          </a:prstGeom>
        </p:spPr>
      </p:pic>
      <p:sp>
        <p:nvSpPr>
          <p:cNvPr id="4"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0" y="2824906"/>
            <a:ext cx="12192001" cy="1325563"/>
          </a:xfrm>
          <a:prstGeom prst="rect">
            <a:avLst/>
          </a:prstGeom>
        </p:spPr>
        <p:txBody>
          <a:bodyPr vert="horz" lIns="91440" tIns="45720" rIns="91440" bIns="45720" rtlCol="0" anchor="ctr">
            <a:normAutofit/>
          </a:bodyPr>
          <a:lstStyle>
            <a:lvl1pPr algn="ctr">
              <a:defRPr sz="6600" b="0" i="0">
                <a:latin typeface="+mn-lt"/>
              </a:defRPr>
            </a:lvl1pPr>
          </a:lstStyle>
          <a:p>
            <a:r>
              <a:rPr lang="en-US" dirty="0"/>
              <a:t>Click to edit Master title style</a:t>
            </a:r>
          </a:p>
        </p:txBody>
      </p:sp>
    </p:spTree>
    <p:extLst>
      <p:ext uri="{BB962C8B-B14F-4D97-AF65-F5344CB8AC3E}">
        <p14:creationId xmlns:p14="http://schemas.microsoft.com/office/powerpoint/2010/main" val="66608604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 Blue">
    <p:spTree>
      <p:nvGrpSpPr>
        <p:cNvPr id="1" name=""/>
        <p:cNvGrpSpPr/>
        <p:nvPr/>
      </p:nvGrpSpPr>
      <p:grpSpPr>
        <a:xfrm>
          <a:off x="0" y="0"/>
          <a:ext cx="0" cy="0"/>
          <a:chOff x="0" y="0"/>
          <a:chExt cx="0" cy="0"/>
        </a:xfrm>
      </p:grpSpPr>
      <p:pic>
        <p:nvPicPr>
          <p:cNvPr id="5" name="Picture 4" descr="16882-4_RMP_Covers.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736" cy="6858414"/>
          </a:xfrm>
          <a:prstGeom prst="rect">
            <a:avLst/>
          </a:prstGeom>
        </p:spPr>
      </p:pic>
      <p:sp>
        <p:nvSpPr>
          <p:cNvPr id="4"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0" y="2775621"/>
            <a:ext cx="12192001" cy="1325563"/>
          </a:xfrm>
          <a:prstGeom prst="rect">
            <a:avLst/>
          </a:prstGeom>
        </p:spPr>
        <p:txBody>
          <a:bodyPr vert="horz" lIns="91440" tIns="45720" rIns="91440" bIns="45720" rtlCol="0" anchor="ctr">
            <a:normAutofit/>
          </a:bodyPr>
          <a:lstStyle>
            <a:lvl1pPr algn="ctr">
              <a:defRPr sz="6600" b="0" i="0">
                <a:solidFill>
                  <a:schemeClr val="bg1"/>
                </a:solidFill>
                <a:latin typeface="+mn-lt"/>
              </a:defRPr>
            </a:lvl1pPr>
          </a:lstStyle>
          <a:p>
            <a:r>
              <a:rPr lang="en-US" dirty="0"/>
              <a:t>Click to edit Master title style</a:t>
            </a:r>
          </a:p>
        </p:txBody>
      </p:sp>
    </p:spTree>
    <p:extLst>
      <p:ext uri="{BB962C8B-B14F-4D97-AF65-F5344CB8AC3E}">
        <p14:creationId xmlns:p14="http://schemas.microsoft.com/office/powerpoint/2010/main" val="4469742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6"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7"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5481267" y="136778"/>
            <a:ext cx="6184004" cy="1072745"/>
          </a:xfrm>
          <a:prstGeom prst="rect">
            <a:avLst/>
          </a:prstGeom>
        </p:spPr>
        <p:txBody>
          <a:bodyPr vert="horz" lIns="91440" tIns="45720" rIns="91440" bIns="45720" rtlCol="0" anchor="ctr">
            <a:normAutofit/>
          </a:bodyPr>
          <a:lstStyle>
            <a:lvl1pPr>
              <a:defRPr sz="3600">
                <a:latin typeface="+mn-lt"/>
              </a:defRPr>
            </a:lvl1pPr>
          </a:lstStyle>
          <a:p>
            <a:r>
              <a:rPr lang="en-US" dirty="0"/>
              <a:t>Click to edit Master title style</a:t>
            </a:r>
          </a:p>
        </p:txBody>
      </p:sp>
      <p:sp>
        <p:nvSpPr>
          <p:cNvPr id="11" name="Content Placeholder 2">
            <a:extLst>
              <a:ext uri="{FF2B5EF4-FFF2-40B4-BE49-F238E27FC236}">
                <a16:creationId xmlns:a16="http://schemas.microsoft.com/office/drawing/2014/main" id="{574D9C3F-D8A7-2F47-AEBE-5109E2DFF824}"/>
              </a:ext>
            </a:extLst>
          </p:cNvPr>
          <p:cNvSpPr>
            <a:spLocks noGrp="1"/>
          </p:cNvSpPr>
          <p:nvPr>
            <p:ph idx="10"/>
          </p:nvPr>
        </p:nvSpPr>
        <p:spPr>
          <a:xfrm>
            <a:off x="6423640" y="1214973"/>
            <a:ext cx="5241630"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574D9C3F-D8A7-2F47-AEBE-5109E2DFF824}"/>
              </a:ext>
            </a:extLst>
          </p:cNvPr>
          <p:cNvSpPr>
            <a:spLocks noGrp="1"/>
          </p:cNvSpPr>
          <p:nvPr>
            <p:ph idx="1"/>
          </p:nvPr>
        </p:nvSpPr>
        <p:spPr>
          <a:xfrm>
            <a:off x="838200" y="1209523"/>
            <a:ext cx="5241630"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574D9C3F-D8A7-2F47-AEBE-5109E2DFF824}"/>
              </a:ext>
            </a:extLst>
          </p:cNvPr>
          <p:cNvSpPr>
            <a:spLocks noGrp="1"/>
          </p:cNvSpPr>
          <p:nvPr>
            <p:ph idx="11"/>
          </p:nvPr>
        </p:nvSpPr>
        <p:spPr>
          <a:xfrm>
            <a:off x="6423640" y="1214973"/>
            <a:ext cx="5241630"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96503DAC-BB85-3445-A348-0FE858E2A6D3}"/>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274057009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 Column w Image">
    <p:spTree>
      <p:nvGrpSpPr>
        <p:cNvPr id="1" name=""/>
        <p:cNvGrpSpPr/>
        <p:nvPr/>
      </p:nvGrpSpPr>
      <p:grpSpPr>
        <a:xfrm>
          <a:off x="0" y="0"/>
          <a:ext cx="0" cy="0"/>
          <a:chOff x="0" y="0"/>
          <a:chExt cx="0" cy="0"/>
        </a:xfrm>
      </p:grpSpPr>
      <p:pic>
        <p:nvPicPr>
          <p:cNvPr id="7"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3" name="Content Placeholder 2">
            <a:extLst>
              <a:ext uri="{FF2B5EF4-FFF2-40B4-BE49-F238E27FC236}">
                <a16:creationId xmlns:a16="http://schemas.microsoft.com/office/drawing/2014/main" id="{574D9C3F-D8A7-2F47-AEBE-5109E2DFF824}"/>
              </a:ext>
            </a:extLst>
          </p:cNvPr>
          <p:cNvSpPr>
            <a:spLocks noGrp="1"/>
          </p:cNvSpPr>
          <p:nvPr>
            <p:ph idx="1"/>
          </p:nvPr>
        </p:nvSpPr>
        <p:spPr>
          <a:xfrm>
            <a:off x="718517" y="1438985"/>
            <a:ext cx="3411119"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574D9C3F-D8A7-2F47-AEBE-5109E2DFF824}"/>
              </a:ext>
            </a:extLst>
          </p:cNvPr>
          <p:cNvSpPr>
            <a:spLocks noGrp="1"/>
          </p:cNvSpPr>
          <p:nvPr>
            <p:ph idx="13"/>
          </p:nvPr>
        </p:nvSpPr>
        <p:spPr>
          <a:xfrm>
            <a:off x="4315163" y="1438985"/>
            <a:ext cx="3411119"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2">
            <a:extLst>
              <a:ext uri="{FF2B5EF4-FFF2-40B4-BE49-F238E27FC236}">
                <a16:creationId xmlns:a16="http://schemas.microsoft.com/office/drawing/2014/main" id="{9734182E-65EC-DB48-93C6-0999217B8C53}"/>
              </a:ext>
            </a:extLst>
          </p:cNvPr>
          <p:cNvSpPr>
            <a:spLocks noGrp="1"/>
          </p:cNvSpPr>
          <p:nvPr>
            <p:ph type="pic" idx="12"/>
          </p:nvPr>
        </p:nvSpPr>
        <p:spPr>
          <a:xfrm>
            <a:off x="7950895" y="1421925"/>
            <a:ext cx="3751563" cy="43683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5481267" y="139881"/>
            <a:ext cx="6184004" cy="1072745"/>
          </a:xfrm>
          <a:prstGeom prst="rect">
            <a:avLst/>
          </a:prstGeom>
        </p:spPr>
        <p:txBody>
          <a:bodyPr vert="horz" lIns="91440" tIns="45720" rIns="91440" bIns="45720" rtlCol="0" anchor="ctr">
            <a:normAutofit/>
          </a:bodyPr>
          <a:lstStyle>
            <a:lvl1pPr>
              <a:defRPr sz="3600">
                <a:latin typeface="+mn-lt"/>
              </a:defRPr>
            </a:lvl1pPr>
          </a:lstStyle>
          <a:p>
            <a:r>
              <a:rPr lang="en-US" dirty="0"/>
              <a:t>Click to edit Master title style</a:t>
            </a:r>
          </a:p>
        </p:txBody>
      </p:sp>
      <p:sp>
        <p:nvSpPr>
          <p:cNvPr id="9" name="Rectangle 8">
            <a:extLst>
              <a:ext uri="{FF2B5EF4-FFF2-40B4-BE49-F238E27FC236}">
                <a16:creationId xmlns:a16="http://schemas.microsoft.com/office/drawing/2014/main" id="{E9ECAA3A-511C-164B-A697-FA9BAAC61C91}"/>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321554704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pic>
        <p:nvPicPr>
          <p:cNvPr id="6"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12" name="Content Placeholder 2">
            <a:extLst>
              <a:ext uri="{FF2B5EF4-FFF2-40B4-BE49-F238E27FC236}">
                <a16:creationId xmlns:a16="http://schemas.microsoft.com/office/drawing/2014/main" id="{574D9C3F-D8A7-2F47-AEBE-5109E2DFF824}"/>
              </a:ext>
            </a:extLst>
          </p:cNvPr>
          <p:cNvSpPr>
            <a:spLocks noGrp="1"/>
          </p:cNvSpPr>
          <p:nvPr>
            <p:ph idx="10"/>
          </p:nvPr>
        </p:nvSpPr>
        <p:spPr>
          <a:xfrm>
            <a:off x="4541062" y="1303557"/>
            <a:ext cx="3411119"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574D9C3F-D8A7-2F47-AEBE-5109E2DFF824}"/>
              </a:ext>
            </a:extLst>
          </p:cNvPr>
          <p:cNvSpPr>
            <a:spLocks noGrp="1"/>
          </p:cNvSpPr>
          <p:nvPr>
            <p:ph idx="11"/>
          </p:nvPr>
        </p:nvSpPr>
        <p:spPr>
          <a:xfrm>
            <a:off x="8325115" y="1294188"/>
            <a:ext cx="3411119"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574D9C3F-D8A7-2F47-AEBE-5109E2DFF824}"/>
              </a:ext>
            </a:extLst>
          </p:cNvPr>
          <p:cNvSpPr>
            <a:spLocks noGrp="1"/>
          </p:cNvSpPr>
          <p:nvPr>
            <p:ph idx="1"/>
          </p:nvPr>
        </p:nvSpPr>
        <p:spPr>
          <a:xfrm>
            <a:off x="801915" y="1303557"/>
            <a:ext cx="3411119"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5481267" y="136778"/>
            <a:ext cx="6184004" cy="1072745"/>
          </a:xfrm>
          <a:prstGeom prst="rect">
            <a:avLst/>
          </a:prstGeom>
        </p:spPr>
        <p:txBody>
          <a:bodyPr vert="horz" lIns="91440" tIns="45720" rIns="91440" bIns="45720" rtlCol="0" anchor="ctr">
            <a:normAutofit/>
          </a:bodyPr>
          <a:lstStyle>
            <a:lvl1pPr>
              <a:defRPr sz="3600">
                <a:latin typeface="+mn-lt"/>
              </a:defRPr>
            </a:lvl1pPr>
          </a:lstStyle>
          <a:p>
            <a:r>
              <a:rPr lang="en-US" dirty="0"/>
              <a:t>Click to edit Master title style</a:t>
            </a:r>
          </a:p>
        </p:txBody>
      </p:sp>
      <p:sp>
        <p:nvSpPr>
          <p:cNvPr id="8" name="Rectangle 7">
            <a:extLst>
              <a:ext uri="{FF2B5EF4-FFF2-40B4-BE49-F238E27FC236}">
                <a16:creationId xmlns:a16="http://schemas.microsoft.com/office/drawing/2014/main" id="{12114752-DE0F-B24E-A301-151E67CFB7CA}"/>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426325010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16" name="Content Placeholder 2">
            <a:extLst>
              <a:ext uri="{FF2B5EF4-FFF2-40B4-BE49-F238E27FC236}">
                <a16:creationId xmlns:a16="http://schemas.microsoft.com/office/drawing/2014/main" id="{574D9C3F-D8A7-2F47-AEBE-5109E2DFF824}"/>
              </a:ext>
            </a:extLst>
          </p:cNvPr>
          <p:cNvSpPr>
            <a:spLocks noGrp="1"/>
          </p:cNvSpPr>
          <p:nvPr>
            <p:ph idx="1"/>
          </p:nvPr>
        </p:nvSpPr>
        <p:spPr>
          <a:xfrm>
            <a:off x="801915" y="1303557"/>
            <a:ext cx="3411119" cy="435133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5481267" y="136778"/>
            <a:ext cx="6184004" cy="1072745"/>
          </a:xfrm>
          <a:prstGeom prst="rect">
            <a:avLst/>
          </a:prstGeom>
        </p:spPr>
        <p:txBody>
          <a:bodyPr vert="horz" lIns="91440" tIns="45720" rIns="91440" bIns="45720" rtlCol="0" anchor="ctr">
            <a:normAutofit/>
          </a:bodyPr>
          <a:lstStyle>
            <a:lvl1pPr>
              <a:defRPr sz="3600">
                <a:latin typeface="+mn-lt"/>
              </a:defRPr>
            </a:lvl1pPr>
          </a:lstStyle>
          <a:p>
            <a:r>
              <a:rPr lang="en-US" dirty="0"/>
              <a:t>Click to edit Master title style</a:t>
            </a:r>
          </a:p>
        </p:txBody>
      </p:sp>
      <p:sp>
        <p:nvSpPr>
          <p:cNvPr id="6" name="Rectangle 5">
            <a:extLst>
              <a:ext uri="{FF2B5EF4-FFF2-40B4-BE49-F238E27FC236}">
                <a16:creationId xmlns:a16="http://schemas.microsoft.com/office/drawing/2014/main" id="{036BCD62-DFD8-4445-BE36-3D90BC36E33D}"/>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4055908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losing Slide Static">
    <p:spTree>
      <p:nvGrpSpPr>
        <p:cNvPr id="1" name=""/>
        <p:cNvGrpSpPr/>
        <p:nvPr/>
      </p:nvGrpSpPr>
      <p:grpSpPr>
        <a:xfrm>
          <a:off x="0" y="0"/>
          <a:ext cx="0" cy="0"/>
          <a:chOff x="0" y="0"/>
          <a:chExt cx="0" cy="0"/>
        </a:xfrm>
      </p:grpSpPr>
      <p:pic>
        <p:nvPicPr>
          <p:cNvPr id="10" name="07">
            <a:extLst>
              <a:ext uri="{FF2B5EF4-FFF2-40B4-BE49-F238E27FC236}">
                <a16:creationId xmlns:a16="http://schemas.microsoft.com/office/drawing/2014/main" id="{4647A912-5093-6043-8161-0D98167F24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336550"/>
            <a:ext cx="12192000" cy="6858000"/>
          </a:xfrm>
          <a:prstGeom prst="rect">
            <a:avLst/>
          </a:prstGeom>
        </p:spPr>
      </p:pic>
      <p:grpSp>
        <p:nvGrpSpPr>
          <p:cNvPr id="11" name="Bottom Bar">
            <a:extLst>
              <a:ext uri="{FF2B5EF4-FFF2-40B4-BE49-F238E27FC236}">
                <a16:creationId xmlns:a16="http://schemas.microsoft.com/office/drawing/2014/main" id="{DC935C4B-E372-E04B-8493-E90A79CBC7F4}"/>
              </a:ext>
            </a:extLst>
          </p:cNvPr>
          <p:cNvGrpSpPr/>
          <p:nvPr userDrawn="1"/>
        </p:nvGrpSpPr>
        <p:grpSpPr>
          <a:xfrm>
            <a:off x="0" y="6247747"/>
            <a:ext cx="12192000" cy="610252"/>
            <a:chOff x="0" y="6247747"/>
            <a:chExt cx="12192000" cy="610252"/>
          </a:xfrm>
        </p:grpSpPr>
        <p:sp>
          <p:nvSpPr>
            <p:cNvPr id="12" name="Rectangle 11">
              <a:extLst>
                <a:ext uri="{FF2B5EF4-FFF2-40B4-BE49-F238E27FC236}">
                  <a16:creationId xmlns:a16="http://schemas.microsoft.com/office/drawing/2014/main" id="{9A574F32-F3B5-224E-B6D3-DC767B30A5BE}"/>
                </a:ext>
              </a:extLst>
            </p:cNvPr>
            <p:cNvSpPr/>
            <p:nvPr/>
          </p:nvSpPr>
          <p:spPr>
            <a:xfrm>
              <a:off x="0" y="6334125"/>
              <a:ext cx="12192000" cy="5238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8EE050A-3114-2641-96C8-48D281A062A0}"/>
                </a:ext>
              </a:extLst>
            </p:cNvPr>
            <p:cNvSpPr/>
            <p:nvPr/>
          </p:nvSpPr>
          <p:spPr>
            <a:xfrm>
              <a:off x="0" y="6247747"/>
              <a:ext cx="12192000" cy="863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7F59F24B-A93D-B046-B78A-2C31137D1AC5}"/>
              </a:ext>
            </a:extLst>
          </p:cNvPr>
          <p:cNvSpPr txBox="1"/>
          <p:nvPr userDrawn="1"/>
        </p:nvSpPr>
        <p:spPr>
          <a:xfrm>
            <a:off x="2872408" y="5178483"/>
            <a:ext cx="6447184" cy="577081"/>
          </a:xfrm>
          <a:prstGeom prst="rect">
            <a:avLst/>
          </a:prstGeom>
          <a:noFill/>
        </p:spPr>
        <p:txBody>
          <a:bodyPr wrap="square" rtlCol="0">
            <a:spAutoFit/>
          </a:bodyPr>
          <a:lstStyle/>
          <a:p>
            <a:pPr algn="ctr"/>
            <a:r>
              <a:rPr lang="en-US" sz="1050" i="1" dirty="0">
                <a:solidFill>
                  <a:schemeClr val="bg1">
                    <a:lumMod val="65000"/>
                  </a:schemeClr>
                </a:solidFill>
              </a:rPr>
              <a:t>Battelle Energy Alliance manages INL for the U.S. Department of Energy’s Office of Nuclear Energy. </a:t>
            </a:r>
            <a:br>
              <a:rPr lang="en-US" sz="1050" i="1" dirty="0">
                <a:solidFill>
                  <a:schemeClr val="bg1">
                    <a:lumMod val="65000"/>
                  </a:schemeClr>
                </a:solidFill>
              </a:rPr>
            </a:br>
            <a:r>
              <a:rPr lang="en-US" sz="1050" i="1" dirty="0">
                <a:solidFill>
                  <a:schemeClr val="bg1">
                    <a:lumMod val="65000"/>
                  </a:schemeClr>
                </a:solidFill>
              </a:rPr>
              <a:t>INL is the nation’s center for nuclear energy research and development, and also performs research </a:t>
            </a:r>
            <a:br>
              <a:rPr lang="en-US" sz="1050" i="1" dirty="0">
                <a:solidFill>
                  <a:schemeClr val="bg1">
                    <a:lumMod val="65000"/>
                  </a:schemeClr>
                </a:solidFill>
              </a:rPr>
            </a:br>
            <a:r>
              <a:rPr lang="en-US" sz="1050" i="1" dirty="0">
                <a:solidFill>
                  <a:schemeClr val="bg1">
                    <a:lumMod val="65000"/>
                  </a:schemeClr>
                </a:solidFill>
              </a:rPr>
              <a:t>in each of DOE’s strategic goal areas: energy, national security, science and the environment.</a:t>
            </a:r>
            <a:endParaRPr lang="en-US" sz="1050" dirty="0">
              <a:solidFill>
                <a:schemeClr val="bg1">
                  <a:lumMod val="65000"/>
                </a:schemeClr>
              </a:solidFill>
            </a:endParaRPr>
          </a:p>
        </p:txBody>
      </p:sp>
      <p:sp>
        <p:nvSpPr>
          <p:cNvPr id="15" name="Web Address">
            <a:extLst>
              <a:ext uri="{FF2B5EF4-FFF2-40B4-BE49-F238E27FC236}">
                <a16:creationId xmlns:a16="http://schemas.microsoft.com/office/drawing/2014/main" id="{53FCC0DF-9440-B040-A076-DF507B404D83}"/>
              </a:ext>
            </a:extLst>
          </p:cNvPr>
          <p:cNvSpPr txBox="1"/>
          <p:nvPr userDrawn="1"/>
        </p:nvSpPr>
        <p:spPr>
          <a:xfrm>
            <a:off x="4100945" y="6417425"/>
            <a:ext cx="3990109" cy="369332"/>
          </a:xfrm>
          <a:prstGeom prst="rect">
            <a:avLst/>
          </a:prstGeom>
          <a:noFill/>
        </p:spPr>
        <p:txBody>
          <a:bodyPr wrap="square" rtlCol="0">
            <a:spAutoFit/>
          </a:bodyPr>
          <a:lstStyle/>
          <a:p>
            <a:pPr algn="ctr"/>
            <a:r>
              <a:rPr lang="en-US" spc="600" dirty="0">
                <a:solidFill>
                  <a:schemeClr val="bg1">
                    <a:alpha val="50000"/>
                  </a:schemeClr>
                </a:solidFill>
                <a:latin typeface="Arial Narrow" panose="020B0604020202020204" pitchFamily="34" charset="0"/>
                <a:cs typeface="Arial Narrow" panose="020B0604020202020204" pitchFamily="34" charset="0"/>
              </a:rPr>
              <a:t>WWW.INL.GOV</a:t>
            </a:r>
          </a:p>
        </p:txBody>
      </p:sp>
    </p:spTree>
    <p:extLst>
      <p:ext uri="{BB962C8B-B14F-4D97-AF65-F5344CB8AC3E}">
        <p14:creationId xmlns:p14="http://schemas.microsoft.com/office/powerpoint/2010/main" val="334450151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 Column w Image">
    <p:spTree>
      <p:nvGrpSpPr>
        <p:cNvPr id="1" name=""/>
        <p:cNvGrpSpPr/>
        <p:nvPr/>
      </p:nvGrpSpPr>
      <p:grpSpPr>
        <a:xfrm>
          <a:off x="0" y="0"/>
          <a:ext cx="0" cy="0"/>
          <a:chOff x="0" y="0"/>
          <a:chExt cx="0" cy="0"/>
        </a:xfrm>
      </p:grpSpPr>
      <p:pic>
        <p:nvPicPr>
          <p:cNvPr id="6"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12" name="Picture Placeholder 2">
            <a:extLst>
              <a:ext uri="{FF2B5EF4-FFF2-40B4-BE49-F238E27FC236}">
                <a16:creationId xmlns:a16="http://schemas.microsoft.com/office/drawing/2014/main" id="{9734182E-65EC-DB48-93C6-0999217B8C53}"/>
              </a:ext>
            </a:extLst>
          </p:cNvPr>
          <p:cNvSpPr>
            <a:spLocks noGrp="1"/>
          </p:cNvSpPr>
          <p:nvPr>
            <p:ph type="pic" idx="12"/>
          </p:nvPr>
        </p:nvSpPr>
        <p:spPr>
          <a:xfrm>
            <a:off x="5216851" y="1462342"/>
            <a:ext cx="6448419" cy="43954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Content Placeholder 2">
            <a:extLst>
              <a:ext uri="{FF2B5EF4-FFF2-40B4-BE49-F238E27FC236}">
                <a16:creationId xmlns:a16="http://schemas.microsoft.com/office/drawing/2014/main" id="{574D9C3F-D8A7-2F47-AEBE-5109E2DFF824}"/>
              </a:ext>
            </a:extLst>
          </p:cNvPr>
          <p:cNvSpPr>
            <a:spLocks noGrp="1"/>
          </p:cNvSpPr>
          <p:nvPr>
            <p:ph idx="1"/>
          </p:nvPr>
        </p:nvSpPr>
        <p:spPr>
          <a:xfrm>
            <a:off x="718517" y="1462341"/>
            <a:ext cx="4241730" cy="4395463"/>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5481267" y="136778"/>
            <a:ext cx="5786843" cy="1072745"/>
          </a:xfrm>
          <a:prstGeom prst="rect">
            <a:avLst/>
          </a:prstGeom>
        </p:spPr>
        <p:txBody>
          <a:bodyPr vert="horz" lIns="91440" tIns="45720" rIns="91440" bIns="45720" rtlCol="0" anchor="ctr">
            <a:normAutofit/>
          </a:bodyPr>
          <a:lstStyle>
            <a:lvl1pPr algn="r">
              <a:defRPr sz="3600">
                <a:latin typeface="+mn-lt"/>
              </a:defRPr>
            </a:lvl1pPr>
          </a:lstStyle>
          <a:p>
            <a:r>
              <a:rPr lang="en-US" dirty="0"/>
              <a:t>Click to edit Master title style</a:t>
            </a:r>
          </a:p>
        </p:txBody>
      </p:sp>
      <p:sp>
        <p:nvSpPr>
          <p:cNvPr id="7" name="Rectangle 6">
            <a:extLst>
              <a:ext uri="{FF2B5EF4-FFF2-40B4-BE49-F238E27FC236}">
                <a16:creationId xmlns:a16="http://schemas.microsoft.com/office/drawing/2014/main" id="{6022893E-5559-C44B-91D9-150D43FEA671}"/>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186430034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ig Image  w Caption">
    <p:spTree>
      <p:nvGrpSpPr>
        <p:cNvPr id="1" name=""/>
        <p:cNvGrpSpPr/>
        <p:nvPr/>
      </p:nvGrpSpPr>
      <p:grpSpPr>
        <a:xfrm>
          <a:off x="0" y="0"/>
          <a:ext cx="0" cy="0"/>
          <a:chOff x="0" y="0"/>
          <a:chExt cx="0" cy="0"/>
        </a:xfrm>
      </p:grpSpPr>
      <p:pic>
        <p:nvPicPr>
          <p:cNvPr id="6"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10" name="Picture Placeholder 2">
            <a:extLst>
              <a:ext uri="{FF2B5EF4-FFF2-40B4-BE49-F238E27FC236}">
                <a16:creationId xmlns:a16="http://schemas.microsoft.com/office/drawing/2014/main" id="{9734182E-65EC-DB48-93C6-0999217B8C53}"/>
              </a:ext>
            </a:extLst>
          </p:cNvPr>
          <p:cNvSpPr>
            <a:spLocks noGrp="1"/>
          </p:cNvSpPr>
          <p:nvPr>
            <p:ph type="pic" idx="12"/>
          </p:nvPr>
        </p:nvSpPr>
        <p:spPr>
          <a:xfrm>
            <a:off x="838200" y="591842"/>
            <a:ext cx="10827070" cy="480776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Title 1">
            <a:extLst>
              <a:ext uri="{FF2B5EF4-FFF2-40B4-BE49-F238E27FC236}">
                <a16:creationId xmlns:a16="http://schemas.microsoft.com/office/drawing/2014/main" id="{EFE0315F-88DA-194C-B216-AD30C56633C1}"/>
              </a:ext>
            </a:extLst>
          </p:cNvPr>
          <p:cNvSpPr>
            <a:spLocks noGrp="1"/>
          </p:cNvSpPr>
          <p:nvPr>
            <p:ph type="title" idx="4294967295"/>
          </p:nvPr>
        </p:nvSpPr>
        <p:spPr>
          <a:xfrm>
            <a:off x="838200" y="5399604"/>
            <a:ext cx="10827070" cy="723875"/>
          </a:xfrm>
        </p:spPr>
        <p:txBody>
          <a:bodyPr>
            <a:normAutofit/>
          </a:bodyPr>
          <a:lstStyle>
            <a:lvl1pPr>
              <a:defRPr sz="2800"/>
            </a:lvl1pPr>
          </a:lstStyle>
          <a:p>
            <a:r>
              <a:rPr lang="en-US" sz="3200" dirty="0"/>
              <a:t>Small Photo Caption or Text</a:t>
            </a:r>
          </a:p>
        </p:txBody>
      </p:sp>
      <p:sp>
        <p:nvSpPr>
          <p:cNvPr id="5" name="Rectangle 4">
            <a:extLst>
              <a:ext uri="{FF2B5EF4-FFF2-40B4-BE49-F238E27FC236}">
                <a16:creationId xmlns:a16="http://schemas.microsoft.com/office/drawing/2014/main" id="{68884507-00C9-054E-91F7-4E53B0174355}"/>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39747397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Bullets w 3 Images">
    <p:spTree>
      <p:nvGrpSpPr>
        <p:cNvPr id="1" name=""/>
        <p:cNvGrpSpPr/>
        <p:nvPr/>
      </p:nvGrpSpPr>
      <p:grpSpPr>
        <a:xfrm>
          <a:off x="0" y="0"/>
          <a:ext cx="0" cy="0"/>
          <a:chOff x="0" y="0"/>
          <a:chExt cx="0" cy="0"/>
        </a:xfrm>
      </p:grpSpPr>
      <p:pic>
        <p:nvPicPr>
          <p:cNvPr id="8"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3" name="Content Placeholder 2">
            <a:extLst>
              <a:ext uri="{FF2B5EF4-FFF2-40B4-BE49-F238E27FC236}">
                <a16:creationId xmlns:a16="http://schemas.microsoft.com/office/drawing/2014/main" id="{2A7EA583-D6C3-7E46-88F9-6A3ACAA36AE7}"/>
              </a:ext>
            </a:extLst>
          </p:cNvPr>
          <p:cNvSpPr>
            <a:spLocks noGrp="1"/>
          </p:cNvSpPr>
          <p:nvPr>
            <p:ph sz="half" idx="1"/>
          </p:nvPr>
        </p:nvSpPr>
        <p:spPr>
          <a:xfrm>
            <a:off x="737460" y="874764"/>
            <a:ext cx="11020989" cy="235683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Placeholder 2">
            <a:extLst>
              <a:ext uri="{FF2B5EF4-FFF2-40B4-BE49-F238E27FC236}">
                <a16:creationId xmlns:a16="http://schemas.microsoft.com/office/drawing/2014/main" id="{9734182E-65EC-DB48-93C6-0999217B8C53}"/>
              </a:ext>
            </a:extLst>
          </p:cNvPr>
          <p:cNvSpPr>
            <a:spLocks noGrp="1"/>
          </p:cNvSpPr>
          <p:nvPr>
            <p:ph type="pic" idx="10"/>
          </p:nvPr>
        </p:nvSpPr>
        <p:spPr>
          <a:xfrm>
            <a:off x="4434856" y="3515885"/>
            <a:ext cx="3626197" cy="23882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7" name="Picture Placeholder 2">
            <a:extLst>
              <a:ext uri="{FF2B5EF4-FFF2-40B4-BE49-F238E27FC236}">
                <a16:creationId xmlns:a16="http://schemas.microsoft.com/office/drawing/2014/main" id="{9734182E-65EC-DB48-93C6-0999217B8C53}"/>
              </a:ext>
            </a:extLst>
          </p:cNvPr>
          <p:cNvSpPr>
            <a:spLocks noGrp="1"/>
          </p:cNvSpPr>
          <p:nvPr>
            <p:ph type="pic" idx="11"/>
          </p:nvPr>
        </p:nvSpPr>
        <p:spPr>
          <a:xfrm>
            <a:off x="8132252" y="3515885"/>
            <a:ext cx="3626197" cy="23882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8" name="Picture Placeholder 2">
            <a:extLst>
              <a:ext uri="{FF2B5EF4-FFF2-40B4-BE49-F238E27FC236}">
                <a16:creationId xmlns:a16="http://schemas.microsoft.com/office/drawing/2014/main" id="{9734182E-65EC-DB48-93C6-0999217B8C53}"/>
              </a:ext>
            </a:extLst>
          </p:cNvPr>
          <p:cNvSpPr>
            <a:spLocks noGrp="1"/>
          </p:cNvSpPr>
          <p:nvPr>
            <p:ph type="pic" idx="12"/>
          </p:nvPr>
        </p:nvSpPr>
        <p:spPr>
          <a:xfrm>
            <a:off x="737460" y="3515885"/>
            <a:ext cx="3626197" cy="23882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Rectangle 6">
            <a:extLst>
              <a:ext uri="{FF2B5EF4-FFF2-40B4-BE49-F238E27FC236}">
                <a16:creationId xmlns:a16="http://schemas.microsoft.com/office/drawing/2014/main" id="{9A730DA9-590B-2545-9BE2-1D53B326CEFB}"/>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6685150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 Column 4 images">
    <p:spTree>
      <p:nvGrpSpPr>
        <p:cNvPr id="1" name=""/>
        <p:cNvGrpSpPr/>
        <p:nvPr/>
      </p:nvGrpSpPr>
      <p:grpSpPr>
        <a:xfrm>
          <a:off x="0" y="0"/>
          <a:ext cx="0" cy="0"/>
          <a:chOff x="0" y="0"/>
          <a:chExt cx="0" cy="0"/>
        </a:xfrm>
      </p:grpSpPr>
      <p:pic>
        <p:nvPicPr>
          <p:cNvPr id="6" name="Content Placeholder 8">
            <a:extLst>
              <a:ext uri="{FF2B5EF4-FFF2-40B4-BE49-F238E27FC236}">
                <a16:creationId xmlns:a16="http://schemas.microsoft.com/office/drawing/2014/main" id="{5697C033-F4AF-9946-B1B2-E4A132E3E2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17" name="Picture Placeholder 2">
            <a:extLst>
              <a:ext uri="{FF2B5EF4-FFF2-40B4-BE49-F238E27FC236}">
                <a16:creationId xmlns:a16="http://schemas.microsoft.com/office/drawing/2014/main" id="{9734182E-65EC-DB48-93C6-0999217B8C53}"/>
              </a:ext>
            </a:extLst>
          </p:cNvPr>
          <p:cNvSpPr>
            <a:spLocks noGrp="1"/>
          </p:cNvSpPr>
          <p:nvPr>
            <p:ph type="pic" idx="10"/>
          </p:nvPr>
        </p:nvSpPr>
        <p:spPr>
          <a:xfrm>
            <a:off x="4434857" y="929279"/>
            <a:ext cx="3626197" cy="23882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8" name="Picture Placeholder 2">
            <a:extLst>
              <a:ext uri="{FF2B5EF4-FFF2-40B4-BE49-F238E27FC236}">
                <a16:creationId xmlns:a16="http://schemas.microsoft.com/office/drawing/2014/main" id="{9734182E-65EC-DB48-93C6-0999217B8C53}"/>
              </a:ext>
            </a:extLst>
          </p:cNvPr>
          <p:cNvSpPr>
            <a:spLocks noGrp="1"/>
          </p:cNvSpPr>
          <p:nvPr>
            <p:ph type="pic" idx="11"/>
          </p:nvPr>
        </p:nvSpPr>
        <p:spPr>
          <a:xfrm>
            <a:off x="8132253" y="929278"/>
            <a:ext cx="3626197" cy="23882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9" name="Picture Placeholder 2">
            <a:extLst>
              <a:ext uri="{FF2B5EF4-FFF2-40B4-BE49-F238E27FC236}">
                <a16:creationId xmlns:a16="http://schemas.microsoft.com/office/drawing/2014/main" id="{9734182E-65EC-DB48-93C6-0999217B8C53}"/>
              </a:ext>
            </a:extLst>
          </p:cNvPr>
          <p:cNvSpPr>
            <a:spLocks noGrp="1"/>
          </p:cNvSpPr>
          <p:nvPr>
            <p:ph type="pic" idx="12"/>
          </p:nvPr>
        </p:nvSpPr>
        <p:spPr>
          <a:xfrm>
            <a:off x="4434857" y="3414675"/>
            <a:ext cx="3626197" cy="23882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0" name="Picture Placeholder 2">
            <a:extLst>
              <a:ext uri="{FF2B5EF4-FFF2-40B4-BE49-F238E27FC236}">
                <a16:creationId xmlns:a16="http://schemas.microsoft.com/office/drawing/2014/main" id="{9734182E-65EC-DB48-93C6-0999217B8C53}"/>
              </a:ext>
            </a:extLst>
          </p:cNvPr>
          <p:cNvSpPr>
            <a:spLocks noGrp="1"/>
          </p:cNvSpPr>
          <p:nvPr>
            <p:ph type="pic" idx="13"/>
          </p:nvPr>
        </p:nvSpPr>
        <p:spPr>
          <a:xfrm>
            <a:off x="8132253" y="3414674"/>
            <a:ext cx="3626197" cy="23882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6" name="Content Placeholder 2">
            <a:extLst>
              <a:ext uri="{FF2B5EF4-FFF2-40B4-BE49-F238E27FC236}">
                <a16:creationId xmlns:a16="http://schemas.microsoft.com/office/drawing/2014/main" id="{574D9C3F-D8A7-2F47-AEBE-5109E2DFF824}"/>
              </a:ext>
            </a:extLst>
          </p:cNvPr>
          <p:cNvSpPr>
            <a:spLocks noGrp="1"/>
          </p:cNvSpPr>
          <p:nvPr>
            <p:ph idx="1"/>
          </p:nvPr>
        </p:nvSpPr>
        <p:spPr>
          <a:xfrm>
            <a:off x="664912" y="941498"/>
            <a:ext cx="3657019" cy="4861405"/>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ED7E74F9-773A-A84D-9612-37B7D812F469}"/>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19543937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id="{8B5AF9A0-2E7E-4C49-B3DB-49A4F696AF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5" name="Rectangle 4">
            <a:extLst>
              <a:ext uri="{FF2B5EF4-FFF2-40B4-BE49-F238E27FC236}">
                <a16:creationId xmlns:a16="http://schemas.microsoft.com/office/drawing/2014/main" id="{3B3D8DAB-EC1E-2D4B-A720-716146CCA9E2}"/>
              </a:ext>
            </a:extLst>
          </p:cNvPr>
          <p:cNvSpPr/>
          <p:nvPr userDrawn="1"/>
        </p:nvSpPr>
        <p:spPr>
          <a:xfrm>
            <a:off x="816442" y="6196541"/>
            <a:ext cx="367408" cy="276999"/>
          </a:xfrm>
          <a:prstGeom prst="rect">
            <a:avLst/>
          </a:prstGeom>
        </p:spPr>
        <p:txBody>
          <a:bodyPr wrap="none">
            <a:spAutoFit/>
          </a:bodyPr>
          <a:lstStyle/>
          <a:p>
            <a:fld id="{1EC77ADE-0C1F-334D-90E5-B01969B308E0}" type="slidenum">
              <a:rPr lang="en-US" sz="1200" baseline="0" smtClean="0"/>
              <a:pPr/>
              <a:t>‹#›</a:t>
            </a:fld>
            <a:endParaRPr lang="en-US" sz="1200" baseline="0" dirty="0"/>
          </a:p>
        </p:txBody>
      </p:sp>
    </p:spTree>
    <p:extLst>
      <p:ext uri="{BB962C8B-B14F-4D97-AF65-F5344CB8AC3E}">
        <p14:creationId xmlns:p14="http://schemas.microsoft.com/office/powerpoint/2010/main" val="232600419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ection Home">
    <p:spTree>
      <p:nvGrpSpPr>
        <p:cNvPr id="1" name=""/>
        <p:cNvGrpSpPr/>
        <p:nvPr/>
      </p:nvGrpSpPr>
      <p:grpSpPr>
        <a:xfrm>
          <a:off x="0" y="0"/>
          <a:ext cx="0" cy="0"/>
          <a:chOff x="0" y="0"/>
          <a:chExt cx="0" cy="0"/>
        </a:xfrm>
      </p:grpSpPr>
      <p:pic>
        <p:nvPicPr>
          <p:cNvPr id="6" name="Content Placeholder 14">
            <a:extLst>
              <a:ext uri="{FF2B5EF4-FFF2-40B4-BE49-F238E27FC236}">
                <a16:creationId xmlns:a16="http://schemas.microsoft.com/office/drawing/2014/main" id="{DFED6ECE-1CA3-A244-8190-DDA546E004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Placeholder 1">
            <a:extLst>
              <a:ext uri="{FF2B5EF4-FFF2-40B4-BE49-F238E27FC236}">
                <a16:creationId xmlns:a16="http://schemas.microsoft.com/office/drawing/2014/main" id="{C470708A-3B80-754D-8D7E-75BC5AB870A0}"/>
              </a:ext>
            </a:extLst>
          </p:cNvPr>
          <p:cNvSpPr>
            <a:spLocks noGrp="1"/>
          </p:cNvSpPr>
          <p:nvPr>
            <p:ph type="title" hasCustomPrompt="1"/>
          </p:nvPr>
        </p:nvSpPr>
        <p:spPr>
          <a:xfrm>
            <a:off x="0" y="2555578"/>
            <a:ext cx="5080199" cy="1072745"/>
          </a:xfrm>
          <a:prstGeom prst="rect">
            <a:avLst/>
          </a:prstGeom>
        </p:spPr>
        <p:txBody>
          <a:bodyPr vert="horz" lIns="91440" tIns="45720" rIns="91440" bIns="45720" rtlCol="0" anchor="ctr">
            <a:normAutofit/>
          </a:bodyPr>
          <a:lstStyle>
            <a:lvl1pPr algn="r">
              <a:defRPr sz="3600">
                <a:latin typeface="+mn-lt"/>
              </a:defRPr>
            </a:lvl1pPr>
          </a:lstStyle>
          <a:p>
            <a:r>
              <a:rPr lang="en-US" dirty="0"/>
              <a:t>Click to edit Section title</a:t>
            </a:r>
          </a:p>
        </p:txBody>
      </p:sp>
    </p:spTree>
    <p:extLst>
      <p:ext uri="{BB962C8B-B14F-4D97-AF65-F5344CB8AC3E}">
        <p14:creationId xmlns:p14="http://schemas.microsoft.com/office/powerpoint/2010/main" val="9301285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ection EV">
    <p:spTree>
      <p:nvGrpSpPr>
        <p:cNvPr id="1" name=""/>
        <p:cNvGrpSpPr/>
        <p:nvPr/>
      </p:nvGrpSpPr>
      <p:grpSpPr>
        <a:xfrm>
          <a:off x="0" y="0"/>
          <a:ext cx="0" cy="0"/>
          <a:chOff x="0" y="0"/>
          <a:chExt cx="0" cy="0"/>
        </a:xfrm>
      </p:grpSpPr>
      <p:pic>
        <p:nvPicPr>
          <p:cNvPr id="6" name="Content Placeholder 6">
            <a:extLst>
              <a:ext uri="{FF2B5EF4-FFF2-40B4-BE49-F238E27FC236}">
                <a16:creationId xmlns:a16="http://schemas.microsoft.com/office/drawing/2014/main" id="{7255D8F3-A006-4144-B343-CF842A237F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3088" cy="6864237"/>
          </a:xfrm>
          <a:prstGeom prst="rect">
            <a:avLst/>
          </a:prstGeom>
        </p:spPr>
      </p:pic>
      <p:sp>
        <p:nvSpPr>
          <p:cNvPr id="5" name="Title Placeholder 1">
            <a:extLst>
              <a:ext uri="{FF2B5EF4-FFF2-40B4-BE49-F238E27FC236}">
                <a16:creationId xmlns:a16="http://schemas.microsoft.com/office/drawing/2014/main" id="{C470708A-3B80-754D-8D7E-75BC5AB870A0}"/>
              </a:ext>
            </a:extLst>
          </p:cNvPr>
          <p:cNvSpPr>
            <a:spLocks noGrp="1"/>
          </p:cNvSpPr>
          <p:nvPr>
            <p:ph type="title" hasCustomPrompt="1"/>
          </p:nvPr>
        </p:nvSpPr>
        <p:spPr>
          <a:xfrm>
            <a:off x="5328479" y="970576"/>
            <a:ext cx="6184004" cy="1072745"/>
          </a:xfrm>
          <a:prstGeom prst="rect">
            <a:avLst/>
          </a:prstGeom>
        </p:spPr>
        <p:txBody>
          <a:bodyPr vert="horz" lIns="91440" tIns="45720" rIns="91440" bIns="45720" rtlCol="0" anchor="ctr">
            <a:normAutofit/>
          </a:bodyPr>
          <a:lstStyle>
            <a:lvl1pPr algn="r">
              <a:defRPr sz="3600">
                <a:solidFill>
                  <a:schemeClr val="bg1"/>
                </a:solidFill>
                <a:latin typeface="+mn-lt"/>
              </a:defRPr>
            </a:lvl1pPr>
          </a:lstStyle>
          <a:p>
            <a:r>
              <a:rPr lang="en-US" dirty="0"/>
              <a:t>Click to edit Section title</a:t>
            </a:r>
          </a:p>
        </p:txBody>
      </p:sp>
    </p:spTree>
    <p:extLst>
      <p:ext uri="{BB962C8B-B14F-4D97-AF65-F5344CB8AC3E}">
        <p14:creationId xmlns:p14="http://schemas.microsoft.com/office/powerpoint/2010/main" val="148289443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Section LE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7929CD0-B8D1-2149-BB26-F56A9FA310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5" y="1122"/>
            <a:ext cx="12190005" cy="6856878"/>
          </a:xfrm>
          <a:prstGeom prst="rect">
            <a:avLst/>
          </a:prstGeom>
        </p:spPr>
      </p:pic>
      <p:sp>
        <p:nvSpPr>
          <p:cNvPr id="5" name="Title Placeholder 1">
            <a:extLst>
              <a:ext uri="{FF2B5EF4-FFF2-40B4-BE49-F238E27FC236}">
                <a16:creationId xmlns:a16="http://schemas.microsoft.com/office/drawing/2014/main" id="{C470708A-3B80-754D-8D7E-75BC5AB870A0}"/>
              </a:ext>
            </a:extLst>
          </p:cNvPr>
          <p:cNvSpPr>
            <a:spLocks noGrp="1"/>
          </p:cNvSpPr>
          <p:nvPr>
            <p:ph type="title" hasCustomPrompt="1"/>
          </p:nvPr>
        </p:nvSpPr>
        <p:spPr>
          <a:xfrm>
            <a:off x="0" y="3873231"/>
            <a:ext cx="5882336" cy="1072745"/>
          </a:xfrm>
          <a:prstGeom prst="rect">
            <a:avLst/>
          </a:prstGeom>
        </p:spPr>
        <p:txBody>
          <a:bodyPr vert="horz" lIns="91440" tIns="45720" rIns="91440" bIns="45720" rtlCol="0" anchor="ctr">
            <a:normAutofit/>
          </a:bodyPr>
          <a:lstStyle>
            <a:lvl1pPr algn="r">
              <a:defRPr sz="3600">
                <a:solidFill>
                  <a:schemeClr val="bg1"/>
                </a:solidFill>
                <a:latin typeface="+mn-lt"/>
              </a:defRPr>
            </a:lvl1pPr>
          </a:lstStyle>
          <a:p>
            <a:r>
              <a:rPr lang="en-US" dirty="0"/>
              <a:t>Click to edit Section title</a:t>
            </a:r>
          </a:p>
        </p:txBody>
      </p:sp>
    </p:spTree>
    <p:extLst>
      <p:ext uri="{BB962C8B-B14F-4D97-AF65-F5344CB8AC3E}">
        <p14:creationId xmlns:p14="http://schemas.microsoft.com/office/powerpoint/2010/main" val="377740559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ection Football">
    <p:spTree>
      <p:nvGrpSpPr>
        <p:cNvPr id="1" name=""/>
        <p:cNvGrpSpPr/>
        <p:nvPr/>
      </p:nvGrpSpPr>
      <p:grpSpPr>
        <a:xfrm>
          <a:off x="0" y="0"/>
          <a:ext cx="0" cy="0"/>
          <a:chOff x="0" y="0"/>
          <a:chExt cx="0" cy="0"/>
        </a:xfrm>
      </p:grpSpPr>
      <p:pic>
        <p:nvPicPr>
          <p:cNvPr id="6" name="Content Placeholder 8">
            <a:extLst>
              <a:ext uri="{FF2B5EF4-FFF2-40B4-BE49-F238E27FC236}">
                <a16:creationId xmlns:a16="http://schemas.microsoft.com/office/drawing/2014/main" id="{56F5C64A-1DFD-F948-B587-FD08117580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783" y="-24628"/>
            <a:ext cx="12235783" cy="6882628"/>
          </a:xfrm>
          <a:prstGeom prst="rect">
            <a:avLst/>
          </a:prstGeom>
        </p:spPr>
      </p:pic>
      <p:sp>
        <p:nvSpPr>
          <p:cNvPr id="5" name="Title Placeholder 1">
            <a:extLst>
              <a:ext uri="{FF2B5EF4-FFF2-40B4-BE49-F238E27FC236}">
                <a16:creationId xmlns:a16="http://schemas.microsoft.com/office/drawing/2014/main" id="{C470708A-3B80-754D-8D7E-75BC5AB870A0}"/>
              </a:ext>
            </a:extLst>
          </p:cNvPr>
          <p:cNvSpPr>
            <a:spLocks noGrp="1"/>
          </p:cNvSpPr>
          <p:nvPr>
            <p:ph type="title" hasCustomPrompt="1"/>
          </p:nvPr>
        </p:nvSpPr>
        <p:spPr>
          <a:xfrm>
            <a:off x="544307" y="663360"/>
            <a:ext cx="6184004" cy="1072745"/>
          </a:xfrm>
          <a:prstGeom prst="rect">
            <a:avLst/>
          </a:prstGeom>
        </p:spPr>
        <p:txBody>
          <a:bodyPr vert="horz" lIns="91440" tIns="45720" rIns="91440" bIns="45720" rtlCol="0" anchor="ctr">
            <a:normAutofit/>
          </a:bodyPr>
          <a:lstStyle>
            <a:lvl1pPr algn="r">
              <a:defRPr sz="3600">
                <a:solidFill>
                  <a:schemeClr val="bg1"/>
                </a:solidFill>
                <a:latin typeface="+mn-lt"/>
              </a:defRPr>
            </a:lvl1pPr>
          </a:lstStyle>
          <a:p>
            <a:r>
              <a:rPr lang="en-US" dirty="0"/>
              <a:t>Click to edit Section title</a:t>
            </a:r>
          </a:p>
        </p:txBody>
      </p:sp>
    </p:spTree>
    <p:extLst>
      <p:ext uri="{BB962C8B-B14F-4D97-AF65-F5344CB8AC3E}">
        <p14:creationId xmlns:p14="http://schemas.microsoft.com/office/powerpoint/2010/main" val="230393324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ection Event">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0A96C21-0F77-A440-9776-078A06CAB3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9662"/>
            <a:ext cx="12192000" cy="6858000"/>
          </a:xfrm>
          <a:prstGeom prst="rect">
            <a:avLst/>
          </a:prstGeom>
        </p:spPr>
      </p:pic>
      <p:sp>
        <p:nvSpPr>
          <p:cNvPr id="5" name="Title Placeholder 1">
            <a:extLst>
              <a:ext uri="{FF2B5EF4-FFF2-40B4-BE49-F238E27FC236}">
                <a16:creationId xmlns:a16="http://schemas.microsoft.com/office/drawing/2014/main" id="{C470708A-3B80-754D-8D7E-75BC5AB870A0}"/>
              </a:ext>
            </a:extLst>
          </p:cNvPr>
          <p:cNvSpPr>
            <a:spLocks noGrp="1"/>
          </p:cNvSpPr>
          <p:nvPr>
            <p:ph type="title" hasCustomPrompt="1"/>
          </p:nvPr>
        </p:nvSpPr>
        <p:spPr>
          <a:xfrm>
            <a:off x="5147043" y="4570250"/>
            <a:ext cx="6184004" cy="1072745"/>
          </a:xfrm>
          <a:prstGeom prst="rect">
            <a:avLst/>
          </a:prstGeom>
        </p:spPr>
        <p:txBody>
          <a:bodyPr vert="horz" lIns="91440" tIns="45720" rIns="91440" bIns="45720" rtlCol="0" anchor="ctr">
            <a:normAutofit/>
          </a:bodyPr>
          <a:lstStyle>
            <a:lvl1pPr algn="r">
              <a:defRPr sz="3600">
                <a:solidFill>
                  <a:schemeClr val="bg1"/>
                </a:solidFill>
                <a:latin typeface="+mn-lt"/>
              </a:defRPr>
            </a:lvl1pPr>
          </a:lstStyle>
          <a:p>
            <a:r>
              <a:rPr lang="en-US" dirty="0"/>
              <a:t>Click to edit Section title</a:t>
            </a:r>
          </a:p>
        </p:txBody>
      </p:sp>
    </p:spTree>
    <p:extLst>
      <p:ext uri="{BB962C8B-B14F-4D97-AF65-F5344CB8AC3E}">
        <p14:creationId xmlns:p14="http://schemas.microsoft.com/office/powerpoint/2010/main" val="3026289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51061" y="200742"/>
            <a:ext cx="7415612" cy="1079597"/>
          </a:xfrm>
        </p:spPr>
        <p:txBody>
          <a:bodyPr anchor="t">
            <a:normAutofit/>
          </a:bodyPr>
          <a:lstStyle>
            <a:lvl1pPr algn="l">
              <a:defRPr sz="4533" b="1">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269899" y="5646819"/>
            <a:ext cx="5826100" cy="1010440"/>
          </a:xfrm>
        </p:spPr>
        <p:txBody>
          <a:bodyPr>
            <a:noAutofit/>
          </a:bodyPr>
          <a:lstStyle>
            <a:lvl1pPr marL="0" indent="0" algn="l">
              <a:buNone/>
              <a:defRPr sz="2400">
                <a:solidFill>
                  <a:schemeClr val="tx1"/>
                </a:solidFill>
                <a:latin typeface="Cambria" pitchFamily="18"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621054857"/>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Section WindPower">
    <p:spTree>
      <p:nvGrpSpPr>
        <p:cNvPr id="1" name=""/>
        <p:cNvGrpSpPr/>
        <p:nvPr/>
      </p:nvGrpSpPr>
      <p:grpSpPr>
        <a:xfrm>
          <a:off x="0" y="0"/>
          <a:ext cx="0" cy="0"/>
          <a:chOff x="0" y="0"/>
          <a:chExt cx="0" cy="0"/>
        </a:xfrm>
      </p:grpSpPr>
      <p:pic>
        <p:nvPicPr>
          <p:cNvPr id="6" name="Content Placeholder 8">
            <a:extLst>
              <a:ext uri="{FF2B5EF4-FFF2-40B4-BE49-F238E27FC236}">
                <a16:creationId xmlns:a16="http://schemas.microsoft.com/office/drawing/2014/main" id="{39869961-EDEF-F740-BBF8-E11246F268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Placeholder 1">
            <a:extLst>
              <a:ext uri="{FF2B5EF4-FFF2-40B4-BE49-F238E27FC236}">
                <a16:creationId xmlns:a16="http://schemas.microsoft.com/office/drawing/2014/main" id="{C470708A-3B80-754D-8D7E-75BC5AB870A0}"/>
              </a:ext>
            </a:extLst>
          </p:cNvPr>
          <p:cNvSpPr>
            <a:spLocks noGrp="1"/>
          </p:cNvSpPr>
          <p:nvPr>
            <p:ph type="title" hasCustomPrompt="1"/>
          </p:nvPr>
        </p:nvSpPr>
        <p:spPr>
          <a:xfrm>
            <a:off x="5328479" y="1438438"/>
            <a:ext cx="6184004" cy="1072745"/>
          </a:xfrm>
          <a:prstGeom prst="rect">
            <a:avLst/>
          </a:prstGeom>
        </p:spPr>
        <p:txBody>
          <a:bodyPr vert="horz" lIns="91440" tIns="45720" rIns="91440" bIns="45720" rtlCol="0" anchor="ctr">
            <a:normAutofit/>
          </a:bodyPr>
          <a:lstStyle>
            <a:lvl1pPr algn="r">
              <a:defRPr sz="3600">
                <a:latin typeface="+mn-lt"/>
              </a:defRPr>
            </a:lvl1pPr>
          </a:lstStyle>
          <a:p>
            <a:r>
              <a:rPr lang="en-US" dirty="0"/>
              <a:t>Click to edit Section title</a:t>
            </a:r>
          </a:p>
        </p:txBody>
      </p:sp>
    </p:spTree>
    <p:extLst>
      <p:ext uri="{BB962C8B-B14F-4D97-AF65-F5344CB8AC3E}">
        <p14:creationId xmlns:p14="http://schemas.microsoft.com/office/powerpoint/2010/main" val="385449371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Section Blank">
    <p:spTree>
      <p:nvGrpSpPr>
        <p:cNvPr id="1" name=""/>
        <p:cNvGrpSpPr/>
        <p:nvPr/>
      </p:nvGrpSpPr>
      <p:grpSpPr>
        <a:xfrm>
          <a:off x="0" y="0"/>
          <a:ext cx="0" cy="0"/>
          <a:chOff x="0" y="0"/>
          <a:chExt cx="0" cy="0"/>
        </a:xfrm>
      </p:grpSpPr>
      <p:pic>
        <p:nvPicPr>
          <p:cNvPr id="5" name="Content Placeholder 8">
            <a:extLst>
              <a:ext uri="{FF2B5EF4-FFF2-40B4-BE49-F238E27FC236}">
                <a16:creationId xmlns:a16="http://schemas.microsoft.com/office/drawing/2014/main" id="{2BD2FB86-96E6-574E-97E3-A66EFB61BE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 y="0"/>
            <a:ext cx="12193468" cy="6857999"/>
          </a:xfrm>
          <a:prstGeom prst="rect">
            <a:avLst/>
          </a:prstGeom>
        </p:spPr>
      </p:pic>
      <p:sp>
        <p:nvSpPr>
          <p:cNvPr id="8" name="Title Placeholder 1">
            <a:extLst>
              <a:ext uri="{FF2B5EF4-FFF2-40B4-BE49-F238E27FC236}">
                <a16:creationId xmlns:a16="http://schemas.microsoft.com/office/drawing/2014/main" id="{C470708A-3B80-754D-8D7E-75BC5AB870A0}"/>
              </a:ext>
            </a:extLst>
          </p:cNvPr>
          <p:cNvSpPr>
            <a:spLocks noGrp="1"/>
          </p:cNvSpPr>
          <p:nvPr>
            <p:ph type="title" hasCustomPrompt="1"/>
          </p:nvPr>
        </p:nvSpPr>
        <p:spPr>
          <a:xfrm>
            <a:off x="5328479" y="1438438"/>
            <a:ext cx="6184004" cy="1072745"/>
          </a:xfrm>
          <a:prstGeom prst="rect">
            <a:avLst/>
          </a:prstGeom>
        </p:spPr>
        <p:txBody>
          <a:bodyPr vert="horz" lIns="91440" tIns="45720" rIns="91440" bIns="45720" rtlCol="0" anchor="ctr">
            <a:normAutofit/>
          </a:bodyPr>
          <a:lstStyle>
            <a:lvl1pPr algn="r">
              <a:defRPr sz="3600">
                <a:latin typeface="+mn-lt"/>
              </a:defRPr>
            </a:lvl1pPr>
          </a:lstStyle>
          <a:p>
            <a:r>
              <a:rPr lang="en-US" dirty="0"/>
              <a:t>Click to edit Section title</a:t>
            </a:r>
          </a:p>
        </p:txBody>
      </p:sp>
    </p:spTree>
    <p:extLst>
      <p:ext uri="{BB962C8B-B14F-4D97-AF65-F5344CB8AC3E}">
        <p14:creationId xmlns:p14="http://schemas.microsoft.com/office/powerpoint/2010/main" val="927511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3072501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4877" y="1415848"/>
            <a:ext cx="5764148" cy="5202667"/>
          </a:xfrm>
        </p:spPr>
        <p:txBody>
          <a:bodyPr>
            <a:norm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5089" y="1415848"/>
            <a:ext cx="5764148" cy="5202667"/>
          </a:xfrm>
        </p:spPr>
        <p:txBody>
          <a:bodyPr>
            <a:normAutofit/>
          </a:bodyPr>
          <a:lstStyle>
            <a:lvl1pPr>
              <a:defRPr sz="3200"/>
            </a:lvl1pPr>
            <a:lvl2pPr>
              <a:defRPr sz="2667"/>
            </a:lvl2pPr>
            <a:lvl3pPr>
              <a:defRPr sz="2400"/>
            </a:lvl3pPr>
            <a:lvl4pPr>
              <a:defRPr sz="2133"/>
            </a:lvl4pPr>
            <a:lvl5pPr>
              <a:defRPr sz="2133"/>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394887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8541124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0897133"/>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275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70451-F7C2-17E9-CBD0-B7CF329AD8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DD41B-6D8A-D168-EB13-8E84AE4619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0AFDEC-946E-EA6A-EAE3-AE75449206A9}"/>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5" name="Footer Placeholder 4">
            <a:extLst>
              <a:ext uri="{FF2B5EF4-FFF2-40B4-BE49-F238E27FC236}">
                <a16:creationId xmlns:a16="http://schemas.microsoft.com/office/drawing/2014/main" id="{974B9C02-530B-0BB7-6649-87C3B812E4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5364FD-E39B-B307-9156-053CE5E204F8}"/>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4189776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3">
            <a:extLst>
              <a:ext uri="{FF2B5EF4-FFF2-40B4-BE49-F238E27FC236}">
                <a16:creationId xmlns:a16="http://schemas.microsoft.com/office/drawing/2014/main" id="{DB38CD13-6D26-8B81-9926-26A1CC4AF5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1788" y="230188"/>
            <a:ext cx="1371600"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6">
            <a:extLst>
              <a:ext uri="{FF2B5EF4-FFF2-40B4-BE49-F238E27FC236}">
                <a16:creationId xmlns:a16="http://schemas.microsoft.com/office/drawing/2014/main" id="{79DBB9BB-8CE2-3B11-4950-DE75B1F7075E}"/>
              </a:ext>
            </a:extLst>
          </p:cNvPr>
          <p:cNvGrpSpPr>
            <a:grpSpLocks/>
          </p:cNvGrpSpPr>
          <p:nvPr userDrawn="1"/>
        </p:nvGrpSpPr>
        <p:grpSpPr bwMode="auto">
          <a:xfrm rot="-5400000">
            <a:off x="420688" y="5029200"/>
            <a:ext cx="1597025" cy="1603375"/>
            <a:chOff x="357809" y="365125"/>
            <a:chExt cx="1596887" cy="1602823"/>
          </a:xfrm>
        </p:grpSpPr>
        <p:cxnSp>
          <p:nvCxnSpPr>
            <p:cNvPr id="6" name="Straight Connector 5">
              <a:extLst>
                <a:ext uri="{FF2B5EF4-FFF2-40B4-BE49-F238E27FC236}">
                  <a16:creationId xmlns:a16="http://schemas.microsoft.com/office/drawing/2014/main" id="{1F94570E-47D1-1899-7332-1A1B9B36B981}"/>
                </a:ext>
              </a:extLst>
            </p:cNvPr>
            <p:cNvCxnSpPr/>
            <p:nvPr userDrawn="1"/>
          </p:nvCxnSpPr>
          <p:spPr>
            <a:xfrm>
              <a:off x="357809" y="365125"/>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540F550-3998-9E08-98E7-9996065A2F6A}"/>
                </a:ext>
              </a:extLst>
            </p:cNvPr>
            <p:cNvCxnSpPr>
              <a:cxnSpLocks/>
            </p:cNvCxnSpPr>
            <p:nvPr userDrawn="1"/>
          </p:nvCxnSpPr>
          <p:spPr>
            <a:xfrm flipH="1">
              <a:off x="357809" y="365125"/>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8" name="Group 19">
            <a:extLst>
              <a:ext uri="{FF2B5EF4-FFF2-40B4-BE49-F238E27FC236}">
                <a16:creationId xmlns:a16="http://schemas.microsoft.com/office/drawing/2014/main" id="{77CDFB03-502D-FE6D-532E-F8D19B56BFBA}"/>
              </a:ext>
            </a:extLst>
          </p:cNvPr>
          <p:cNvGrpSpPr>
            <a:grpSpLocks/>
          </p:cNvGrpSpPr>
          <p:nvPr userDrawn="1"/>
        </p:nvGrpSpPr>
        <p:grpSpPr bwMode="auto">
          <a:xfrm rot="5400000">
            <a:off x="10177463" y="228600"/>
            <a:ext cx="1597025" cy="1603375"/>
            <a:chOff x="357809" y="365125"/>
            <a:chExt cx="1596887" cy="1602823"/>
          </a:xfrm>
        </p:grpSpPr>
        <p:cxnSp>
          <p:nvCxnSpPr>
            <p:cNvPr id="9" name="Straight Connector 8">
              <a:extLst>
                <a:ext uri="{FF2B5EF4-FFF2-40B4-BE49-F238E27FC236}">
                  <a16:creationId xmlns:a16="http://schemas.microsoft.com/office/drawing/2014/main" id="{6A6F0004-16FB-1D38-C58C-8758437DAF92}"/>
                </a:ext>
              </a:extLst>
            </p:cNvPr>
            <p:cNvCxnSpPr/>
            <p:nvPr userDrawn="1"/>
          </p:nvCxnSpPr>
          <p:spPr>
            <a:xfrm>
              <a:off x="357809" y="365125"/>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860D6D9-45CA-4A60-88DA-41C17CDEC8FF}"/>
                </a:ext>
              </a:extLst>
            </p:cNvPr>
            <p:cNvCxnSpPr>
              <a:cxnSpLocks/>
            </p:cNvCxnSpPr>
            <p:nvPr userDrawn="1"/>
          </p:nvCxnSpPr>
          <p:spPr>
            <a:xfrm flipH="1">
              <a:off x="357809" y="365125"/>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24000" y="1122363"/>
            <a:ext cx="9144000" cy="2387600"/>
          </a:xfrm>
        </p:spPr>
        <p:txBody>
          <a:bodyPr anchor="b"/>
          <a:lstStyle>
            <a:lvl1pPr algn="ctr">
              <a:defRPr sz="6000" baseline="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Slide Number Placeholder 16">
            <a:extLst>
              <a:ext uri="{FF2B5EF4-FFF2-40B4-BE49-F238E27FC236}">
                <a16:creationId xmlns:a16="http://schemas.microsoft.com/office/drawing/2014/main" id="{F1EC096A-6A70-6EC3-F3FB-D7C941728F1D}"/>
              </a:ext>
            </a:extLst>
          </p:cNvPr>
          <p:cNvSpPr>
            <a:spLocks noGrp="1"/>
          </p:cNvSpPr>
          <p:nvPr>
            <p:ph type="sldNum" sz="quarter" idx="10"/>
          </p:nvPr>
        </p:nvSpPr>
        <p:spPr/>
        <p:txBody>
          <a:bodyPr/>
          <a:lstStyle>
            <a:lvl1pPr>
              <a:defRPr/>
            </a:lvl1pPr>
          </a:lstStyle>
          <a:p>
            <a:pPr>
              <a:defRPr/>
            </a:pPr>
            <a:fld id="{A147B053-762D-475B-B757-34C248812275}" type="slidenum">
              <a:rPr lang="en-US" altLang="en-US"/>
              <a:pPr>
                <a:defRPr/>
              </a:pPr>
              <a:t>‹#›</a:t>
            </a:fld>
            <a:endParaRPr lang="en-US" altLang="en-US"/>
          </a:p>
        </p:txBody>
      </p:sp>
    </p:spTree>
    <p:extLst>
      <p:ext uri="{BB962C8B-B14F-4D97-AF65-F5344CB8AC3E}">
        <p14:creationId xmlns:p14="http://schemas.microsoft.com/office/powerpoint/2010/main" val="7419018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4589463"/>
            <a:ext cx="10515600" cy="1500187"/>
          </a:xfrm>
        </p:spPr>
        <p:txBody>
          <a:bodyPr>
            <a:normAutofit/>
          </a:bodyPr>
          <a:lstStyle>
            <a:lvl1pPr marL="0" indent="0">
              <a:buNone/>
              <a:defRPr sz="3200" b="1" i="1">
                <a:solidFill>
                  <a:schemeClr val="accent2">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itle 3"/>
          <p:cNvSpPr>
            <a:spLocks noGrp="1"/>
          </p:cNvSpPr>
          <p:nvPr>
            <p:ph type="title"/>
          </p:nvPr>
        </p:nvSpPr>
        <p:spPr>
          <a:xfrm>
            <a:off x="832104" y="1709928"/>
            <a:ext cx="10515600" cy="2852928"/>
          </a:xfrm>
        </p:spPr>
        <p:txBody>
          <a:bodyPr/>
          <a:lstStyle/>
          <a:p>
            <a:r>
              <a:rPr lang="en-US"/>
              <a:t>Click to edit Master title style</a:t>
            </a:r>
          </a:p>
        </p:txBody>
      </p:sp>
      <p:sp>
        <p:nvSpPr>
          <p:cNvPr id="2" name="Slide Number Placeholder 4">
            <a:extLst>
              <a:ext uri="{FF2B5EF4-FFF2-40B4-BE49-F238E27FC236}">
                <a16:creationId xmlns:a16="http://schemas.microsoft.com/office/drawing/2014/main" id="{A3CBFFD7-BEFE-C2BA-95DD-71405B2F9834}"/>
              </a:ext>
            </a:extLst>
          </p:cNvPr>
          <p:cNvSpPr>
            <a:spLocks noGrp="1"/>
          </p:cNvSpPr>
          <p:nvPr>
            <p:ph type="sldNum" sz="quarter" idx="10"/>
          </p:nvPr>
        </p:nvSpPr>
        <p:spPr/>
        <p:txBody>
          <a:bodyPr/>
          <a:lstStyle>
            <a:lvl1pPr>
              <a:defRPr/>
            </a:lvl1pPr>
          </a:lstStyle>
          <a:p>
            <a:pPr>
              <a:defRPr/>
            </a:pPr>
            <a:fld id="{2D492D52-90CD-471D-B218-A7DDAF305CCC}" type="slidenum">
              <a:rPr lang="en-US" altLang="en-US"/>
              <a:pPr>
                <a:defRPr/>
              </a:pPr>
              <a:t>‹#›</a:t>
            </a:fld>
            <a:endParaRPr lang="en-US" altLang="en-US"/>
          </a:p>
        </p:txBody>
      </p:sp>
    </p:spTree>
    <p:extLst>
      <p:ext uri="{BB962C8B-B14F-4D97-AF65-F5344CB8AC3E}">
        <p14:creationId xmlns:p14="http://schemas.microsoft.com/office/powerpoint/2010/main" val="10364894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4">
            <a:extLst>
              <a:ext uri="{FF2B5EF4-FFF2-40B4-BE49-F238E27FC236}">
                <a16:creationId xmlns:a16="http://schemas.microsoft.com/office/drawing/2014/main" id="{8EF4993A-3335-3BBE-D2D5-03DA4B072B14}"/>
              </a:ext>
            </a:extLst>
          </p:cNvPr>
          <p:cNvSpPr>
            <a:spLocks noGrp="1"/>
          </p:cNvSpPr>
          <p:nvPr>
            <p:ph type="sldNum" sz="quarter" idx="10"/>
          </p:nvPr>
        </p:nvSpPr>
        <p:spPr/>
        <p:txBody>
          <a:bodyPr/>
          <a:lstStyle>
            <a:lvl1pPr>
              <a:defRPr/>
            </a:lvl1pPr>
          </a:lstStyle>
          <a:p>
            <a:pPr>
              <a:defRPr/>
            </a:pPr>
            <a:fld id="{8C02459A-BAEE-4DAB-B213-6F5D49B416DC}" type="slidenum">
              <a:rPr lang="en-US" altLang="en-US"/>
              <a:pPr>
                <a:defRPr/>
              </a:pPr>
              <a:t>‹#›</a:t>
            </a:fld>
            <a:endParaRPr lang="en-US" altLang="en-US"/>
          </a:p>
        </p:txBody>
      </p:sp>
    </p:spTree>
    <p:extLst>
      <p:ext uri="{BB962C8B-B14F-4D97-AF65-F5344CB8AC3E}">
        <p14:creationId xmlns:p14="http://schemas.microsoft.com/office/powerpoint/2010/main" val="599968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Wide Titl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39127"/>
            <a:ext cx="4206240" cy="5838471"/>
          </a:xfrm>
          <a:solidFill>
            <a:schemeClr val="accent1"/>
          </a:solidFill>
        </p:spPr>
        <p:txBody>
          <a:bodyPr/>
          <a:lstStyle>
            <a:lvl1pPr algn="r">
              <a:defRPr/>
            </a:lvl1pPr>
          </a:lstStyle>
          <a:p>
            <a:r>
              <a:rPr lang="en-US"/>
              <a:t>Click to edit Master title style</a:t>
            </a:r>
          </a:p>
        </p:txBody>
      </p:sp>
      <p:sp>
        <p:nvSpPr>
          <p:cNvPr id="3" name="Content Placeholder 2"/>
          <p:cNvSpPr>
            <a:spLocks noGrp="1"/>
          </p:cNvSpPr>
          <p:nvPr>
            <p:ph idx="1"/>
          </p:nvPr>
        </p:nvSpPr>
        <p:spPr>
          <a:xfrm>
            <a:off x="5318760" y="365760"/>
            <a:ext cx="6035040" cy="5838471"/>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4">
            <a:extLst>
              <a:ext uri="{FF2B5EF4-FFF2-40B4-BE49-F238E27FC236}">
                <a16:creationId xmlns:a16="http://schemas.microsoft.com/office/drawing/2014/main" id="{4DBA621E-103F-135D-D796-D3AE74C4C109}"/>
              </a:ext>
            </a:extLst>
          </p:cNvPr>
          <p:cNvSpPr>
            <a:spLocks noGrp="1"/>
          </p:cNvSpPr>
          <p:nvPr>
            <p:ph type="sldNum" sz="quarter" idx="10"/>
          </p:nvPr>
        </p:nvSpPr>
        <p:spPr/>
        <p:txBody>
          <a:bodyPr/>
          <a:lstStyle>
            <a:lvl1pPr>
              <a:defRPr/>
            </a:lvl1pPr>
          </a:lstStyle>
          <a:p>
            <a:pPr>
              <a:defRPr/>
            </a:pPr>
            <a:fld id="{C6999369-7FDD-4081-B07A-3A4EFE37F9E4}" type="slidenum">
              <a:rPr lang="en-US" altLang="en-US"/>
              <a:pPr>
                <a:defRPr/>
              </a:pPr>
              <a:t>‹#›</a:t>
            </a:fld>
            <a:endParaRPr lang="en-US" altLang="en-US"/>
          </a:p>
        </p:txBody>
      </p:sp>
    </p:spTree>
    <p:extLst>
      <p:ext uri="{BB962C8B-B14F-4D97-AF65-F5344CB8AC3E}">
        <p14:creationId xmlns:p14="http://schemas.microsoft.com/office/powerpoint/2010/main" val="21037982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rrow Titl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760"/>
            <a:ext cx="2560320" cy="5838471"/>
          </a:xfrm>
          <a:solidFill>
            <a:schemeClr val="accent1"/>
          </a:solidFill>
        </p:spPr>
        <p:txBody>
          <a:bodyPr/>
          <a:lstStyle>
            <a:lvl1pPr algn="r">
              <a:defRPr/>
            </a:lvl1pPr>
          </a:lstStyle>
          <a:p>
            <a:r>
              <a:rPr lang="en-US"/>
              <a:t>Click to edit Master title style</a:t>
            </a:r>
          </a:p>
        </p:txBody>
      </p:sp>
      <p:sp>
        <p:nvSpPr>
          <p:cNvPr id="3" name="Content Placeholder 2"/>
          <p:cNvSpPr>
            <a:spLocks noGrp="1"/>
          </p:cNvSpPr>
          <p:nvPr>
            <p:ph idx="1"/>
          </p:nvPr>
        </p:nvSpPr>
        <p:spPr>
          <a:xfrm>
            <a:off x="3675888" y="365759"/>
            <a:ext cx="7677912" cy="583847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a:extLst>
              <a:ext uri="{FF2B5EF4-FFF2-40B4-BE49-F238E27FC236}">
                <a16:creationId xmlns:a16="http://schemas.microsoft.com/office/drawing/2014/main" id="{4181B367-719E-35DC-FBDA-114C4DC314B2}"/>
              </a:ext>
            </a:extLst>
          </p:cNvPr>
          <p:cNvSpPr>
            <a:spLocks noGrp="1"/>
          </p:cNvSpPr>
          <p:nvPr>
            <p:ph type="sldNum" sz="quarter" idx="10"/>
          </p:nvPr>
        </p:nvSpPr>
        <p:spPr/>
        <p:txBody>
          <a:bodyPr/>
          <a:lstStyle>
            <a:lvl1pPr>
              <a:defRPr/>
            </a:lvl1pPr>
          </a:lstStyle>
          <a:p>
            <a:pPr>
              <a:defRPr/>
            </a:pPr>
            <a:fld id="{885B9B07-A55B-49F4-BB4A-EB1833B11652}" type="slidenum">
              <a:rPr lang="en-US" altLang="en-US"/>
              <a:pPr>
                <a:defRPr/>
              </a:pPr>
              <a:t>‹#›</a:t>
            </a:fld>
            <a:endParaRPr lang="en-US" altLang="en-US"/>
          </a:p>
        </p:txBody>
      </p:sp>
    </p:spTree>
    <p:extLst>
      <p:ext uri="{BB962C8B-B14F-4D97-AF65-F5344CB8AC3E}">
        <p14:creationId xmlns:p14="http://schemas.microsoft.com/office/powerpoint/2010/main" val="24211601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Loca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75888" y="1828800"/>
            <a:ext cx="7677912" cy="4375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841248" y="365124"/>
            <a:ext cx="2560320" cy="5843016"/>
          </a:xfrm>
          <a:solidFill>
            <a:schemeClr val="accent1"/>
          </a:solidFill>
        </p:spPr>
        <p:txBody>
          <a:bodyPr anchor="ctr" anchorCtr="1"/>
          <a:lstStyle>
            <a:lvl1pPr marL="0" indent="0" algn="r">
              <a:buNone/>
              <a:defRPr/>
            </a:lvl1pPr>
          </a:lstStyle>
          <a:p>
            <a:pPr lvl="0"/>
            <a:r>
              <a:rPr lang="en-US" dirty="0"/>
              <a:t>Click to edit Master text styles</a:t>
            </a:r>
          </a:p>
        </p:txBody>
      </p:sp>
      <p:sp>
        <p:nvSpPr>
          <p:cNvPr id="10" name="Title 9"/>
          <p:cNvSpPr>
            <a:spLocks noGrp="1"/>
          </p:cNvSpPr>
          <p:nvPr>
            <p:ph type="title"/>
          </p:nvPr>
        </p:nvSpPr>
        <p:spPr>
          <a:xfrm>
            <a:off x="3675888" y="338492"/>
            <a:ext cx="7677912" cy="1325563"/>
          </a:xfrm>
        </p:spPr>
        <p:txBody>
          <a:bodyPr/>
          <a:lstStyle/>
          <a:p>
            <a:r>
              <a:rPr lang="en-US"/>
              <a:t>Click to edit Master title style</a:t>
            </a:r>
          </a:p>
        </p:txBody>
      </p:sp>
      <p:sp>
        <p:nvSpPr>
          <p:cNvPr id="2" name="Slide Number Placeholder 4">
            <a:extLst>
              <a:ext uri="{FF2B5EF4-FFF2-40B4-BE49-F238E27FC236}">
                <a16:creationId xmlns:a16="http://schemas.microsoft.com/office/drawing/2014/main" id="{520EC17D-2FC4-0396-2062-2DD66191D04D}"/>
              </a:ext>
            </a:extLst>
          </p:cNvPr>
          <p:cNvSpPr>
            <a:spLocks noGrp="1"/>
          </p:cNvSpPr>
          <p:nvPr>
            <p:ph type="sldNum" sz="quarter" idx="14"/>
          </p:nvPr>
        </p:nvSpPr>
        <p:spPr/>
        <p:txBody>
          <a:bodyPr/>
          <a:lstStyle>
            <a:lvl1pPr>
              <a:defRPr/>
            </a:lvl1pPr>
          </a:lstStyle>
          <a:p>
            <a:pPr>
              <a:defRPr/>
            </a:pPr>
            <a:fld id="{F324F5D6-11D0-4EC8-8E38-6D53A65EC38E}" type="slidenum">
              <a:rPr lang="en-US" altLang="en-US"/>
              <a:pPr>
                <a:defRPr/>
              </a:pPr>
              <a:t>‹#›</a:t>
            </a:fld>
            <a:endParaRPr lang="en-US" altLang="en-US"/>
          </a:p>
        </p:txBody>
      </p:sp>
    </p:spTree>
    <p:extLst>
      <p:ext uri="{BB962C8B-B14F-4D97-AF65-F5344CB8AC3E}">
        <p14:creationId xmlns:p14="http://schemas.microsoft.com/office/powerpoint/2010/main" val="22918360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25FA4E14-5CF3-62CA-B368-C1BFEFACFBCC}"/>
              </a:ext>
            </a:extLst>
          </p:cNvPr>
          <p:cNvSpPr>
            <a:spLocks noGrp="1"/>
          </p:cNvSpPr>
          <p:nvPr>
            <p:ph type="sldNum" sz="quarter" idx="10"/>
          </p:nvPr>
        </p:nvSpPr>
        <p:spPr/>
        <p:txBody>
          <a:bodyPr/>
          <a:lstStyle>
            <a:lvl1pPr>
              <a:defRPr/>
            </a:lvl1pPr>
          </a:lstStyle>
          <a:p>
            <a:pPr>
              <a:defRPr/>
            </a:pPr>
            <a:fld id="{C314A88F-9AAD-47A3-B050-960ADAE2FE81}" type="slidenum">
              <a:rPr lang="en-US" altLang="en-US"/>
              <a:pPr>
                <a:defRPr/>
              </a:pPr>
              <a:t>‹#›</a:t>
            </a:fld>
            <a:endParaRPr lang="en-US" altLang="en-US"/>
          </a:p>
        </p:txBody>
      </p:sp>
    </p:spTree>
    <p:extLst>
      <p:ext uri="{BB962C8B-B14F-4D97-AF65-F5344CB8AC3E}">
        <p14:creationId xmlns:p14="http://schemas.microsoft.com/office/powerpoint/2010/main" val="27132613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a:extLst>
              <a:ext uri="{FF2B5EF4-FFF2-40B4-BE49-F238E27FC236}">
                <a16:creationId xmlns:a16="http://schemas.microsoft.com/office/drawing/2014/main" id="{935987EA-07CF-2BD4-C0CD-973CA1A9F928}"/>
              </a:ext>
            </a:extLst>
          </p:cNvPr>
          <p:cNvSpPr>
            <a:spLocks noGrp="1"/>
          </p:cNvSpPr>
          <p:nvPr>
            <p:ph type="sldNum" sz="quarter" idx="10"/>
          </p:nvPr>
        </p:nvSpPr>
        <p:spPr/>
        <p:txBody>
          <a:bodyPr/>
          <a:lstStyle>
            <a:lvl1pPr>
              <a:defRPr/>
            </a:lvl1pPr>
          </a:lstStyle>
          <a:p>
            <a:pPr>
              <a:defRPr/>
            </a:pPr>
            <a:fld id="{340992D8-D83F-4EBC-9ABE-4F3A0E36FE54}" type="slidenum">
              <a:rPr lang="en-US" altLang="en-US"/>
              <a:pPr>
                <a:defRPr/>
              </a:pPr>
              <a:t>‹#›</a:t>
            </a:fld>
            <a:endParaRPr lang="en-US" altLang="en-US"/>
          </a:p>
        </p:txBody>
      </p:sp>
    </p:spTree>
    <p:extLst>
      <p:ext uri="{BB962C8B-B14F-4D97-AF65-F5344CB8AC3E}">
        <p14:creationId xmlns:p14="http://schemas.microsoft.com/office/powerpoint/2010/main" val="23433995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a:extLst>
              <a:ext uri="{FF2B5EF4-FFF2-40B4-BE49-F238E27FC236}">
                <a16:creationId xmlns:a16="http://schemas.microsoft.com/office/drawing/2014/main" id="{47BA31E6-B03E-9E9F-A1A2-36C03C3CA81E}"/>
              </a:ext>
            </a:extLst>
          </p:cNvPr>
          <p:cNvSpPr>
            <a:spLocks noGrp="1"/>
          </p:cNvSpPr>
          <p:nvPr>
            <p:ph type="sldNum" sz="quarter" idx="10"/>
          </p:nvPr>
        </p:nvSpPr>
        <p:spPr/>
        <p:txBody>
          <a:bodyPr/>
          <a:lstStyle>
            <a:lvl1pPr>
              <a:defRPr/>
            </a:lvl1pPr>
          </a:lstStyle>
          <a:p>
            <a:pPr>
              <a:defRPr/>
            </a:pPr>
            <a:fld id="{02F0C05F-B217-4519-B2DF-6107AD879F46}" type="slidenum">
              <a:rPr lang="en-US" altLang="en-US"/>
              <a:pPr>
                <a:defRPr/>
              </a:pPr>
              <a:t>‹#›</a:t>
            </a:fld>
            <a:endParaRPr lang="en-US" altLang="en-US"/>
          </a:p>
        </p:txBody>
      </p:sp>
    </p:spTree>
    <p:extLst>
      <p:ext uri="{BB962C8B-B14F-4D97-AF65-F5344CB8AC3E}">
        <p14:creationId xmlns:p14="http://schemas.microsoft.com/office/powerpoint/2010/main" val="1287292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Centered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66218"/>
            <a:ext cx="10515600" cy="1325563"/>
          </a:xfrm>
        </p:spPr>
        <p:txBody>
          <a:bodyPr/>
          <a:lstStyle>
            <a:lvl1pPr algn="ctr">
              <a:defRPr/>
            </a:lvl1pPr>
          </a:lstStyle>
          <a:p>
            <a:r>
              <a:rPr lang="en-US"/>
              <a:t>Click to edit Master title style</a:t>
            </a:r>
          </a:p>
        </p:txBody>
      </p:sp>
      <p:sp>
        <p:nvSpPr>
          <p:cNvPr id="3" name="Slide Number Placeholder 4">
            <a:extLst>
              <a:ext uri="{FF2B5EF4-FFF2-40B4-BE49-F238E27FC236}">
                <a16:creationId xmlns:a16="http://schemas.microsoft.com/office/drawing/2014/main" id="{733A0D63-B461-59C3-34D4-6CA3266973B8}"/>
              </a:ext>
            </a:extLst>
          </p:cNvPr>
          <p:cNvSpPr>
            <a:spLocks noGrp="1"/>
          </p:cNvSpPr>
          <p:nvPr>
            <p:ph type="sldNum" sz="quarter" idx="10"/>
          </p:nvPr>
        </p:nvSpPr>
        <p:spPr/>
        <p:txBody>
          <a:bodyPr/>
          <a:lstStyle>
            <a:lvl1pPr>
              <a:defRPr/>
            </a:lvl1pPr>
          </a:lstStyle>
          <a:p>
            <a:pPr>
              <a:defRPr/>
            </a:pPr>
            <a:fld id="{B34ADA7F-97DA-4C9C-B4FF-26944C924037}" type="slidenum">
              <a:rPr lang="en-US" altLang="en-US"/>
              <a:pPr>
                <a:defRPr/>
              </a:pPr>
              <a:t>‹#›</a:t>
            </a:fld>
            <a:endParaRPr lang="en-US" altLang="en-US"/>
          </a:p>
        </p:txBody>
      </p:sp>
    </p:spTree>
    <p:extLst>
      <p:ext uri="{BB962C8B-B14F-4D97-AF65-F5344CB8AC3E}">
        <p14:creationId xmlns:p14="http://schemas.microsoft.com/office/powerpoint/2010/main" val="274598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58F68-BC7B-14FA-D27C-4623B605E4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CD9786-C10B-7945-9E6A-8D1EE7D878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64F22B-EE9A-7C65-AFFE-0A66B79C2AD3}"/>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5" name="Footer Placeholder 4">
            <a:extLst>
              <a:ext uri="{FF2B5EF4-FFF2-40B4-BE49-F238E27FC236}">
                <a16:creationId xmlns:a16="http://schemas.microsoft.com/office/drawing/2014/main" id="{9769057D-150A-3E9D-9356-D7B85034B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0D068F-E36A-11CC-0AAA-38BB9BBF7DBF}"/>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30449040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Autofit/>
          </a:bodyPr>
          <a:lstStyle>
            <a:lvl1pPr algn="ctr">
              <a:defRPr sz="40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907D9A8-D290-0E49-6FF5-B86185D4A302}"/>
              </a:ext>
            </a:extLst>
          </p:cNvPr>
          <p:cNvSpPr>
            <a:spLocks noGrp="1"/>
          </p:cNvSpPr>
          <p:nvPr>
            <p:ph type="sldNum" sz="quarter" idx="10"/>
          </p:nvPr>
        </p:nvSpPr>
        <p:spPr/>
        <p:txBody>
          <a:bodyPr/>
          <a:lstStyle>
            <a:lvl1pPr>
              <a:defRPr/>
            </a:lvl1pPr>
          </a:lstStyle>
          <a:p>
            <a:pPr>
              <a:defRPr/>
            </a:pPr>
            <a:fld id="{6C9EA3A8-6E6D-4CEE-BA7A-A05142B14A1E}" type="slidenum">
              <a:rPr lang="en-US" altLang="en-US"/>
              <a:pPr>
                <a:defRPr/>
              </a:pPr>
              <a:t>‹#›</a:t>
            </a:fld>
            <a:endParaRPr lang="en-US" altLang="en-US"/>
          </a:p>
        </p:txBody>
      </p:sp>
    </p:spTree>
    <p:extLst>
      <p:ext uri="{BB962C8B-B14F-4D97-AF65-F5344CB8AC3E}">
        <p14:creationId xmlns:p14="http://schemas.microsoft.com/office/powerpoint/2010/main" val="40868889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8157E345-D5ED-3217-AF6A-31881B195F02}"/>
              </a:ext>
            </a:extLst>
          </p:cNvPr>
          <p:cNvSpPr>
            <a:spLocks noGrp="1"/>
          </p:cNvSpPr>
          <p:nvPr>
            <p:ph type="sldNum" sz="quarter" idx="10"/>
          </p:nvPr>
        </p:nvSpPr>
        <p:spPr/>
        <p:txBody>
          <a:bodyPr/>
          <a:lstStyle>
            <a:lvl1pPr>
              <a:defRPr/>
            </a:lvl1pPr>
          </a:lstStyle>
          <a:p>
            <a:pPr>
              <a:defRPr/>
            </a:pPr>
            <a:fld id="{0D307B1D-9E51-49C8-884F-F0FBD62F6A41}" type="slidenum">
              <a:rPr lang="en-US" altLang="en-US"/>
              <a:pPr>
                <a:defRPr/>
              </a:pPr>
              <a:t>‹#›</a:t>
            </a:fld>
            <a:endParaRPr lang="en-US" altLang="en-US"/>
          </a:p>
        </p:txBody>
      </p:sp>
    </p:spTree>
    <p:extLst>
      <p:ext uri="{BB962C8B-B14F-4D97-AF65-F5344CB8AC3E}">
        <p14:creationId xmlns:p14="http://schemas.microsoft.com/office/powerpoint/2010/main" val="4293597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2E8352-703F-3C69-6FD9-B7FFE0109501}"/>
              </a:ext>
            </a:extLst>
          </p:cNvPr>
          <p:cNvSpPr/>
          <p:nvPr userDrawn="1"/>
        </p:nvSpPr>
        <p:spPr>
          <a:xfrm>
            <a:off x="0" y="-133350"/>
            <a:ext cx="12192000" cy="3735388"/>
          </a:xfrm>
          <a:prstGeom prst="rect">
            <a:avLst/>
          </a:prstGeom>
          <a:solidFill>
            <a:schemeClr val="tx2"/>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a:extLst>
              <a:ext uri="{FF2B5EF4-FFF2-40B4-BE49-F238E27FC236}">
                <a16:creationId xmlns:a16="http://schemas.microsoft.com/office/drawing/2014/main" id="{A0986079-160D-6C9F-2D26-ADA414D90F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538" y="6181725"/>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D0D44B82-DA6C-4FB0-39CF-E30A92ED01F0}"/>
              </a:ext>
            </a:extLst>
          </p:cNvPr>
          <p:cNvSpPr>
            <a:spLocks noGrp="1"/>
          </p:cNvSpPr>
          <p:nvPr>
            <p:ph type="sldNum" sz="quarter" idx="10"/>
          </p:nvPr>
        </p:nvSpPr>
        <p:spPr/>
        <p:txBody>
          <a:bodyPr/>
          <a:lstStyle>
            <a:lvl1pPr>
              <a:defRPr/>
            </a:lvl1pPr>
          </a:lstStyle>
          <a:p>
            <a:pPr>
              <a:defRPr/>
            </a:pPr>
            <a:fld id="{44B0AB7E-1B59-4B2E-8C28-A332FD4AAFA6}" type="slidenum">
              <a:rPr lang="en-US" altLang="en-US"/>
              <a:pPr>
                <a:defRPr/>
              </a:pPr>
              <a:t>‹#›</a:t>
            </a:fld>
            <a:endParaRPr lang="en-US" altLang="en-US"/>
          </a:p>
        </p:txBody>
      </p:sp>
    </p:spTree>
    <p:extLst>
      <p:ext uri="{BB962C8B-B14F-4D97-AF65-F5344CB8AC3E}">
        <p14:creationId xmlns:p14="http://schemas.microsoft.com/office/powerpoint/2010/main" val="25901132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785592-D0E5-53B4-10F7-21A519ACDB0B}"/>
              </a:ext>
            </a:extLst>
          </p:cNvPr>
          <p:cNvSpPr/>
          <p:nvPr userDrawn="1"/>
        </p:nvSpPr>
        <p:spPr>
          <a:xfrm>
            <a:off x="0" y="-26988"/>
            <a:ext cx="12192000" cy="4589463"/>
          </a:xfrm>
          <a:prstGeom prst="rect">
            <a:avLst/>
          </a:prstGeom>
          <a:solidFill>
            <a:schemeClr val="tx2"/>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a:extLst>
              <a:ext uri="{FF2B5EF4-FFF2-40B4-BE49-F238E27FC236}">
                <a16:creationId xmlns:a16="http://schemas.microsoft.com/office/drawing/2014/main" id="{53D636CA-D5B3-F807-8EA5-2C85D0B234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538" y="6181725"/>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4">
            <a:extLst>
              <a:ext uri="{FF2B5EF4-FFF2-40B4-BE49-F238E27FC236}">
                <a16:creationId xmlns:a16="http://schemas.microsoft.com/office/drawing/2014/main" id="{05FF93B4-E2D2-8622-78C6-3B672290886A}"/>
              </a:ext>
            </a:extLst>
          </p:cNvPr>
          <p:cNvSpPr>
            <a:spLocks noGrp="1"/>
          </p:cNvSpPr>
          <p:nvPr>
            <p:ph type="sldNum" sz="quarter" idx="10"/>
          </p:nvPr>
        </p:nvSpPr>
        <p:spPr/>
        <p:txBody>
          <a:bodyPr/>
          <a:lstStyle>
            <a:lvl1pPr>
              <a:defRPr/>
            </a:lvl1pPr>
          </a:lstStyle>
          <a:p>
            <a:pPr>
              <a:defRPr/>
            </a:pPr>
            <a:fld id="{24DAF8D4-CD33-4889-9A35-50DC5757555D}" type="slidenum">
              <a:rPr lang="en-US" altLang="en-US"/>
              <a:pPr>
                <a:defRPr/>
              </a:pPr>
              <a:t>‹#›</a:t>
            </a:fld>
            <a:endParaRPr lang="en-US" altLang="en-US"/>
          </a:p>
        </p:txBody>
      </p:sp>
    </p:spTree>
    <p:extLst>
      <p:ext uri="{BB962C8B-B14F-4D97-AF65-F5344CB8AC3E}">
        <p14:creationId xmlns:p14="http://schemas.microsoft.com/office/powerpoint/2010/main" val="22493933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9">
            <a:extLst>
              <a:ext uri="{FF2B5EF4-FFF2-40B4-BE49-F238E27FC236}">
                <a16:creationId xmlns:a16="http://schemas.microsoft.com/office/drawing/2014/main" id="{D9CB21FC-7D1B-66DD-9387-7D826E0113AD}"/>
              </a:ext>
            </a:extLst>
          </p:cNvPr>
          <p:cNvSpPr>
            <a:spLocks noGrp="1"/>
          </p:cNvSpPr>
          <p:nvPr>
            <p:ph type="sldNum" sz="quarter" idx="10"/>
          </p:nvPr>
        </p:nvSpPr>
        <p:spPr/>
        <p:txBody>
          <a:bodyPr/>
          <a:lstStyle>
            <a:lvl1pPr>
              <a:defRPr/>
            </a:lvl1pPr>
          </a:lstStyle>
          <a:p>
            <a:pPr>
              <a:defRPr/>
            </a:pPr>
            <a:fld id="{787FBC80-ABA0-4EBF-8974-D1B2936B8276}" type="slidenum">
              <a:rPr lang="en-US" altLang="en-US"/>
              <a:pPr>
                <a:defRPr/>
              </a:pPr>
              <a:t>‹#›</a:t>
            </a:fld>
            <a:endParaRPr lang="en-US" altLang="en-US"/>
          </a:p>
        </p:txBody>
      </p:sp>
    </p:spTree>
    <p:extLst>
      <p:ext uri="{BB962C8B-B14F-4D97-AF65-F5344CB8AC3E}">
        <p14:creationId xmlns:p14="http://schemas.microsoft.com/office/powerpoint/2010/main" val="138786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Wide Title With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966335-89CB-36F0-FE0C-BA2112994671}"/>
              </a:ext>
            </a:extLst>
          </p:cNvPr>
          <p:cNvSpPr/>
          <p:nvPr userDrawn="1"/>
        </p:nvSpPr>
        <p:spPr>
          <a:xfrm>
            <a:off x="0" y="0"/>
            <a:ext cx="5148263" cy="6858000"/>
          </a:xfrm>
          <a:prstGeom prst="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a:extLst>
              <a:ext uri="{FF2B5EF4-FFF2-40B4-BE49-F238E27FC236}">
                <a16:creationId xmlns:a16="http://schemas.microsoft.com/office/drawing/2014/main" id="{EBC0B4FE-01D1-248D-44E2-6DBE99F97F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538" y="6181725"/>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760"/>
            <a:ext cx="4206240" cy="5838471"/>
          </a:xfrm>
        </p:spPr>
        <p:txBody>
          <a:bodyPr/>
          <a:lstStyle>
            <a:lvl1pPr algn="r">
              <a:defRPr/>
            </a:lvl1pPr>
          </a:lstStyle>
          <a:p>
            <a:r>
              <a:rPr lang="en-US"/>
              <a:t>Click to edit Master title style</a:t>
            </a:r>
          </a:p>
        </p:txBody>
      </p:sp>
      <p:sp>
        <p:nvSpPr>
          <p:cNvPr id="3" name="Content Placeholder 2"/>
          <p:cNvSpPr>
            <a:spLocks noGrp="1"/>
          </p:cNvSpPr>
          <p:nvPr>
            <p:ph idx="1"/>
          </p:nvPr>
        </p:nvSpPr>
        <p:spPr>
          <a:xfrm>
            <a:off x="5318760" y="365760"/>
            <a:ext cx="6035040" cy="583847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355060E-2A03-EF1D-7FA0-384D737778F2}"/>
              </a:ext>
            </a:extLst>
          </p:cNvPr>
          <p:cNvSpPr>
            <a:spLocks noGrp="1"/>
          </p:cNvSpPr>
          <p:nvPr>
            <p:ph type="sldNum" sz="quarter" idx="10"/>
          </p:nvPr>
        </p:nvSpPr>
        <p:spPr/>
        <p:txBody>
          <a:bodyPr/>
          <a:lstStyle>
            <a:lvl1pPr>
              <a:defRPr/>
            </a:lvl1pPr>
          </a:lstStyle>
          <a:p>
            <a:pPr>
              <a:defRPr/>
            </a:pPr>
            <a:fld id="{D41AFE65-5015-4278-B2C9-63C8E794C692}" type="slidenum">
              <a:rPr lang="en-US" altLang="en-US"/>
              <a:pPr>
                <a:defRPr/>
              </a:pPr>
              <a:t>‹#›</a:t>
            </a:fld>
            <a:endParaRPr lang="en-US" altLang="en-US"/>
          </a:p>
        </p:txBody>
      </p:sp>
    </p:spTree>
    <p:extLst>
      <p:ext uri="{BB962C8B-B14F-4D97-AF65-F5344CB8AC3E}">
        <p14:creationId xmlns:p14="http://schemas.microsoft.com/office/powerpoint/2010/main" val="922940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 preserve="1">
  <p:cSld name="Narrow Title With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A77B05-4927-1A28-C2E9-A65438651F42}"/>
              </a:ext>
            </a:extLst>
          </p:cNvPr>
          <p:cNvSpPr/>
          <p:nvPr userDrawn="1"/>
        </p:nvSpPr>
        <p:spPr>
          <a:xfrm>
            <a:off x="0" y="0"/>
            <a:ext cx="3581400" cy="6858000"/>
          </a:xfrm>
          <a:prstGeom prst="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8">
            <a:extLst>
              <a:ext uri="{FF2B5EF4-FFF2-40B4-BE49-F238E27FC236}">
                <a16:creationId xmlns:a16="http://schemas.microsoft.com/office/drawing/2014/main" id="{6D253E1C-7D93-8642-009F-AA5D83B06C0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538" y="6181725"/>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365760"/>
            <a:ext cx="2560320" cy="5838471"/>
          </a:xfrm>
        </p:spPr>
        <p:txBody>
          <a:bodyPr/>
          <a:lstStyle>
            <a:lvl1pPr algn="r">
              <a:defRPr/>
            </a:lvl1pPr>
          </a:lstStyle>
          <a:p>
            <a:r>
              <a:rPr lang="en-US"/>
              <a:t>Click to edit Master title style</a:t>
            </a:r>
          </a:p>
        </p:txBody>
      </p:sp>
      <p:sp>
        <p:nvSpPr>
          <p:cNvPr id="3" name="Content Placeholder 2"/>
          <p:cNvSpPr>
            <a:spLocks noGrp="1"/>
          </p:cNvSpPr>
          <p:nvPr>
            <p:ph idx="1"/>
          </p:nvPr>
        </p:nvSpPr>
        <p:spPr>
          <a:xfrm>
            <a:off x="3675888" y="365759"/>
            <a:ext cx="7677912" cy="5838471"/>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4">
            <a:extLst>
              <a:ext uri="{FF2B5EF4-FFF2-40B4-BE49-F238E27FC236}">
                <a16:creationId xmlns:a16="http://schemas.microsoft.com/office/drawing/2014/main" id="{33455B4F-AD25-C5F2-FF75-024FC6A556C2}"/>
              </a:ext>
            </a:extLst>
          </p:cNvPr>
          <p:cNvSpPr>
            <a:spLocks noGrp="1"/>
          </p:cNvSpPr>
          <p:nvPr>
            <p:ph type="sldNum" sz="quarter" idx="10"/>
          </p:nvPr>
        </p:nvSpPr>
        <p:spPr/>
        <p:txBody>
          <a:bodyPr/>
          <a:lstStyle>
            <a:lvl1pPr>
              <a:defRPr/>
            </a:lvl1pPr>
          </a:lstStyle>
          <a:p>
            <a:pPr>
              <a:defRPr/>
            </a:pPr>
            <a:fld id="{6C594E8F-7955-4E19-9A99-70B2BFF3799B}" type="slidenum">
              <a:rPr lang="en-US" altLang="en-US"/>
              <a:pPr>
                <a:defRPr/>
              </a:pPr>
              <a:t>‹#›</a:t>
            </a:fld>
            <a:endParaRPr lang="en-US" altLang="en-US"/>
          </a:p>
        </p:txBody>
      </p:sp>
    </p:spTree>
    <p:extLst>
      <p:ext uri="{BB962C8B-B14F-4D97-AF65-F5344CB8AC3E}">
        <p14:creationId xmlns:p14="http://schemas.microsoft.com/office/powerpoint/2010/main" val="17585849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Content Loca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815FA8-D7EF-B5C3-BF0D-8DEE865B87BA}"/>
              </a:ext>
            </a:extLst>
          </p:cNvPr>
          <p:cNvSpPr/>
          <p:nvPr userDrawn="1"/>
        </p:nvSpPr>
        <p:spPr>
          <a:xfrm>
            <a:off x="0" y="0"/>
            <a:ext cx="3581400" cy="6858000"/>
          </a:xfrm>
          <a:prstGeom prst="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 name="Picture 8">
            <a:extLst>
              <a:ext uri="{FF2B5EF4-FFF2-40B4-BE49-F238E27FC236}">
                <a16:creationId xmlns:a16="http://schemas.microsoft.com/office/drawing/2014/main" id="{4E5342EA-CC74-3FF9-3EBE-9D3932549C3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538" y="6197600"/>
            <a:ext cx="731837"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675888" y="1828800"/>
            <a:ext cx="7677912" cy="4375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841248" y="320737"/>
            <a:ext cx="2560320" cy="5843016"/>
          </a:xfrm>
        </p:spPr>
        <p:txBody>
          <a:bodyPr anchor="ctr" anchorCtr="1"/>
          <a:lstStyle>
            <a:lvl1pPr marL="0" indent="0" algn="r">
              <a:spcBef>
                <a:spcPts val="1800"/>
              </a:spcBef>
              <a:spcAft>
                <a:spcPts val="1200"/>
              </a:spcAft>
              <a:buNone/>
              <a:defRPr>
                <a:solidFill>
                  <a:schemeClr val="bg1"/>
                </a:solidFill>
              </a:defRPr>
            </a:lvl1pPr>
          </a:lstStyle>
          <a:p>
            <a:pPr lvl="0"/>
            <a:r>
              <a:rPr lang="en-US"/>
              <a:t>Click to edit Master text styles</a:t>
            </a:r>
          </a:p>
        </p:txBody>
      </p:sp>
      <p:sp>
        <p:nvSpPr>
          <p:cNvPr id="10" name="Title 9"/>
          <p:cNvSpPr>
            <a:spLocks noGrp="1"/>
          </p:cNvSpPr>
          <p:nvPr>
            <p:ph type="title"/>
          </p:nvPr>
        </p:nvSpPr>
        <p:spPr>
          <a:xfrm>
            <a:off x="3675888" y="338492"/>
            <a:ext cx="7677912" cy="1325563"/>
          </a:xfrm>
        </p:spPr>
        <p:txBody>
          <a:bodyPr/>
          <a:lstStyle>
            <a:lvl1pPr>
              <a:defRPr>
                <a:solidFill>
                  <a:schemeClr val="tx1"/>
                </a:solidFill>
              </a:defRPr>
            </a:lvl1pPr>
          </a:lstStyle>
          <a:p>
            <a:r>
              <a:rPr lang="en-US" dirty="0"/>
              <a:t>Click to edit Master title style</a:t>
            </a:r>
          </a:p>
        </p:txBody>
      </p:sp>
      <p:sp>
        <p:nvSpPr>
          <p:cNvPr id="5" name="Slide Number Placeholder 4">
            <a:extLst>
              <a:ext uri="{FF2B5EF4-FFF2-40B4-BE49-F238E27FC236}">
                <a16:creationId xmlns:a16="http://schemas.microsoft.com/office/drawing/2014/main" id="{08F73D8C-D4AC-1612-B63B-2A03AE1D3473}"/>
              </a:ext>
            </a:extLst>
          </p:cNvPr>
          <p:cNvSpPr>
            <a:spLocks noGrp="1"/>
          </p:cNvSpPr>
          <p:nvPr>
            <p:ph type="sldNum" sz="quarter" idx="14"/>
          </p:nvPr>
        </p:nvSpPr>
        <p:spPr/>
        <p:txBody>
          <a:bodyPr/>
          <a:lstStyle>
            <a:lvl1pPr>
              <a:defRPr/>
            </a:lvl1pPr>
          </a:lstStyle>
          <a:p>
            <a:pPr>
              <a:defRPr/>
            </a:pPr>
            <a:fld id="{E01EBC2C-7A32-40A9-8143-41D57DF06FD1}" type="slidenum">
              <a:rPr lang="en-US" altLang="en-US"/>
              <a:pPr>
                <a:defRPr/>
              </a:pPr>
              <a:t>‹#›</a:t>
            </a:fld>
            <a:endParaRPr lang="en-US" altLang="en-US"/>
          </a:p>
        </p:txBody>
      </p:sp>
    </p:spTree>
    <p:extLst>
      <p:ext uri="{BB962C8B-B14F-4D97-AF65-F5344CB8AC3E}">
        <p14:creationId xmlns:p14="http://schemas.microsoft.com/office/powerpoint/2010/main" val="157668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9">
            <a:extLst>
              <a:ext uri="{FF2B5EF4-FFF2-40B4-BE49-F238E27FC236}">
                <a16:creationId xmlns:a16="http://schemas.microsoft.com/office/drawing/2014/main" id="{DFB598B8-42EE-F7D1-6242-0D4057F73F67}"/>
              </a:ext>
            </a:extLst>
          </p:cNvPr>
          <p:cNvSpPr>
            <a:spLocks noGrp="1"/>
          </p:cNvSpPr>
          <p:nvPr>
            <p:ph type="sldNum" sz="quarter" idx="10"/>
          </p:nvPr>
        </p:nvSpPr>
        <p:spPr/>
        <p:txBody>
          <a:bodyPr/>
          <a:lstStyle>
            <a:lvl1pPr>
              <a:defRPr/>
            </a:lvl1pPr>
          </a:lstStyle>
          <a:p>
            <a:pPr>
              <a:defRPr/>
            </a:pPr>
            <a:fld id="{57E0D0C1-DD2A-42CA-8CE5-342033A7DBBF}" type="slidenum">
              <a:rPr lang="en-US" altLang="en-US"/>
              <a:pPr>
                <a:defRPr/>
              </a:pPr>
              <a:t>‹#›</a:t>
            </a:fld>
            <a:endParaRPr lang="en-US" altLang="en-US"/>
          </a:p>
        </p:txBody>
      </p:sp>
    </p:spTree>
    <p:extLst>
      <p:ext uri="{BB962C8B-B14F-4D97-AF65-F5344CB8AC3E}">
        <p14:creationId xmlns:p14="http://schemas.microsoft.com/office/powerpoint/2010/main" val="16484343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i="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i="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9">
            <a:extLst>
              <a:ext uri="{FF2B5EF4-FFF2-40B4-BE49-F238E27FC236}">
                <a16:creationId xmlns:a16="http://schemas.microsoft.com/office/drawing/2014/main" id="{5CCE0CE0-655A-23A8-67E5-3532CABD645B}"/>
              </a:ext>
            </a:extLst>
          </p:cNvPr>
          <p:cNvSpPr>
            <a:spLocks noGrp="1"/>
          </p:cNvSpPr>
          <p:nvPr>
            <p:ph type="sldNum" sz="quarter" idx="10"/>
          </p:nvPr>
        </p:nvSpPr>
        <p:spPr/>
        <p:txBody>
          <a:bodyPr/>
          <a:lstStyle>
            <a:lvl1pPr>
              <a:defRPr/>
            </a:lvl1pPr>
          </a:lstStyle>
          <a:p>
            <a:pPr>
              <a:defRPr/>
            </a:pPr>
            <a:fld id="{DC88F21E-448D-4F6B-9B9E-DD4912B45872}" type="slidenum">
              <a:rPr lang="en-US" altLang="en-US"/>
              <a:pPr>
                <a:defRPr/>
              </a:pPr>
              <a:t>‹#›</a:t>
            </a:fld>
            <a:endParaRPr lang="en-US" altLang="en-US"/>
          </a:p>
        </p:txBody>
      </p:sp>
    </p:spTree>
    <p:extLst>
      <p:ext uri="{BB962C8B-B14F-4D97-AF65-F5344CB8AC3E}">
        <p14:creationId xmlns:p14="http://schemas.microsoft.com/office/powerpoint/2010/main" val="3907586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A9975-BAFD-5972-E796-2030066AA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CB0C43-7731-F20F-87CC-DD125B9C6A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B149F1-EF56-7CEF-70DF-AE937BC46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EB6D3C-BED8-E387-B49B-EAF2EBBF3C4B}"/>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6" name="Footer Placeholder 5">
            <a:extLst>
              <a:ext uri="{FF2B5EF4-FFF2-40B4-BE49-F238E27FC236}">
                <a16:creationId xmlns:a16="http://schemas.microsoft.com/office/drawing/2014/main" id="{8700E9A2-4BDF-4AAD-40A3-DB60133FE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E49BAD-31F1-6539-2CE6-5C33F1AABF10}"/>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36434491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9">
            <a:extLst>
              <a:ext uri="{FF2B5EF4-FFF2-40B4-BE49-F238E27FC236}">
                <a16:creationId xmlns:a16="http://schemas.microsoft.com/office/drawing/2014/main" id="{C2981198-6E37-5E49-43A6-7700CC46BAA1}"/>
              </a:ext>
            </a:extLst>
          </p:cNvPr>
          <p:cNvSpPr>
            <a:spLocks noGrp="1"/>
          </p:cNvSpPr>
          <p:nvPr>
            <p:ph type="sldNum" sz="quarter" idx="10"/>
          </p:nvPr>
        </p:nvSpPr>
        <p:spPr/>
        <p:txBody>
          <a:bodyPr/>
          <a:lstStyle>
            <a:lvl1pPr>
              <a:defRPr/>
            </a:lvl1pPr>
          </a:lstStyle>
          <a:p>
            <a:pPr>
              <a:defRPr/>
            </a:pPr>
            <a:fld id="{8C508F5B-14C9-47C8-91D0-A92327EE7B57}" type="slidenum">
              <a:rPr lang="en-US" altLang="en-US"/>
              <a:pPr>
                <a:defRPr/>
              </a:pPr>
              <a:t>‹#›</a:t>
            </a:fld>
            <a:endParaRPr lang="en-US" altLang="en-US"/>
          </a:p>
        </p:txBody>
      </p:sp>
    </p:spTree>
    <p:extLst>
      <p:ext uri="{BB962C8B-B14F-4D97-AF65-F5344CB8AC3E}">
        <p14:creationId xmlns:p14="http://schemas.microsoft.com/office/powerpoint/2010/main" val="9117397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Only" preserve="1">
  <p:cSld name="Centered 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D23323-ED6C-B1B7-E9DF-4593261CC7BF}"/>
              </a:ext>
            </a:extLst>
          </p:cNvPr>
          <p:cNvSpPr/>
          <p:nvPr userDrawn="1"/>
        </p:nvSpPr>
        <p:spPr>
          <a:xfrm>
            <a:off x="0" y="2516188"/>
            <a:ext cx="12192000" cy="1825625"/>
          </a:xfrm>
          <a:prstGeom prst="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 name="Picture 8">
            <a:extLst>
              <a:ext uri="{FF2B5EF4-FFF2-40B4-BE49-F238E27FC236}">
                <a16:creationId xmlns:a16="http://schemas.microsoft.com/office/drawing/2014/main" id="{2C3CFC74-C489-B08F-E6A1-3146A865A0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538" y="6181725"/>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766218"/>
            <a:ext cx="10515600" cy="1325563"/>
          </a:xfrm>
        </p:spPr>
        <p:txBody>
          <a:bodyPr/>
          <a:lstStyle>
            <a:lvl1pPr algn="ctr">
              <a:defRPr sz="5400" b="1"/>
            </a:lvl1pPr>
          </a:lstStyle>
          <a:p>
            <a:r>
              <a:rPr lang="en-US" dirty="0"/>
              <a:t>Click to edit Master title style</a:t>
            </a:r>
          </a:p>
        </p:txBody>
      </p:sp>
      <p:sp>
        <p:nvSpPr>
          <p:cNvPr id="5" name="Slide Number Placeholder 3">
            <a:extLst>
              <a:ext uri="{FF2B5EF4-FFF2-40B4-BE49-F238E27FC236}">
                <a16:creationId xmlns:a16="http://schemas.microsoft.com/office/drawing/2014/main" id="{ACCA0BD8-A3BB-FC65-E309-F4AFCA654BD4}"/>
              </a:ext>
            </a:extLst>
          </p:cNvPr>
          <p:cNvSpPr>
            <a:spLocks noGrp="1"/>
          </p:cNvSpPr>
          <p:nvPr>
            <p:ph type="sldNum" sz="quarter" idx="10"/>
          </p:nvPr>
        </p:nvSpPr>
        <p:spPr/>
        <p:txBody>
          <a:bodyPr/>
          <a:lstStyle>
            <a:lvl1pPr>
              <a:defRPr/>
            </a:lvl1pPr>
          </a:lstStyle>
          <a:p>
            <a:pPr>
              <a:defRPr/>
            </a:pPr>
            <a:fld id="{4DFC83F7-0EAE-4652-B9CC-1C4DF8F423E1}" type="slidenum">
              <a:rPr lang="en-US" altLang="en-US"/>
              <a:pPr>
                <a:defRPr/>
              </a:pPr>
              <a:t>‹#›</a:t>
            </a:fld>
            <a:endParaRPr lang="en-US" altLang="en-US"/>
          </a:p>
        </p:txBody>
      </p:sp>
    </p:spTree>
    <p:extLst>
      <p:ext uri="{BB962C8B-B14F-4D97-AF65-F5344CB8AC3E}">
        <p14:creationId xmlns:p14="http://schemas.microsoft.com/office/powerpoint/2010/main" val="28917099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20B5DA-D85D-411B-D00D-95035A30DE13}"/>
              </a:ext>
            </a:extLst>
          </p:cNvPr>
          <p:cNvSpPr/>
          <p:nvPr userDrawn="1"/>
        </p:nvSpPr>
        <p:spPr>
          <a:xfrm>
            <a:off x="0" y="0"/>
            <a:ext cx="5148263" cy="6858000"/>
          </a:xfrm>
          <a:prstGeom prst="rect">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400"/>
          </a:p>
        </p:txBody>
      </p:sp>
      <p:pic>
        <p:nvPicPr>
          <p:cNvPr id="6" name="Picture 8">
            <a:extLst>
              <a:ext uri="{FF2B5EF4-FFF2-40B4-BE49-F238E27FC236}">
                <a16:creationId xmlns:a16="http://schemas.microsoft.com/office/drawing/2014/main" id="{F47FD6A2-9B1A-A473-6CA7-B84B2281E6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538" y="6181725"/>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457200"/>
            <a:ext cx="3932237" cy="1600200"/>
          </a:xfrm>
        </p:spPr>
        <p:txBody>
          <a:bodyPr anchor="b">
            <a:noAutofit/>
          </a:bodyPr>
          <a:lstStyle>
            <a:lvl1pPr algn="ctr">
              <a:defRPr sz="4000" b="1"/>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5">
            <a:extLst>
              <a:ext uri="{FF2B5EF4-FFF2-40B4-BE49-F238E27FC236}">
                <a16:creationId xmlns:a16="http://schemas.microsoft.com/office/drawing/2014/main" id="{A9DCF1AD-838B-C8E9-5FCF-6DD6B155AADA}"/>
              </a:ext>
            </a:extLst>
          </p:cNvPr>
          <p:cNvSpPr>
            <a:spLocks noGrp="1"/>
          </p:cNvSpPr>
          <p:nvPr>
            <p:ph type="sldNum" sz="quarter" idx="10"/>
          </p:nvPr>
        </p:nvSpPr>
        <p:spPr/>
        <p:txBody>
          <a:bodyPr/>
          <a:lstStyle>
            <a:lvl1pPr>
              <a:defRPr/>
            </a:lvl1pPr>
          </a:lstStyle>
          <a:p>
            <a:pPr>
              <a:defRPr/>
            </a:pPr>
            <a:fld id="{14FAE627-1DF3-49BC-B983-BD1A3FD6F355}" type="slidenum">
              <a:rPr lang="en-US" altLang="en-US"/>
              <a:pPr>
                <a:defRPr/>
              </a:pPr>
              <a:t>‹#›</a:t>
            </a:fld>
            <a:endParaRPr lang="en-US" altLang="en-US"/>
          </a:p>
        </p:txBody>
      </p:sp>
    </p:spTree>
    <p:extLst>
      <p:ext uri="{BB962C8B-B14F-4D97-AF65-F5344CB8AC3E}">
        <p14:creationId xmlns:p14="http://schemas.microsoft.com/office/powerpoint/2010/main" val="41049966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9">
            <a:extLst>
              <a:ext uri="{FF2B5EF4-FFF2-40B4-BE49-F238E27FC236}">
                <a16:creationId xmlns:a16="http://schemas.microsoft.com/office/drawing/2014/main" id="{030AE037-2F18-EB89-55B9-642FBD221339}"/>
              </a:ext>
            </a:extLst>
          </p:cNvPr>
          <p:cNvSpPr>
            <a:spLocks noGrp="1"/>
          </p:cNvSpPr>
          <p:nvPr>
            <p:ph type="sldNum" sz="quarter" idx="10"/>
          </p:nvPr>
        </p:nvSpPr>
        <p:spPr/>
        <p:txBody>
          <a:bodyPr/>
          <a:lstStyle>
            <a:lvl1pPr>
              <a:defRPr/>
            </a:lvl1pPr>
          </a:lstStyle>
          <a:p>
            <a:pPr>
              <a:defRPr/>
            </a:pPr>
            <a:fld id="{014A0F93-66A1-4976-B2F4-037026ADE29F}" type="slidenum">
              <a:rPr lang="en-US" altLang="en-US"/>
              <a:pPr>
                <a:defRPr/>
              </a:pPr>
              <a:t>‹#›</a:t>
            </a:fld>
            <a:endParaRPr lang="en-US" altLang="en-US"/>
          </a:p>
        </p:txBody>
      </p:sp>
    </p:spTree>
    <p:extLst>
      <p:ext uri="{BB962C8B-B14F-4D97-AF65-F5344CB8AC3E}">
        <p14:creationId xmlns:p14="http://schemas.microsoft.com/office/powerpoint/2010/main" val="9310411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5_Black Lower Third">
    <p:bg>
      <p:bgPr>
        <a:solidFill>
          <a:srgbClr val="F0F2F6"/>
        </a:solid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32B2708-0624-3911-7A5D-37B6B3AD1274}"/>
              </a:ext>
            </a:extLst>
          </p:cNvPr>
          <p:cNvSpPr/>
          <p:nvPr userDrawn="1"/>
        </p:nvSpPr>
        <p:spPr>
          <a:xfrm>
            <a:off x="0" y="0"/>
            <a:ext cx="12192000" cy="2274888"/>
          </a:xfrm>
          <a:prstGeom prst="rect">
            <a:avLst/>
          </a:prstGeom>
          <a:ln>
            <a:noFill/>
          </a:ln>
        </p:spPr>
        <p:style>
          <a:lnRef idx="2">
            <a:schemeClr val="accent6"/>
          </a:lnRef>
          <a:fillRef idx="1">
            <a:schemeClr val="lt1"/>
          </a:fillRef>
          <a:effectRef idx="0">
            <a:schemeClr val="accent6"/>
          </a:effectRef>
          <a:fontRef idx="minor">
            <a:schemeClr val="dk1"/>
          </a:fontRef>
        </p:style>
        <p:txBody>
          <a:bodyPr lIns="11908" tIns="11908" rIns="11908" bIns="11908" anchor="ctr"/>
          <a:lstStyle/>
          <a:p>
            <a:pPr algn="ctr" defTabSz="914665" eaLnBrk="1" fontAlgn="auto" hangingPunct="1">
              <a:spcBef>
                <a:spcPts val="0"/>
              </a:spcBef>
              <a:spcAft>
                <a:spcPts val="0"/>
              </a:spcAft>
              <a:defRPr sz="3400" cap="none" spc="0">
                <a:solidFill>
                  <a:schemeClr val="accent5">
                    <a:lumOff val="4705"/>
                  </a:schemeClr>
                </a:solidFill>
                <a:latin typeface="Arial"/>
                <a:ea typeface="Arial"/>
                <a:cs typeface="Arial"/>
                <a:sym typeface="Arial"/>
              </a:defRPr>
            </a:pPr>
            <a:endParaRPr sz="1700">
              <a:solidFill>
                <a:schemeClr val="accent5">
                  <a:lumOff val="4705"/>
                </a:schemeClr>
              </a:solidFill>
              <a:latin typeface="Arial"/>
              <a:ea typeface="Arial"/>
              <a:cs typeface="Arial"/>
              <a:sym typeface="Arial"/>
            </a:endParaRPr>
          </a:p>
        </p:txBody>
      </p:sp>
      <p:sp>
        <p:nvSpPr>
          <p:cNvPr id="4" name="NWPP">
            <a:extLst>
              <a:ext uri="{FF2B5EF4-FFF2-40B4-BE49-F238E27FC236}">
                <a16:creationId xmlns:a16="http://schemas.microsoft.com/office/drawing/2014/main" id="{730E6BC2-0CFD-05CD-BF74-A56AF5E0E857}"/>
              </a:ext>
            </a:extLst>
          </p:cNvPr>
          <p:cNvSpPr txBox="1"/>
          <p:nvPr/>
        </p:nvSpPr>
        <p:spPr>
          <a:xfrm>
            <a:off x="642938" y="6545263"/>
            <a:ext cx="2095500" cy="139700"/>
          </a:xfrm>
          <a:prstGeom prst="rect">
            <a:avLst/>
          </a:prstGeom>
          <a:ln w="12700">
            <a:miter lim="400000"/>
          </a:ln>
        </p:spPr>
        <p:txBody>
          <a:bodyPr lIns="0" tIns="0" rIns="0" bIns="0">
            <a:spAutoFit/>
          </a:bodyPr>
          <a:lstStyle>
            <a:lvl1pPr defTabSz="1829329">
              <a:lnSpc>
                <a:spcPct val="100000"/>
              </a:lnSpc>
              <a:defRPr sz="1800" cap="none" spc="0">
                <a:solidFill>
                  <a:srgbClr val="558390"/>
                </a:solidFill>
                <a:latin typeface="Avenir Next Demi Bold"/>
                <a:ea typeface="Avenir Next Demi Bold"/>
                <a:cs typeface="Avenir Next Demi Bold"/>
                <a:sym typeface="Avenir Next Demi Bold"/>
              </a:defRPr>
            </a:lvl1pPr>
          </a:lstStyle>
          <a:p>
            <a:pPr eaLnBrk="1" fontAlgn="auto" hangingPunct="1">
              <a:spcBef>
                <a:spcPts val="0"/>
              </a:spcBef>
              <a:spcAft>
                <a:spcPts val="0"/>
              </a:spcAft>
              <a:defRPr/>
            </a:pPr>
            <a:r>
              <a:rPr sz="900"/>
              <a:t>NWPP</a:t>
            </a:r>
          </a:p>
        </p:txBody>
      </p:sp>
      <p:sp>
        <p:nvSpPr>
          <p:cNvPr id="3" name="Text Placeholder 2"/>
          <p:cNvSpPr>
            <a:spLocks noGrp="1"/>
          </p:cNvSpPr>
          <p:nvPr>
            <p:ph type="body" sz="quarter" idx="10"/>
          </p:nvPr>
        </p:nvSpPr>
        <p:spPr>
          <a:xfrm>
            <a:off x="1091184" y="2597151"/>
            <a:ext cx="7621017" cy="3840163"/>
          </a:xfrm>
        </p:spPr>
        <p:txBody>
          <a:bodyPr/>
          <a:lstStyle>
            <a:lvl1pPr marL="371475" marR="0" indent="-371475" algn="l" defTabSz="412869" rtl="0" fontAlgn="auto" latinLnBrk="0" hangingPunct="0">
              <a:lnSpc>
                <a:spcPct val="100000"/>
              </a:lnSpc>
              <a:spcBef>
                <a:spcPts val="900"/>
              </a:spcBef>
              <a:spcAft>
                <a:spcPts val="300"/>
              </a:spcAft>
              <a:buClrTx/>
              <a:buSzTx/>
              <a:buFontTx/>
              <a:buChar char="–"/>
              <a:tabLst/>
              <a:defRPr kumimoji="0" lang="en-US" sz="3250" b="0" i="0" u="none" strike="noStrike" cap="none" spc="0" normalizeH="0" baseline="0" dirty="0" smtClean="0">
                <a:ln>
                  <a:noFill/>
                </a:ln>
                <a:solidFill>
                  <a:srgbClr val="4B7D95"/>
                </a:solidFill>
                <a:effectLst/>
                <a:uFillTx/>
                <a:latin typeface="Arial" panose="020B0604020202020204" pitchFamily="34" charset="0"/>
                <a:ea typeface="Arial" panose="020B0604020202020204" pitchFamily="34" charset="0"/>
                <a:cs typeface="Arial" panose="020B0604020202020204" pitchFamily="34" charset="0"/>
                <a:sym typeface="Avenir Next"/>
              </a:defRPr>
            </a:lvl1pPr>
            <a:lvl2pPr marL="914400" indent="-346075">
              <a:spcBef>
                <a:spcPts val="900"/>
              </a:spcBef>
              <a:spcAft>
                <a:spcPts val="0"/>
              </a:spcAft>
              <a:defRPr i="1">
                <a:solidFill>
                  <a:srgbClr val="4B7D95"/>
                </a:solidFill>
                <a:latin typeface="Arial" panose="020B0604020202020204" pitchFamily="34" charset="0"/>
                <a:cs typeface="Arial" panose="020B0604020202020204" pitchFamily="34" charset="0"/>
              </a:defRPr>
            </a:lvl2pPr>
          </a:lstStyle>
          <a:p>
            <a:pPr lvl="0"/>
            <a:r>
              <a:rPr lang="en-US"/>
              <a:t>Click to edit Master text styles</a:t>
            </a:r>
          </a:p>
          <a:p>
            <a:pPr lvl="1"/>
            <a:r>
              <a:rPr lang="en-US"/>
              <a:t>Second level</a:t>
            </a:r>
          </a:p>
        </p:txBody>
      </p:sp>
      <p:sp>
        <p:nvSpPr>
          <p:cNvPr id="7" name="Title 3"/>
          <p:cNvSpPr>
            <a:spLocks noGrp="1"/>
          </p:cNvSpPr>
          <p:nvPr>
            <p:ph type="title"/>
          </p:nvPr>
        </p:nvSpPr>
        <p:spPr>
          <a:xfrm>
            <a:off x="518785" y="249762"/>
            <a:ext cx="3151515" cy="1600200"/>
          </a:xfrm>
        </p:spPr>
        <p:txBody>
          <a:bodyPr anchor="b">
            <a:noAutofit/>
          </a:bodyPr>
          <a:lstStyle>
            <a:lvl1pPr marL="0" marR="0" indent="0" algn="l" defTabSz="412869" rtl="0" fontAlgn="auto" latinLnBrk="0" hangingPunct="0">
              <a:lnSpc>
                <a:spcPct val="100000"/>
              </a:lnSpc>
              <a:spcBef>
                <a:spcPts val="0"/>
              </a:spcBef>
              <a:spcAft>
                <a:spcPts val="0"/>
              </a:spcAft>
              <a:buClrTx/>
              <a:buSzTx/>
              <a:buFontTx/>
              <a:buNone/>
              <a:tabLst/>
              <a:defRPr kumimoji="0" lang="en-US" sz="5750" b="1" i="0" u="none" strike="noStrike" cap="small" spc="0" normalizeH="0" baseline="0" dirty="0">
                <a:ln>
                  <a:noFill/>
                </a:ln>
                <a:solidFill>
                  <a:schemeClr val="accent5"/>
                </a:solidFill>
                <a:effectLst/>
                <a:uFillTx/>
                <a:latin typeface="Arial" panose="020B0604020202020204" pitchFamily="34" charset="0"/>
                <a:ea typeface="Arial" panose="020B0604020202020204" pitchFamily="34" charset="0"/>
                <a:cs typeface="Arial" panose="020B0604020202020204" pitchFamily="34" charset="0"/>
                <a:sym typeface="Avenir Next"/>
              </a:defRPr>
            </a:lvl1pPr>
          </a:lstStyle>
          <a:p>
            <a:r>
              <a:rPr lang="en-US"/>
              <a:t>Click</a:t>
            </a:r>
          </a:p>
        </p:txBody>
      </p:sp>
      <p:sp>
        <p:nvSpPr>
          <p:cNvPr id="9" name="Text Placeholder 7"/>
          <p:cNvSpPr>
            <a:spLocks noGrp="1"/>
          </p:cNvSpPr>
          <p:nvPr>
            <p:ph type="body" sz="quarter" idx="11"/>
          </p:nvPr>
        </p:nvSpPr>
        <p:spPr>
          <a:xfrm>
            <a:off x="3670300" y="250032"/>
            <a:ext cx="7658100" cy="1600200"/>
          </a:xfrm>
        </p:spPr>
        <p:txBody>
          <a:bodyPr anchor="b">
            <a:noAutofit/>
          </a:bodyPr>
          <a:lstStyle>
            <a:lvl1pPr marL="0" indent="7144">
              <a:buNone/>
              <a:defRPr sz="4800" b="1" cap="small" baseline="0">
                <a:solidFill>
                  <a:schemeClr val="accent6">
                    <a:lumMod val="50000"/>
                  </a:schemeClr>
                </a:solidFill>
              </a:defRPr>
            </a:lvl1pPr>
            <a:lvl2pPr>
              <a:buNone/>
              <a:defRPr/>
            </a:lvl2pPr>
          </a:lstStyle>
          <a:p>
            <a:pPr lvl="0"/>
            <a:r>
              <a:rPr lang="en-US"/>
              <a:t>Click to edit Master text styles</a:t>
            </a:r>
          </a:p>
        </p:txBody>
      </p:sp>
      <p:sp>
        <p:nvSpPr>
          <p:cNvPr id="5" name="Slide Number">
            <a:extLst>
              <a:ext uri="{FF2B5EF4-FFF2-40B4-BE49-F238E27FC236}">
                <a16:creationId xmlns:a16="http://schemas.microsoft.com/office/drawing/2014/main" id="{D63BB300-8A47-75AB-FB23-71F1C89C3852}"/>
              </a:ext>
            </a:extLst>
          </p:cNvPr>
          <p:cNvSpPr txBox="1">
            <a:spLocks noGrp="1"/>
          </p:cNvSpPr>
          <p:nvPr>
            <p:ph type="sldNum" sz="quarter" idx="12"/>
          </p:nvPr>
        </p:nvSpPr>
        <p:spPr>
          <a:xfrm>
            <a:off x="196850" y="6545263"/>
            <a:ext cx="322263" cy="139700"/>
          </a:xfrm>
        </p:spPr>
        <p:txBody>
          <a:bodyPr/>
          <a:lstStyle>
            <a:lvl1pPr>
              <a:defRPr>
                <a:solidFill>
                  <a:srgbClr val="2A2D31"/>
                </a:solidFill>
              </a:defRPr>
            </a:lvl1pPr>
          </a:lstStyle>
          <a:p>
            <a:pPr>
              <a:defRPr/>
            </a:pPr>
            <a:fld id="{140D25CA-FF50-406A-9228-3C16527053E6}" type="slidenum">
              <a:rPr lang="en-US" altLang="en-US"/>
              <a:pPr>
                <a:defRPr/>
              </a:pPr>
              <a:t>‹#›</a:t>
            </a:fld>
            <a:endParaRPr lang="en-US" altLang="en-US"/>
          </a:p>
        </p:txBody>
      </p:sp>
    </p:spTree>
    <p:extLst>
      <p:ext uri="{BB962C8B-B14F-4D97-AF65-F5344CB8AC3E}">
        <p14:creationId xmlns:p14="http://schemas.microsoft.com/office/powerpoint/2010/main" val="3280217161"/>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3">
            <a:extLst>
              <a:ext uri="{FF2B5EF4-FFF2-40B4-BE49-F238E27FC236}">
                <a16:creationId xmlns:a16="http://schemas.microsoft.com/office/drawing/2014/main" id="{C26F96EF-6AD4-2833-4CB2-8F384E3EAEE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1788" y="230188"/>
            <a:ext cx="1371600"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6">
            <a:extLst>
              <a:ext uri="{FF2B5EF4-FFF2-40B4-BE49-F238E27FC236}">
                <a16:creationId xmlns:a16="http://schemas.microsoft.com/office/drawing/2014/main" id="{F73DAC06-4E36-903B-DCEE-AFDE40BA5800}"/>
              </a:ext>
            </a:extLst>
          </p:cNvPr>
          <p:cNvGrpSpPr>
            <a:grpSpLocks/>
          </p:cNvGrpSpPr>
          <p:nvPr userDrawn="1"/>
        </p:nvGrpSpPr>
        <p:grpSpPr bwMode="auto">
          <a:xfrm rot="-5400000">
            <a:off x="420688" y="5029200"/>
            <a:ext cx="1597025" cy="1603375"/>
            <a:chOff x="357809" y="365125"/>
            <a:chExt cx="1596887" cy="1602823"/>
          </a:xfrm>
        </p:grpSpPr>
        <p:cxnSp>
          <p:nvCxnSpPr>
            <p:cNvPr id="6" name="Straight Connector 5">
              <a:extLst>
                <a:ext uri="{FF2B5EF4-FFF2-40B4-BE49-F238E27FC236}">
                  <a16:creationId xmlns:a16="http://schemas.microsoft.com/office/drawing/2014/main" id="{9C4D8C5A-7BB7-AD46-C83A-5AB0CA52B70F}"/>
                </a:ext>
              </a:extLst>
            </p:cNvPr>
            <p:cNvCxnSpPr/>
            <p:nvPr userDrawn="1"/>
          </p:nvCxnSpPr>
          <p:spPr>
            <a:xfrm>
              <a:off x="357809" y="365125"/>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F86AA05-E9CA-1C96-7094-9D0D8E337E50}"/>
                </a:ext>
              </a:extLst>
            </p:cNvPr>
            <p:cNvCxnSpPr>
              <a:cxnSpLocks/>
            </p:cNvCxnSpPr>
            <p:nvPr userDrawn="1"/>
          </p:nvCxnSpPr>
          <p:spPr>
            <a:xfrm flipH="1">
              <a:off x="357809" y="365125"/>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8" name="Group 19">
            <a:extLst>
              <a:ext uri="{FF2B5EF4-FFF2-40B4-BE49-F238E27FC236}">
                <a16:creationId xmlns:a16="http://schemas.microsoft.com/office/drawing/2014/main" id="{67EB9257-F678-96E1-5506-E30CB82EFBA6}"/>
              </a:ext>
            </a:extLst>
          </p:cNvPr>
          <p:cNvGrpSpPr>
            <a:grpSpLocks/>
          </p:cNvGrpSpPr>
          <p:nvPr userDrawn="1"/>
        </p:nvGrpSpPr>
        <p:grpSpPr bwMode="auto">
          <a:xfrm rot="5400000">
            <a:off x="10177463" y="228600"/>
            <a:ext cx="1597025" cy="1603375"/>
            <a:chOff x="357809" y="365125"/>
            <a:chExt cx="1596887" cy="1602823"/>
          </a:xfrm>
        </p:grpSpPr>
        <p:cxnSp>
          <p:nvCxnSpPr>
            <p:cNvPr id="9" name="Straight Connector 8">
              <a:extLst>
                <a:ext uri="{FF2B5EF4-FFF2-40B4-BE49-F238E27FC236}">
                  <a16:creationId xmlns:a16="http://schemas.microsoft.com/office/drawing/2014/main" id="{823222E5-1596-F292-C770-36895E229541}"/>
                </a:ext>
              </a:extLst>
            </p:cNvPr>
            <p:cNvCxnSpPr/>
            <p:nvPr userDrawn="1"/>
          </p:nvCxnSpPr>
          <p:spPr>
            <a:xfrm>
              <a:off x="357809" y="365125"/>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04CE322-A946-AB42-A5CC-3FA5329020AA}"/>
                </a:ext>
              </a:extLst>
            </p:cNvPr>
            <p:cNvCxnSpPr>
              <a:cxnSpLocks/>
            </p:cNvCxnSpPr>
            <p:nvPr userDrawn="1"/>
          </p:nvCxnSpPr>
          <p:spPr>
            <a:xfrm flipH="1">
              <a:off x="357809" y="365125"/>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24000" y="1122363"/>
            <a:ext cx="9144000" cy="2387600"/>
          </a:xfrm>
        </p:spPr>
        <p:txBody>
          <a:bodyPr anchor="b"/>
          <a:lstStyle>
            <a:lvl1pPr algn="ctr">
              <a:defRPr sz="6000" baseline="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Slide Number Placeholder 16">
            <a:extLst>
              <a:ext uri="{FF2B5EF4-FFF2-40B4-BE49-F238E27FC236}">
                <a16:creationId xmlns:a16="http://schemas.microsoft.com/office/drawing/2014/main" id="{122AC7A5-A55E-CC66-3695-2758DDB34438}"/>
              </a:ext>
            </a:extLst>
          </p:cNvPr>
          <p:cNvSpPr>
            <a:spLocks noGrp="1"/>
          </p:cNvSpPr>
          <p:nvPr>
            <p:ph type="sldNum" sz="quarter" idx="10"/>
          </p:nvPr>
        </p:nvSpPr>
        <p:spPr/>
        <p:txBody>
          <a:bodyPr/>
          <a:lstStyle>
            <a:lvl1pPr>
              <a:defRPr/>
            </a:lvl1pPr>
          </a:lstStyle>
          <a:p>
            <a:pPr>
              <a:defRPr/>
            </a:pPr>
            <a:fld id="{C4E6ECCB-26BE-4478-8E6C-9E3FBEBA07D3}" type="slidenum">
              <a:rPr lang="en-US"/>
              <a:pPr>
                <a:defRPr/>
              </a:pPr>
              <a:t>‹#›</a:t>
            </a:fld>
            <a:endParaRPr lang="en-US"/>
          </a:p>
        </p:txBody>
      </p:sp>
    </p:spTree>
    <p:extLst>
      <p:ext uri="{BB962C8B-B14F-4D97-AF65-F5344CB8AC3E}">
        <p14:creationId xmlns:p14="http://schemas.microsoft.com/office/powerpoint/2010/main" val="10389235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4589463"/>
            <a:ext cx="10515600" cy="1500187"/>
          </a:xfrm>
        </p:spPr>
        <p:txBody>
          <a:bodyPr>
            <a:normAutofit/>
          </a:bodyPr>
          <a:lstStyle>
            <a:lvl1pPr marL="0" indent="0">
              <a:buNone/>
              <a:defRPr sz="3200" b="1" i="1">
                <a:solidFill>
                  <a:schemeClr val="accent2">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Title 3"/>
          <p:cNvSpPr>
            <a:spLocks noGrp="1"/>
          </p:cNvSpPr>
          <p:nvPr>
            <p:ph type="title"/>
          </p:nvPr>
        </p:nvSpPr>
        <p:spPr>
          <a:xfrm>
            <a:off x="832104" y="1709928"/>
            <a:ext cx="10515600" cy="2852928"/>
          </a:xfrm>
        </p:spPr>
        <p:txBody>
          <a:bodyPr/>
          <a:lstStyle/>
          <a:p>
            <a:r>
              <a:rPr lang="en-US"/>
              <a:t>Click to edit Master title style</a:t>
            </a:r>
          </a:p>
        </p:txBody>
      </p:sp>
      <p:sp>
        <p:nvSpPr>
          <p:cNvPr id="2" name="Slide Number Placeholder 4">
            <a:extLst>
              <a:ext uri="{FF2B5EF4-FFF2-40B4-BE49-F238E27FC236}">
                <a16:creationId xmlns:a16="http://schemas.microsoft.com/office/drawing/2014/main" id="{38D3645F-B5C7-CA34-43ED-824A2663D137}"/>
              </a:ext>
            </a:extLst>
          </p:cNvPr>
          <p:cNvSpPr>
            <a:spLocks noGrp="1"/>
          </p:cNvSpPr>
          <p:nvPr>
            <p:ph type="sldNum" sz="quarter" idx="10"/>
          </p:nvPr>
        </p:nvSpPr>
        <p:spPr/>
        <p:txBody>
          <a:bodyPr/>
          <a:lstStyle>
            <a:lvl1pPr>
              <a:defRPr/>
            </a:lvl1pPr>
          </a:lstStyle>
          <a:p>
            <a:pPr>
              <a:defRPr/>
            </a:pPr>
            <a:fld id="{2FE2EC45-5BE7-4CC6-BCA8-E0B1368A8E5F}" type="slidenum">
              <a:rPr lang="en-US"/>
              <a:pPr>
                <a:defRPr/>
              </a:pPr>
              <a:t>‹#›</a:t>
            </a:fld>
            <a:endParaRPr lang="en-US"/>
          </a:p>
        </p:txBody>
      </p:sp>
    </p:spTree>
    <p:extLst>
      <p:ext uri="{BB962C8B-B14F-4D97-AF65-F5344CB8AC3E}">
        <p14:creationId xmlns:p14="http://schemas.microsoft.com/office/powerpoint/2010/main" val="42011716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4">
            <a:extLst>
              <a:ext uri="{FF2B5EF4-FFF2-40B4-BE49-F238E27FC236}">
                <a16:creationId xmlns:a16="http://schemas.microsoft.com/office/drawing/2014/main" id="{C9007FD8-860D-5F69-71D1-3B74C3FA32F7}"/>
              </a:ext>
            </a:extLst>
          </p:cNvPr>
          <p:cNvSpPr>
            <a:spLocks noGrp="1"/>
          </p:cNvSpPr>
          <p:nvPr>
            <p:ph type="sldNum" sz="quarter" idx="10"/>
          </p:nvPr>
        </p:nvSpPr>
        <p:spPr/>
        <p:txBody>
          <a:bodyPr/>
          <a:lstStyle>
            <a:lvl1pPr>
              <a:defRPr/>
            </a:lvl1pPr>
          </a:lstStyle>
          <a:p>
            <a:pPr>
              <a:defRPr/>
            </a:pPr>
            <a:fld id="{E3C6D452-F926-45BD-B2B8-F0C6F4925771}" type="slidenum">
              <a:rPr lang="en-US"/>
              <a:pPr>
                <a:defRPr/>
              </a:pPr>
              <a:t>‹#›</a:t>
            </a:fld>
            <a:endParaRPr lang="en-US"/>
          </a:p>
        </p:txBody>
      </p:sp>
    </p:spTree>
    <p:extLst>
      <p:ext uri="{BB962C8B-B14F-4D97-AF65-F5344CB8AC3E}">
        <p14:creationId xmlns:p14="http://schemas.microsoft.com/office/powerpoint/2010/main" val="36209415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Wide Titl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39127"/>
            <a:ext cx="4206240" cy="5838471"/>
          </a:xfrm>
          <a:solidFill>
            <a:schemeClr val="accent1"/>
          </a:solidFill>
        </p:spPr>
        <p:txBody>
          <a:bodyPr/>
          <a:lstStyle>
            <a:lvl1pPr algn="r">
              <a:defRPr/>
            </a:lvl1pPr>
          </a:lstStyle>
          <a:p>
            <a:r>
              <a:rPr lang="en-US"/>
              <a:t>Click to edit Master title style</a:t>
            </a:r>
          </a:p>
        </p:txBody>
      </p:sp>
      <p:sp>
        <p:nvSpPr>
          <p:cNvPr id="3" name="Content Placeholder 2"/>
          <p:cNvSpPr>
            <a:spLocks noGrp="1"/>
          </p:cNvSpPr>
          <p:nvPr>
            <p:ph idx="1"/>
          </p:nvPr>
        </p:nvSpPr>
        <p:spPr>
          <a:xfrm>
            <a:off x="5318760" y="365760"/>
            <a:ext cx="6035040" cy="5838471"/>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4">
            <a:extLst>
              <a:ext uri="{FF2B5EF4-FFF2-40B4-BE49-F238E27FC236}">
                <a16:creationId xmlns:a16="http://schemas.microsoft.com/office/drawing/2014/main" id="{A8C95A7C-9671-DD50-1707-72C55ECF2DAB}"/>
              </a:ext>
            </a:extLst>
          </p:cNvPr>
          <p:cNvSpPr>
            <a:spLocks noGrp="1"/>
          </p:cNvSpPr>
          <p:nvPr>
            <p:ph type="sldNum" sz="quarter" idx="10"/>
          </p:nvPr>
        </p:nvSpPr>
        <p:spPr/>
        <p:txBody>
          <a:bodyPr/>
          <a:lstStyle>
            <a:lvl1pPr>
              <a:defRPr/>
            </a:lvl1pPr>
          </a:lstStyle>
          <a:p>
            <a:pPr>
              <a:defRPr/>
            </a:pPr>
            <a:fld id="{8B067A5C-53A5-452C-8ED7-A538C9A00672}" type="slidenum">
              <a:rPr lang="en-US"/>
              <a:pPr>
                <a:defRPr/>
              </a:pPr>
              <a:t>‹#›</a:t>
            </a:fld>
            <a:endParaRPr lang="en-US"/>
          </a:p>
        </p:txBody>
      </p:sp>
    </p:spTree>
    <p:extLst>
      <p:ext uri="{BB962C8B-B14F-4D97-AF65-F5344CB8AC3E}">
        <p14:creationId xmlns:p14="http://schemas.microsoft.com/office/powerpoint/2010/main" val="24137506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Narrow Titl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760"/>
            <a:ext cx="2560320" cy="5838471"/>
          </a:xfrm>
          <a:solidFill>
            <a:schemeClr val="accent1"/>
          </a:solidFill>
        </p:spPr>
        <p:txBody>
          <a:bodyPr/>
          <a:lstStyle>
            <a:lvl1pPr algn="r">
              <a:defRPr/>
            </a:lvl1pPr>
          </a:lstStyle>
          <a:p>
            <a:r>
              <a:rPr lang="en-US"/>
              <a:t>Click to edit Master title style</a:t>
            </a:r>
          </a:p>
        </p:txBody>
      </p:sp>
      <p:sp>
        <p:nvSpPr>
          <p:cNvPr id="3" name="Content Placeholder 2"/>
          <p:cNvSpPr>
            <a:spLocks noGrp="1"/>
          </p:cNvSpPr>
          <p:nvPr>
            <p:ph idx="1"/>
          </p:nvPr>
        </p:nvSpPr>
        <p:spPr>
          <a:xfrm>
            <a:off x="3675888" y="365759"/>
            <a:ext cx="7677912" cy="583847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a:extLst>
              <a:ext uri="{FF2B5EF4-FFF2-40B4-BE49-F238E27FC236}">
                <a16:creationId xmlns:a16="http://schemas.microsoft.com/office/drawing/2014/main" id="{F8DD6102-410A-33F1-F3E1-D5E7D04A1292}"/>
              </a:ext>
            </a:extLst>
          </p:cNvPr>
          <p:cNvSpPr>
            <a:spLocks noGrp="1"/>
          </p:cNvSpPr>
          <p:nvPr>
            <p:ph type="sldNum" sz="quarter" idx="10"/>
          </p:nvPr>
        </p:nvSpPr>
        <p:spPr/>
        <p:txBody>
          <a:bodyPr/>
          <a:lstStyle>
            <a:lvl1pPr>
              <a:defRPr/>
            </a:lvl1pPr>
          </a:lstStyle>
          <a:p>
            <a:pPr>
              <a:defRPr/>
            </a:pPr>
            <a:fld id="{85470049-9073-406C-8D9C-665D462C1C2C}" type="slidenum">
              <a:rPr lang="en-US"/>
              <a:pPr>
                <a:defRPr/>
              </a:pPr>
              <a:t>‹#›</a:t>
            </a:fld>
            <a:endParaRPr lang="en-US"/>
          </a:p>
        </p:txBody>
      </p:sp>
    </p:spTree>
    <p:extLst>
      <p:ext uri="{BB962C8B-B14F-4D97-AF65-F5344CB8AC3E}">
        <p14:creationId xmlns:p14="http://schemas.microsoft.com/office/powerpoint/2010/main" val="116208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C48B4-AEF5-5D31-9B0E-3EE6CFF1A2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0B18250-602F-9137-13C1-46A49F7FAD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59B741-3063-F67E-068E-5182419E1B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258F20-4040-38D0-A06D-67B2ADFDC2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2F594B-3728-ED72-BAA6-EC099B009B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50991D-BB98-D567-BBD5-A7D56389B128}"/>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8" name="Footer Placeholder 7">
            <a:extLst>
              <a:ext uri="{FF2B5EF4-FFF2-40B4-BE49-F238E27FC236}">
                <a16:creationId xmlns:a16="http://schemas.microsoft.com/office/drawing/2014/main" id="{A165F0D9-9630-FB73-501C-4F7C4D1594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027DC4-8ACF-D939-1448-E87096F3BF0B}"/>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9594102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Content Loca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75888" y="1828800"/>
            <a:ext cx="7677912" cy="43754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13"/>
          </p:nvPr>
        </p:nvSpPr>
        <p:spPr>
          <a:xfrm>
            <a:off x="841248" y="365124"/>
            <a:ext cx="2560320" cy="5843016"/>
          </a:xfrm>
          <a:solidFill>
            <a:schemeClr val="accent1"/>
          </a:solidFill>
        </p:spPr>
        <p:txBody>
          <a:bodyPr anchor="ctr" anchorCtr="1"/>
          <a:lstStyle>
            <a:lvl1pPr marL="0" indent="0" algn="r">
              <a:buNone/>
              <a:defRPr/>
            </a:lvl1pPr>
          </a:lstStyle>
          <a:p>
            <a:pPr lvl="0"/>
            <a:r>
              <a:rPr lang="en-US" dirty="0"/>
              <a:t>Click to edit Master text styles</a:t>
            </a:r>
          </a:p>
        </p:txBody>
      </p:sp>
      <p:sp>
        <p:nvSpPr>
          <p:cNvPr id="10" name="Title 9"/>
          <p:cNvSpPr>
            <a:spLocks noGrp="1"/>
          </p:cNvSpPr>
          <p:nvPr>
            <p:ph type="title"/>
          </p:nvPr>
        </p:nvSpPr>
        <p:spPr>
          <a:xfrm>
            <a:off x="3675888" y="338492"/>
            <a:ext cx="7677912" cy="1325563"/>
          </a:xfrm>
        </p:spPr>
        <p:txBody>
          <a:bodyPr/>
          <a:lstStyle/>
          <a:p>
            <a:r>
              <a:rPr lang="en-US"/>
              <a:t>Click to edit Master title style</a:t>
            </a:r>
          </a:p>
        </p:txBody>
      </p:sp>
      <p:sp>
        <p:nvSpPr>
          <p:cNvPr id="2" name="Slide Number Placeholder 4">
            <a:extLst>
              <a:ext uri="{FF2B5EF4-FFF2-40B4-BE49-F238E27FC236}">
                <a16:creationId xmlns:a16="http://schemas.microsoft.com/office/drawing/2014/main" id="{09504E1D-0E57-275B-6FB9-FC9EDF2408DE}"/>
              </a:ext>
            </a:extLst>
          </p:cNvPr>
          <p:cNvSpPr>
            <a:spLocks noGrp="1"/>
          </p:cNvSpPr>
          <p:nvPr>
            <p:ph type="sldNum" sz="quarter" idx="14"/>
          </p:nvPr>
        </p:nvSpPr>
        <p:spPr/>
        <p:txBody>
          <a:bodyPr/>
          <a:lstStyle>
            <a:lvl1pPr>
              <a:defRPr/>
            </a:lvl1pPr>
          </a:lstStyle>
          <a:p>
            <a:pPr>
              <a:defRPr/>
            </a:pPr>
            <a:fld id="{2D429248-DB82-4D7E-ACFB-8AF6900A89BA}" type="slidenum">
              <a:rPr lang="en-US"/>
              <a:pPr>
                <a:defRPr/>
              </a:pPr>
              <a:t>‹#›</a:t>
            </a:fld>
            <a:endParaRPr lang="en-US"/>
          </a:p>
        </p:txBody>
      </p:sp>
    </p:spTree>
    <p:extLst>
      <p:ext uri="{BB962C8B-B14F-4D97-AF65-F5344CB8AC3E}">
        <p14:creationId xmlns:p14="http://schemas.microsoft.com/office/powerpoint/2010/main" val="1077537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F92F7451-8052-4238-9541-97278E8320A0}"/>
              </a:ext>
            </a:extLst>
          </p:cNvPr>
          <p:cNvSpPr>
            <a:spLocks noGrp="1"/>
          </p:cNvSpPr>
          <p:nvPr>
            <p:ph type="sldNum" sz="quarter" idx="10"/>
          </p:nvPr>
        </p:nvSpPr>
        <p:spPr/>
        <p:txBody>
          <a:bodyPr/>
          <a:lstStyle>
            <a:lvl1pPr>
              <a:defRPr/>
            </a:lvl1pPr>
          </a:lstStyle>
          <a:p>
            <a:pPr>
              <a:defRPr/>
            </a:pPr>
            <a:fld id="{B4E0D229-53CA-40B5-A3C9-CD494909DF6C}" type="slidenum">
              <a:rPr lang="en-US"/>
              <a:pPr>
                <a:defRPr/>
              </a:pPr>
              <a:t>‹#›</a:t>
            </a:fld>
            <a:endParaRPr lang="en-US"/>
          </a:p>
        </p:txBody>
      </p:sp>
    </p:spTree>
    <p:extLst>
      <p:ext uri="{BB962C8B-B14F-4D97-AF65-F5344CB8AC3E}">
        <p14:creationId xmlns:p14="http://schemas.microsoft.com/office/powerpoint/2010/main" val="28920130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4">
            <a:extLst>
              <a:ext uri="{FF2B5EF4-FFF2-40B4-BE49-F238E27FC236}">
                <a16:creationId xmlns:a16="http://schemas.microsoft.com/office/drawing/2014/main" id="{E0026574-E1C9-C426-205C-463C996A4DC2}"/>
              </a:ext>
            </a:extLst>
          </p:cNvPr>
          <p:cNvSpPr>
            <a:spLocks noGrp="1"/>
          </p:cNvSpPr>
          <p:nvPr>
            <p:ph type="sldNum" sz="quarter" idx="10"/>
          </p:nvPr>
        </p:nvSpPr>
        <p:spPr/>
        <p:txBody>
          <a:bodyPr/>
          <a:lstStyle>
            <a:lvl1pPr>
              <a:defRPr/>
            </a:lvl1pPr>
          </a:lstStyle>
          <a:p>
            <a:pPr>
              <a:defRPr/>
            </a:pPr>
            <a:fld id="{46F92B7E-59D3-4BB9-84D1-B7F9454C6363}" type="slidenum">
              <a:rPr lang="en-US"/>
              <a:pPr>
                <a:defRPr/>
              </a:pPr>
              <a:t>‹#›</a:t>
            </a:fld>
            <a:endParaRPr lang="en-US"/>
          </a:p>
        </p:txBody>
      </p:sp>
    </p:spTree>
    <p:extLst>
      <p:ext uri="{BB962C8B-B14F-4D97-AF65-F5344CB8AC3E}">
        <p14:creationId xmlns:p14="http://schemas.microsoft.com/office/powerpoint/2010/main" val="41065327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a:extLst>
              <a:ext uri="{FF2B5EF4-FFF2-40B4-BE49-F238E27FC236}">
                <a16:creationId xmlns:a16="http://schemas.microsoft.com/office/drawing/2014/main" id="{FC8AD10E-B784-DBD3-B60F-40D7F7692755}"/>
              </a:ext>
            </a:extLst>
          </p:cNvPr>
          <p:cNvSpPr>
            <a:spLocks noGrp="1"/>
          </p:cNvSpPr>
          <p:nvPr>
            <p:ph type="sldNum" sz="quarter" idx="10"/>
          </p:nvPr>
        </p:nvSpPr>
        <p:spPr/>
        <p:txBody>
          <a:bodyPr/>
          <a:lstStyle>
            <a:lvl1pPr>
              <a:defRPr/>
            </a:lvl1pPr>
          </a:lstStyle>
          <a:p>
            <a:pPr>
              <a:defRPr/>
            </a:pPr>
            <a:fld id="{B6F96770-4AE0-4197-98C5-CC785E65535B}" type="slidenum">
              <a:rPr lang="en-US"/>
              <a:pPr>
                <a:defRPr/>
              </a:pPr>
              <a:t>‹#›</a:t>
            </a:fld>
            <a:endParaRPr lang="en-US"/>
          </a:p>
        </p:txBody>
      </p:sp>
    </p:spTree>
    <p:extLst>
      <p:ext uri="{BB962C8B-B14F-4D97-AF65-F5344CB8AC3E}">
        <p14:creationId xmlns:p14="http://schemas.microsoft.com/office/powerpoint/2010/main" val="4169258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Centered 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66218"/>
            <a:ext cx="10515600" cy="1325563"/>
          </a:xfrm>
        </p:spPr>
        <p:txBody>
          <a:bodyPr/>
          <a:lstStyle>
            <a:lvl1pPr algn="ctr">
              <a:defRPr/>
            </a:lvl1pPr>
          </a:lstStyle>
          <a:p>
            <a:r>
              <a:rPr lang="en-US"/>
              <a:t>Click to edit Master title style</a:t>
            </a:r>
          </a:p>
        </p:txBody>
      </p:sp>
      <p:sp>
        <p:nvSpPr>
          <p:cNvPr id="3" name="Slide Number Placeholder 4">
            <a:extLst>
              <a:ext uri="{FF2B5EF4-FFF2-40B4-BE49-F238E27FC236}">
                <a16:creationId xmlns:a16="http://schemas.microsoft.com/office/drawing/2014/main" id="{F39E21C1-C705-A82F-5A53-3A0E74B71247}"/>
              </a:ext>
            </a:extLst>
          </p:cNvPr>
          <p:cNvSpPr>
            <a:spLocks noGrp="1"/>
          </p:cNvSpPr>
          <p:nvPr>
            <p:ph type="sldNum" sz="quarter" idx="10"/>
          </p:nvPr>
        </p:nvSpPr>
        <p:spPr/>
        <p:txBody>
          <a:bodyPr/>
          <a:lstStyle>
            <a:lvl1pPr>
              <a:defRPr/>
            </a:lvl1pPr>
          </a:lstStyle>
          <a:p>
            <a:pPr>
              <a:defRPr/>
            </a:pPr>
            <a:fld id="{D5AF7817-F6E9-49A6-90D5-97ED628F3B8C}" type="slidenum">
              <a:rPr lang="en-US"/>
              <a:pPr>
                <a:defRPr/>
              </a:pPr>
              <a:t>‹#›</a:t>
            </a:fld>
            <a:endParaRPr lang="en-US"/>
          </a:p>
        </p:txBody>
      </p:sp>
    </p:spTree>
    <p:extLst>
      <p:ext uri="{BB962C8B-B14F-4D97-AF65-F5344CB8AC3E}">
        <p14:creationId xmlns:p14="http://schemas.microsoft.com/office/powerpoint/2010/main" val="33651055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Autofit/>
          </a:bodyPr>
          <a:lstStyle>
            <a:lvl1pPr algn="ctr">
              <a:defRPr sz="40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6820D40-EA4C-B22F-69EC-6A997D5E14BC}"/>
              </a:ext>
            </a:extLst>
          </p:cNvPr>
          <p:cNvSpPr>
            <a:spLocks noGrp="1"/>
          </p:cNvSpPr>
          <p:nvPr>
            <p:ph type="sldNum" sz="quarter" idx="10"/>
          </p:nvPr>
        </p:nvSpPr>
        <p:spPr/>
        <p:txBody>
          <a:bodyPr/>
          <a:lstStyle>
            <a:lvl1pPr>
              <a:defRPr/>
            </a:lvl1pPr>
          </a:lstStyle>
          <a:p>
            <a:pPr>
              <a:defRPr/>
            </a:pPr>
            <a:fld id="{E37B8B18-686B-4A04-BC97-A9CDC961C517}" type="slidenum">
              <a:rPr lang="en-US"/>
              <a:pPr>
                <a:defRPr/>
              </a:pPr>
              <a:t>‹#›</a:t>
            </a:fld>
            <a:endParaRPr lang="en-US"/>
          </a:p>
        </p:txBody>
      </p:sp>
    </p:spTree>
    <p:extLst>
      <p:ext uri="{BB962C8B-B14F-4D97-AF65-F5344CB8AC3E}">
        <p14:creationId xmlns:p14="http://schemas.microsoft.com/office/powerpoint/2010/main" val="30303332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2C7C78BE-C22C-AA8A-7611-C529A71DD329}"/>
              </a:ext>
            </a:extLst>
          </p:cNvPr>
          <p:cNvSpPr>
            <a:spLocks noGrp="1"/>
          </p:cNvSpPr>
          <p:nvPr>
            <p:ph type="sldNum" sz="quarter" idx="10"/>
          </p:nvPr>
        </p:nvSpPr>
        <p:spPr/>
        <p:txBody>
          <a:bodyPr/>
          <a:lstStyle>
            <a:lvl1pPr>
              <a:defRPr/>
            </a:lvl1pPr>
          </a:lstStyle>
          <a:p>
            <a:pPr>
              <a:defRPr/>
            </a:pPr>
            <a:fld id="{E1B6A602-0E82-4559-B288-34AB11DDCD7A}" type="slidenum">
              <a:rPr lang="en-US"/>
              <a:pPr>
                <a:defRPr/>
              </a:pPr>
              <a:t>‹#›</a:t>
            </a:fld>
            <a:endParaRPr lang="en-US"/>
          </a:p>
        </p:txBody>
      </p:sp>
    </p:spTree>
    <p:extLst>
      <p:ext uri="{BB962C8B-B14F-4D97-AF65-F5344CB8AC3E}">
        <p14:creationId xmlns:p14="http://schemas.microsoft.com/office/powerpoint/2010/main" val="24589367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6_White + Black">
    <p:bg>
      <p:bgPr>
        <a:solidFill>
          <a:srgbClr val="F3F3F3"/>
        </a:solidFill>
        <a:effectLst/>
      </p:bgPr>
    </p:bg>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F570F058-2C0F-E13C-DEC7-96B9BC15FBD5}"/>
              </a:ext>
            </a:extLst>
          </p:cNvPr>
          <p:cNvSpPr>
            <a:spLocks noChangeArrowheads="1"/>
          </p:cNvSpPr>
          <p:nvPr/>
        </p:nvSpPr>
        <p:spPr bwMode="auto">
          <a:xfrm>
            <a:off x="-11113" y="0"/>
            <a:ext cx="3492501" cy="6858000"/>
          </a:xfrm>
          <a:prstGeom prst="rect">
            <a:avLst/>
          </a:prstGeom>
          <a:solidFill>
            <a:srgbClr val="2A2D31"/>
          </a:solidFill>
          <a:ln>
            <a:noFill/>
          </a:ln>
        </p:spPr>
        <p:txBody>
          <a:bodyPr lIns="11908" tIns="11908" rIns="11908" bIns="11908" anchor="ctr"/>
          <a:lstStyle>
            <a:lvl1pPr>
              <a:defRPr>
                <a:solidFill>
                  <a:schemeClr val="tx1"/>
                </a:solidFill>
                <a:latin typeface="Nirmala UI" panose="020B0502040204020203" pitchFamily="34" charset="0"/>
              </a:defRPr>
            </a:lvl1pPr>
            <a:lvl2pPr marL="742950" indent="-285750">
              <a:defRPr>
                <a:solidFill>
                  <a:schemeClr val="tx1"/>
                </a:solidFill>
                <a:latin typeface="Nirmala UI" panose="020B0502040204020203" pitchFamily="34" charset="0"/>
              </a:defRPr>
            </a:lvl2pPr>
            <a:lvl3pPr marL="1143000" indent="-228600">
              <a:defRPr>
                <a:solidFill>
                  <a:schemeClr val="tx1"/>
                </a:solidFill>
                <a:latin typeface="Nirmala UI" panose="020B0502040204020203" pitchFamily="34" charset="0"/>
              </a:defRPr>
            </a:lvl3pPr>
            <a:lvl4pPr marL="1600200" indent="-228600">
              <a:defRPr>
                <a:solidFill>
                  <a:schemeClr val="tx1"/>
                </a:solidFill>
                <a:latin typeface="Nirmala UI" panose="020B0502040204020203" pitchFamily="34" charset="0"/>
              </a:defRPr>
            </a:lvl4pPr>
            <a:lvl5pPr marL="2057400" indent="-228600">
              <a:defRPr>
                <a:solidFill>
                  <a:schemeClr val="tx1"/>
                </a:solidFill>
                <a:latin typeface="Nirmala UI" panose="020B0502040204020203" pitchFamily="34" charset="0"/>
              </a:defRPr>
            </a:lvl5pPr>
            <a:lvl6pPr marL="2514600" indent="-228600" eaLnBrk="0" fontAlgn="base" hangingPunct="0">
              <a:spcBef>
                <a:spcPct val="0"/>
              </a:spcBef>
              <a:spcAft>
                <a:spcPct val="0"/>
              </a:spcAft>
              <a:defRPr>
                <a:solidFill>
                  <a:schemeClr val="tx1"/>
                </a:solidFill>
                <a:latin typeface="Nirmala UI" panose="020B0502040204020203" pitchFamily="34" charset="0"/>
              </a:defRPr>
            </a:lvl6pPr>
            <a:lvl7pPr marL="2971800" indent="-228600" eaLnBrk="0" fontAlgn="base" hangingPunct="0">
              <a:spcBef>
                <a:spcPct val="0"/>
              </a:spcBef>
              <a:spcAft>
                <a:spcPct val="0"/>
              </a:spcAft>
              <a:defRPr>
                <a:solidFill>
                  <a:schemeClr val="tx1"/>
                </a:solidFill>
                <a:latin typeface="Nirmala UI" panose="020B0502040204020203" pitchFamily="34" charset="0"/>
              </a:defRPr>
            </a:lvl7pPr>
            <a:lvl8pPr marL="3429000" indent="-228600" eaLnBrk="0" fontAlgn="base" hangingPunct="0">
              <a:spcBef>
                <a:spcPct val="0"/>
              </a:spcBef>
              <a:spcAft>
                <a:spcPct val="0"/>
              </a:spcAft>
              <a:defRPr>
                <a:solidFill>
                  <a:schemeClr val="tx1"/>
                </a:solidFill>
                <a:latin typeface="Nirmala UI" panose="020B0502040204020203" pitchFamily="34" charset="0"/>
              </a:defRPr>
            </a:lvl8pPr>
            <a:lvl9pPr marL="3886200" indent="-228600" eaLnBrk="0" fontAlgn="base" hangingPunct="0">
              <a:spcBef>
                <a:spcPct val="0"/>
              </a:spcBef>
              <a:spcAft>
                <a:spcPct val="0"/>
              </a:spcAft>
              <a:defRPr>
                <a:solidFill>
                  <a:schemeClr val="tx1"/>
                </a:solidFill>
                <a:latin typeface="Nirmala UI" panose="020B0502040204020203" pitchFamily="34" charset="0"/>
              </a:defRPr>
            </a:lvl9pPr>
          </a:lstStyle>
          <a:p>
            <a:pPr>
              <a:defRPr/>
            </a:pPr>
            <a:endParaRPr lang="en-US" altLang="en-US" sz="17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3" name="Text Placeholder 2"/>
          <p:cNvSpPr>
            <a:spLocks noGrp="1"/>
          </p:cNvSpPr>
          <p:nvPr>
            <p:ph type="body" sz="quarter" idx="10"/>
          </p:nvPr>
        </p:nvSpPr>
        <p:spPr>
          <a:xfrm>
            <a:off x="3871020" y="1381125"/>
            <a:ext cx="7550959" cy="4479925"/>
          </a:xfrm>
        </p:spPr>
        <p:txBody>
          <a:bodyPr anchor="ctr"/>
          <a:lstStyle>
            <a:lvl1pPr marL="428625" marR="0" indent="-428625" algn="l" defTabSz="412869" rtl="0" fontAlgn="ctr" latinLnBrk="0" hangingPunct="0">
              <a:lnSpc>
                <a:spcPct val="100000"/>
              </a:lnSpc>
              <a:spcBef>
                <a:spcPts val="1500"/>
              </a:spcBef>
              <a:spcAft>
                <a:spcPts val="0"/>
              </a:spcAft>
              <a:buClrTx/>
              <a:buSzTx/>
              <a:buFontTx/>
              <a:buChar char="»"/>
              <a:tabLst/>
              <a:defRPr kumimoji="0" lang="en-US" sz="3500" b="0" i="0" u="none" strike="noStrike" cap="none" spc="-43" normalizeH="0" baseline="0" dirty="0" smtClean="0">
                <a:ln>
                  <a:noFill/>
                </a:ln>
                <a:solidFill>
                  <a:schemeClr val="bg1"/>
                </a:solidFill>
                <a:effectLst/>
                <a:uFillTx/>
                <a:latin typeface="Arial" panose="020B0604020202020204" pitchFamily="34" charset="0"/>
                <a:ea typeface="Arial" panose="020B0604020202020204" pitchFamily="34" charset="0"/>
                <a:cs typeface="Arial" panose="020B0604020202020204" pitchFamily="34" charset="0"/>
                <a:sym typeface="Avenir Next"/>
              </a:defRPr>
            </a:lvl1pPr>
            <a:lvl2pPr marL="713582" indent="0">
              <a:lnSpc>
                <a:spcPct val="100000"/>
              </a:lnSpc>
              <a:spcBef>
                <a:spcPts val="900"/>
              </a:spcBef>
              <a:buFont typeface="Myanmar Text" panose="020B0502040204020203" pitchFamily="34" charset="0"/>
              <a:buNone/>
              <a:defRPr sz="2500" i="1">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
        <p:nvSpPr>
          <p:cNvPr id="6" name="Text Placeholder 5"/>
          <p:cNvSpPr>
            <a:spLocks noGrp="1"/>
          </p:cNvSpPr>
          <p:nvPr>
            <p:ph type="body" sz="quarter" idx="11"/>
          </p:nvPr>
        </p:nvSpPr>
        <p:spPr>
          <a:xfrm>
            <a:off x="267843" y="152400"/>
            <a:ext cx="2892452" cy="6641592"/>
          </a:xfrm>
        </p:spPr>
        <p:txBody>
          <a:bodyPr anchor="ctr">
            <a:normAutofit/>
          </a:bodyPr>
          <a:lstStyle>
            <a:lvl1pPr marL="0" marR="0" indent="0" algn="r" defTabSz="412869" rtl="0" fontAlgn="auto" latinLnBrk="0" hangingPunct="0">
              <a:lnSpc>
                <a:spcPct val="100000"/>
              </a:lnSpc>
              <a:spcBef>
                <a:spcPts val="900"/>
              </a:spcBef>
              <a:spcAft>
                <a:spcPts val="900"/>
              </a:spcAft>
              <a:buClrTx/>
              <a:buSzTx/>
              <a:buFontTx/>
              <a:buNone/>
              <a:tabLst/>
              <a:defRPr kumimoji="0" lang="en-US" sz="2700" b="0" i="0" u="none" strike="noStrike" cap="small" spc="-170" normalizeH="0" baseline="0" dirty="0" smtClean="0">
                <a:ln>
                  <a:noFill/>
                </a:ln>
                <a:solidFill>
                  <a:srgbClr val="4B7D95">
                    <a:lumMod val="75000"/>
                  </a:srgbClr>
                </a:solidFill>
                <a:effectLst/>
                <a:uFillTx/>
                <a:latin typeface="Arial" panose="020B0604020202020204" pitchFamily="34" charset="0"/>
                <a:ea typeface="Arial" panose="020B0604020202020204" pitchFamily="34" charset="0"/>
                <a:cs typeface="Arial" panose="020B0604020202020204" pitchFamily="34" charset="0"/>
                <a:sym typeface="Avenir Next"/>
              </a:defRPr>
            </a:lvl1pPr>
            <a:lvl2pPr marL="0" marR="0" indent="0" algn="r" defTabSz="412869" rtl="0" fontAlgn="auto" latinLnBrk="0" hangingPunct="0">
              <a:lnSpc>
                <a:spcPct val="100000"/>
              </a:lnSpc>
              <a:spcBef>
                <a:spcPts val="900"/>
              </a:spcBef>
              <a:spcAft>
                <a:spcPts val="900"/>
              </a:spcAft>
              <a:buClrTx/>
              <a:buSzTx/>
              <a:buFontTx/>
              <a:buNone/>
              <a:tabLst/>
              <a:defRPr kumimoji="0" lang="en-US" sz="2700" b="1" i="0" u="none" strike="noStrike" cap="small" spc="-170" normalizeH="0" baseline="0" dirty="0" smtClean="0">
                <a:ln>
                  <a:noFill/>
                </a:ln>
                <a:solidFill>
                  <a:srgbClr val="4B7D95">
                    <a:lumMod val="60000"/>
                    <a:lumOff val="40000"/>
                  </a:srgbClr>
                </a:solidFill>
                <a:effectLst/>
                <a:uFillTx/>
                <a:latin typeface="Arial" panose="020B0604020202020204" pitchFamily="34" charset="0"/>
                <a:ea typeface="Arial" panose="020B0604020202020204" pitchFamily="34" charset="0"/>
                <a:cs typeface="Arial" panose="020B0604020202020204" pitchFamily="34" charset="0"/>
                <a:sym typeface="Avenir Next"/>
              </a:defRPr>
            </a:lvl2pPr>
          </a:lstStyle>
          <a:p>
            <a:pPr lvl="0"/>
            <a:r>
              <a:rPr lang="en-US" dirty="0"/>
              <a:t>Click to edit Master text styles</a:t>
            </a:r>
          </a:p>
          <a:p>
            <a:pPr lvl="1"/>
            <a:r>
              <a:rPr lang="en-US" dirty="0"/>
              <a:t>Second level (emphasis)</a:t>
            </a:r>
          </a:p>
        </p:txBody>
      </p:sp>
      <p:sp>
        <p:nvSpPr>
          <p:cNvPr id="4" name="Slide Number">
            <a:extLst>
              <a:ext uri="{FF2B5EF4-FFF2-40B4-BE49-F238E27FC236}">
                <a16:creationId xmlns:a16="http://schemas.microsoft.com/office/drawing/2014/main" id="{8522A3A1-796F-7A5A-027A-F79DB8E1A608}"/>
              </a:ext>
            </a:extLst>
          </p:cNvPr>
          <p:cNvSpPr txBox="1">
            <a:spLocks noGrp="1"/>
          </p:cNvSpPr>
          <p:nvPr>
            <p:ph type="sldNum" sz="quarter" idx="12"/>
          </p:nvPr>
        </p:nvSpPr>
        <p:spPr>
          <a:xfrm>
            <a:off x="196850" y="6546850"/>
            <a:ext cx="322263" cy="138113"/>
          </a:xfrm>
        </p:spPr>
        <p:txBody>
          <a:bodyPr/>
          <a:lstStyle>
            <a:lvl1pPr>
              <a:defRPr b="1">
                <a:solidFill>
                  <a:srgbClr val="4B636F"/>
                </a:solidFill>
                <a:latin typeface="Avenir Next"/>
                <a:ea typeface="Avenir Next"/>
                <a:cs typeface="Avenir Next"/>
                <a:sym typeface="Avenir Next"/>
              </a:defRPr>
            </a:lvl1pPr>
          </a:lstStyle>
          <a:p>
            <a:pPr>
              <a:defRPr/>
            </a:pPr>
            <a:fld id="{DFEA535E-D7A8-4328-A012-4C87830C45A2}" type="slidenum">
              <a:rPr/>
              <a:pPr>
                <a:defRPr/>
              </a:pPr>
              <a:t>‹#›</a:t>
            </a:fld>
            <a:endParaRPr dirty="0"/>
          </a:p>
        </p:txBody>
      </p:sp>
    </p:spTree>
    <p:extLst>
      <p:ext uri="{BB962C8B-B14F-4D97-AF65-F5344CB8AC3E}">
        <p14:creationId xmlns:p14="http://schemas.microsoft.com/office/powerpoint/2010/main" val="2928725068"/>
      </p:ext>
    </p:extLst>
  </p:cSld>
  <p:clrMapOvr>
    <a:overrideClrMapping bg1="lt1" tx1="dk1" bg2="lt2" tx2="dk2" accent1="accent1" accent2="accent2" accent3="accent3" accent4="accent4" accent5="accent5" accent6="accent6" hlink="hlink" folHlink="folHlink"/>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41595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370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B031-D7DB-621E-E415-10707236173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E4DB08-B300-364D-B2D0-9F52D7173824}"/>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4" name="Footer Placeholder 3">
            <a:extLst>
              <a:ext uri="{FF2B5EF4-FFF2-40B4-BE49-F238E27FC236}">
                <a16:creationId xmlns:a16="http://schemas.microsoft.com/office/drawing/2014/main" id="{A955252C-6744-1E85-5E8A-A8C10EE872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6F86D6-42BA-FBA7-355D-0E56E382B589}"/>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156065943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253180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723902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735815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582768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850336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533478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144499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4807600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928634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7159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ECE829-E590-1372-A3B7-98F41DBE9E04}"/>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3" name="Footer Placeholder 2">
            <a:extLst>
              <a:ext uri="{FF2B5EF4-FFF2-40B4-BE49-F238E27FC236}">
                <a16:creationId xmlns:a16="http://schemas.microsoft.com/office/drawing/2014/main" id="{B28C0B37-5A2C-A261-449F-12FECDBF3C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8334AF-A62E-A435-2BCF-330280E37D77}"/>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27599389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609084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294509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832301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46440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248027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321695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264295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836272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00398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B6BDF0-FBCC-2F4F-9622-A65CC0F94EA8}"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534EF1F-65BF-3442-8690-D3B2314C7DB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46968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03A4-65D6-BD80-364B-7FD9538EF9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55BC21-B000-7D46-24A7-73F5335717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2B7309B-19D1-7315-CFA4-EB52EFF17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6A23F0-B13C-96A7-387C-CBF49B49807D}"/>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6" name="Footer Placeholder 5">
            <a:extLst>
              <a:ext uri="{FF2B5EF4-FFF2-40B4-BE49-F238E27FC236}">
                <a16:creationId xmlns:a16="http://schemas.microsoft.com/office/drawing/2014/main" id="{0389B036-EE60-7C17-6989-C68F99D912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6745AB-FD8B-7A7B-641B-56B6883DDD8C}"/>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228039864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b="1">
                <a:latin typeface="Gill Sans MT" panose="020B0502020104020203" pitchFamily="34"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4800" b="1" i="1">
                <a:latin typeface="Gabriola" panose="04040605051002020D02" pitchFamily="8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49695124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p:spPr>
        <p:txBody>
          <a:bodyPr/>
          <a:lstStyle>
            <a:lvl1pPr>
              <a:defRPr>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19906005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24894789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18295771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2523870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159670441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1901035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14589568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35666937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136743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DF997-AF3F-8176-939F-A164500F74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C4B91B-B270-025B-ED0D-9FC36F4D46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CBFBF1-9DAB-2AD1-1B99-27E533226F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9A2F74-7DE6-BD15-1D90-D97234C21FE1}"/>
              </a:ext>
            </a:extLst>
          </p:cNvPr>
          <p:cNvSpPr>
            <a:spLocks noGrp="1"/>
          </p:cNvSpPr>
          <p:nvPr>
            <p:ph type="dt" sz="half" idx="10"/>
          </p:nvPr>
        </p:nvSpPr>
        <p:spPr/>
        <p:txBody>
          <a:bodyPr/>
          <a:lstStyle/>
          <a:p>
            <a:fld id="{3FD6817E-36F0-4853-8B0B-CFE40A6B5E32}" type="datetimeFigureOut">
              <a:rPr lang="en-US" smtClean="0"/>
              <a:t>11/29/2023</a:t>
            </a:fld>
            <a:endParaRPr lang="en-US"/>
          </a:p>
        </p:txBody>
      </p:sp>
      <p:sp>
        <p:nvSpPr>
          <p:cNvPr id="6" name="Footer Placeholder 5">
            <a:extLst>
              <a:ext uri="{FF2B5EF4-FFF2-40B4-BE49-F238E27FC236}">
                <a16:creationId xmlns:a16="http://schemas.microsoft.com/office/drawing/2014/main" id="{7BB36E19-EF12-3395-6C27-FFC12229DC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1FD15A-55A3-F90F-802F-9769A4727029}"/>
              </a:ext>
            </a:extLst>
          </p:cNvPr>
          <p:cNvSpPr>
            <a:spLocks noGrp="1"/>
          </p:cNvSpPr>
          <p:nvPr>
            <p:ph type="sldNum" sz="quarter" idx="12"/>
          </p:nvPr>
        </p:nvSpPr>
        <p:spPr/>
        <p:txBody>
          <a:bodyPr/>
          <a:lstStyle/>
          <a:p>
            <a:fld id="{11E5D07C-87D0-49C5-8BB8-A4F2445909F4}" type="slidenum">
              <a:rPr lang="en-US" smtClean="0"/>
              <a:t>‹#›</a:t>
            </a:fld>
            <a:endParaRPr lang="en-US"/>
          </a:p>
        </p:txBody>
      </p:sp>
    </p:spTree>
    <p:extLst>
      <p:ext uri="{BB962C8B-B14F-4D97-AF65-F5344CB8AC3E}">
        <p14:creationId xmlns:p14="http://schemas.microsoft.com/office/powerpoint/2010/main" val="11918456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81267A4A-768C-43A3-825B-EA2801362DE6}" type="datetimeFigureOut">
              <a:rPr lang="en-US" smtClean="0"/>
              <a:t>11/29/2023</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EEFCE86E-88C4-4299-9C2B-0E838601830C}" type="slidenum">
              <a:rPr lang="en-US" smtClean="0"/>
              <a:t>‹#›</a:t>
            </a:fld>
            <a:endParaRPr lang="en-US"/>
          </a:p>
        </p:txBody>
      </p:sp>
    </p:spTree>
    <p:extLst>
      <p:ext uri="{BB962C8B-B14F-4D97-AF65-F5344CB8AC3E}">
        <p14:creationId xmlns:p14="http://schemas.microsoft.com/office/powerpoint/2010/main" val="18006464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3" name="Rectangle 102"/>
          <p:cNvSpPr/>
          <p:nvPr userDrawn="1"/>
        </p:nvSpPr>
        <p:spPr bwMode="gray">
          <a:xfrm>
            <a:off x="0" y="4313786"/>
            <a:ext cx="12192000" cy="2544214"/>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bg1"/>
              </a:solidFill>
            </a:endParaRPr>
          </a:p>
        </p:txBody>
      </p:sp>
      <p:sp>
        <p:nvSpPr>
          <p:cNvPr id="28" name="Rectangle 2"/>
          <p:cNvSpPr>
            <a:spLocks noGrp="1" noChangeArrowheads="1"/>
          </p:cNvSpPr>
          <p:nvPr userDrawn="1">
            <p:ph type="ctrTitle"/>
          </p:nvPr>
        </p:nvSpPr>
        <p:spPr>
          <a:xfrm>
            <a:off x="1779491" y="951614"/>
            <a:ext cx="9899747" cy="918000"/>
          </a:xfrm>
          <a:noFill/>
        </p:spPr>
        <p:txBody>
          <a:bodyPr lIns="0" tIns="0" rIns="0" anchor="ctr" anchorCtr="0"/>
          <a:lstStyle>
            <a:lvl1pPr>
              <a:lnSpc>
                <a:spcPct val="110000"/>
              </a:lnSpc>
              <a:defRPr sz="2100" b="0" kern="1200" cap="none" spc="0" baseline="0">
                <a:solidFill>
                  <a:schemeClr val="tx1"/>
                </a:solidFill>
                <a:latin typeface="ShellBold" panose="00000800000000000000" pitchFamily="50" charset="0"/>
                <a:cs typeface="Arial" pitchFamily="34" charset="0"/>
              </a:defRPr>
            </a:lvl1pPr>
          </a:lstStyle>
          <a:p>
            <a:r>
              <a:rPr lang="en-GB"/>
              <a:t>Click to edit Master title style</a:t>
            </a:r>
            <a:endParaRPr lang="en-GB" dirty="0"/>
          </a:p>
        </p:txBody>
      </p:sp>
      <p:sp>
        <p:nvSpPr>
          <p:cNvPr id="29" name="Rectangle 3"/>
          <p:cNvSpPr>
            <a:spLocks noGrp="1" noChangeArrowheads="1"/>
          </p:cNvSpPr>
          <p:nvPr userDrawn="1">
            <p:ph type="subTitle" idx="1"/>
          </p:nvPr>
        </p:nvSpPr>
        <p:spPr>
          <a:xfrm>
            <a:off x="1779491" y="3310197"/>
            <a:ext cx="9899747" cy="749808"/>
          </a:xfrm>
        </p:spPr>
        <p:txBody>
          <a:bodyPr anchor="b" anchorCtr="0"/>
          <a:lstStyle>
            <a:lvl1pPr marL="0" indent="0">
              <a:lnSpc>
                <a:spcPct val="100000"/>
              </a:lnSpc>
              <a:spcBef>
                <a:spcPct val="0"/>
              </a:spcBef>
              <a:spcAft>
                <a:spcPts val="0"/>
              </a:spcAft>
              <a:buFont typeface="Wingdings" pitchFamily="2" charset="2"/>
              <a:buNone/>
              <a:defRPr sz="1350" baseline="0">
                <a:solidFill>
                  <a:schemeClr val="tx1"/>
                </a:solidFill>
                <a:latin typeface="+mn-lt"/>
                <a:cs typeface="Arial" pitchFamily="34" charset="0"/>
              </a:defRPr>
            </a:lvl1pPr>
          </a:lstStyle>
          <a:p>
            <a:r>
              <a:rPr lang="en-GB"/>
              <a:t>Click to edit Master subtitle style</a:t>
            </a:r>
            <a:endParaRPr lang="en-GB" dirty="0"/>
          </a:p>
        </p:txBody>
      </p:sp>
      <p:sp>
        <p:nvSpPr>
          <p:cNvPr id="32" name="Text Placeholder 31"/>
          <p:cNvSpPr>
            <a:spLocks noGrp="1"/>
          </p:cNvSpPr>
          <p:nvPr userDrawn="1">
            <p:ph type="body" sz="quarter" idx="10" hasCustomPrompt="1"/>
          </p:nvPr>
        </p:nvSpPr>
        <p:spPr>
          <a:xfrm>
            <a:off x="1779491" y="4588235"/>
            <a:ext cx="7810528" cy="237600"/>
          </a:xfrm>
        </p:spPr>
        <p:txBody>
          <a:bodyPr anchor="t" anchorCtr="0"/>
          <a:lstStyle>
            <a:lvl1pPr>
              <a:lnSpc>
                <a:spcPct val="100000"/>
              </a:lnSpc>
              <a:buNone/>
              <a:defRPr sz="1050">
                <a:solidFill>
                  <a:schemeClr val="tx1"/>
                </a:solidFill>
                <a:latin typeface="ShellBold" panose="00000800000000000000" pitchFamily="50" charset="0"/>
              </a:defRPr>
            </a:lvl1pPr>
          </a:lstStyle>
          <a:p>
            <a:pPr lvl="0"/>
            <a:r>
              <a:rPr lang="en-GB" dirty="0"/>
              <a:t>Click to insert Author’s Name</a:t>
            </a:r>
          </a:p>
        </p:txBody>
      </p:sp>
      <p:sp>
        <p:nvSpPr>
          <p:cNvPr id="33" name="Text Placeholder 31"/>
          <p:cNvSpPr>
            <a:spLocks noGrp="1"/>
          </p:cNvSpPr>
          <p:nvPr userDrawn="1">
            <p:ph type="body" sz="quarter" idx="11" hasCustomPrompt="1"/>
          </p:nvPr>
        </p:nvSpPr>
        <p:spPr>
          <a:xfrm>
            <a:off x="1779491" y="4840064"/>
            <a:ext cx="7810528" cy="237600"/>
          </a:xfrm>
        </p:spPr>
        <p:txBody>
          <a:bodyPr anchor="t" anchorCtr="0"/>
          <a:lstStyle>
            <a:lvl1pPr>
              <a:lnSpc>
                <a:spcPct val="100000"/>
              </a:lnSpc>
              <a:buNone/>
              <a:defRPr sz="1050">
                <a:solidFill>
                  <a:schemeClr val="tx1"/>
                </a:solidFill>
                <a:latin typeface="+mn-lt"/>
              </a:defRPr>
            </a:lvl1pPr>
          </a:lstStyle>
          <a:p>
            <a:pPr lvl="0"/>
            <a:r>
              <a:rPr lang="en-GB" dirty="0"/>
              <a:t>Click to insert Role in Organisation</a:t>
            </a:r>
          </a:p>
        </p:txBody>
      </p:sp>
      <p:sp>
        <p:nvSpPr>
          <p:cNvPr id="24" name="Text Box 11" descr="&lt;COMPANY_NAME&gt;&#10;"/>
          <p:cNvSpPr txBox="1">
            <a:spLocks noChangeArrowheads="1"/>
          </p:cNvSpPr>
          <p:nvPr userDrawn="1"/>
        </p:nvSpPr>
        <p:spPr bwMode="auto">
          <a:xfrm>
            <a:off x="512259" y="6469199"/>
            <a:ext cx="3360000" cy="237600"/>
          </a:xfrm>
          <a:prstGeom prst="rect">
            <a:avLst/>
          </a:prstGeom>
          <a:noFill/>
          <a:ln w="9525" algn="ctr">
            <a:noFill/>
            <a:miter lim="800000"/>
            <a:headEnd/>
            <a:tailEnd/>
          </a:ln>
          <a:effectLst/>
        </p:spPr>
        <p:txBody>
          <a:bodyPr wrap="none" lIns="0" tIns="0" rIns="0" anchor="t" anchorCtr="0">
            <a:noAutofit/>
          </a:bodyPr>
          <a:lstStyle/>
          <a:p>
            <a:pPr>
              <a:defRPr/>
            </a:pPr>
            <a:r>
              <a:rPr lang="en-GB" sz="638" noProof="1">
                <a:solidFill>
                  <a:schemeClr val="tx1"/>
                </a:solidFill>
                <a:latin typeface="+mn-lt"/>
                <a:cs typeface="Arial" pitchFamily="34" charset="0"/>
              </a:rPr>
              <a:t>Company name appears here</a:t>
            </a:r>
          </a:p>
        </p:txBody>
      </p:sp>
      <p:sp>
        <p:nvSpPr>
          <p:cNvPr id="25"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19" name="Rectangle 18" descr="&lt;Shell Yellow Bar&gt;" title="&lt;Shell Yellow Bar&gt;"/>
          <p:cNvSpPr/>
          <p:nvPr userDrawn="1"/>
        </p:nvSpPr>
        <p:spPr bwMode="gray">
          <a:xfrm>
            <a:off x="1778011" y="761998"/>
            <a:ext cx="1269984" cy="762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tx1"/>
              </a:solidFill>
            </a:endParaRPr>
          </a:p>
        </p:txBody>
      </p:sp>
      <p:pic>
        <p:nvPicPr>
          <p:cNvPr id="20" name="Picture 19" descr="PECTE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7000" y="645968"/>
            <a:ext cx="1524000" cy="1524000"/>
          </a:xfrm>
          <a:prstGeom prst="rect">
            <a:avLst/>
          </a:prstGeom>
        </p:spPr>
      </p:pic>
      <p:sp>
        <p:nvSpPr>
          <p:cNvPr id="86"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87"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2028683250"/>
      </p:ext>
    </p:extLst>
  </p:cSld>
  <p:clrMapOvr>
    <a:masterClrMapping/>
  </p:clrMapOvr>
  <p:transition/>
  <p:extLst>
    <p:ext uri="{DCECCB84-F9BA-43D5-87BE-67443E8EF086}">
      <p15:sldGuideLst xmlns:p15="http://schemas.microsoft.com/office/powerpoint/2012/main">
        <p15:guide id="1" pos="198">
          <p15:clr>
            <a:srgbClr val="FBAE40"/>
          </p15:clr>
        </p15:guide>
        <p15:guide id="4" pos="7357">
          <p15:clr>
            <a:srgbClr val="FBAE40"/>
          </p15:clr>
        </p15:guide>
        <p15:guide id="5" pos="1121">
          <p15:clr>
            <a:srgbClr val="FBAE40"/>
          </p15:clr>
        </p15:guide>
        <p15:guide id="6" orient="horz" pos="4074">
          <p15:clr>
            <a:srgbClr val="FBAE40"/>
          </p15:clr>
        </p15:guide>
        <p15:guide id="7" orient="horz" pos="216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2">
    <p:spTree>
      <p:nvGrpSpPr>
        <p:cNvPr id="1" name=""/>
        <p:cNvGrpSpPr/>
        <p:nvPr/>
      </p:nvGrpSpPr>
      <p:grpSpPr>
        <a:xfrm>
          <a:off x="0" y="0"/>
          <a:ext cx="0" cy="0"/>
          <a:chOff x="0" y="0"/>
          <a:chExt cx="0" cy="0"/>
        </a:xfrm>
      </p:grpSpPr>
      <p:sp>
        <p:nvSpPr>
          <p:cNvPr id="19" name="Rectangle 18"/>
          <p:cNvSpPr/>
          <p:nvPr userDrawn="1"/>
        </p:nvSpPr>
        <p:spPr bwMode="gray">
          <a:xfrm>
            <a:off x="2" y="4313786"/>
            <a:ext cx="12191999" cy="2544214"/>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bg1"/>
              </a:solidFill>
            </a:endParaRPr>
          </a:p>
        </p:txBody>
      </p:sp>
      <p:sp>
        <p:nvSpPr>
          <p:cNvPr id="20" name="Rectangle 2"/>
          <p:cNvSpPr>
            <a:spLocks noGrp="1" noChangeArrowheads="1"/>
          </p:cNvSpPr>
          <p:nvPr>
            <p:ph type="ctrTitle"/>
          </p:nvPr>
        </p:nvSpPr>
        <p:spPr>
          <a:xfrm>
            <a:off x="1779491" y="950400"/>
            <a:ext cx="9899747" cy="918000"/>
          </a:xfrm>
          <a:noFill/>
        </p:spPr>
        <p:txBody>
          <a:bodyPr lIns="0" tIns="0" rIns="0" anchor="ctr" anchorCtr="0"/>
          <a:lstStyle>
            <a:lvl1pPr>
              <a:lnSpc>
                <a:spcPct val="110000"/>
              </a:lnSpc>
              <a:defRPr sz="2100" b="0" kern="1200" cap="none" spc="0" baseline="0">
                <a:solidFill>
                  <a:schemeClr val="tx1"/>
                </a:solidFill>
                <a:latin typeface="ShellBold" panose="00000800000000000000" pitchFamily="50" charset="0"/>
                <a:cs typeface="Arial" pitchFamily="34" charset="0"/>
              </a:defRPr>
            </a:lvl1pPr>
          </a:lstStyle>
          <a:p>
            <a:r>
              <a:rPr lang="en-GB"/>
              <a:t>Click to edit Master title style</a:t>
            </a:r>
            <a:endParaRPr lang="en-GB" dirty="0"/>
          </a:p>
        </p:txBody>
      </p:sp>
      <p:sp>
        <p:nvSpPr>
          <p:cNvPr id="21" name="Rectangle 3"/>
          <p:cNvSpPr>
            <a:spLocks noGrp="1" noChangeArrowheads="1"/>
          </p:cNvSpPr>
          <p:nvPr>
            <p:ph type="subTitle" idx="1"/>
          </p:nvPr>
        </p:nvSpPr>
        <p:spPr>
          <a:xfrm>
            <a:off x="1779491" y="3310197"/>
            <a:ext cx="4831323" cy="749808"/>
          </a:xfrm>
        </p:spPr>
        <p:txBody>
          <a:bodyPr anchor="b" anchorCtr="0"/>
          <a:lstStyle>
            <a:lvl1pPr marL="0" indent="0">
              <a:lnSpc>
                <a:spcPct val="100000"/>
              </a:lnSpc>
              <a:spcBef>
                <a:spcPct val="0"/>
              </a:spcBef>
              <a:spcAft>
                <a:spcPts val="0"/>
              </a:spcAft>
              <a:buFont typeface="Wingdings" pitchFamily="2" charset="2"/>
              <a:buNone/>
              <a:defRPr sz="1350" baseline="0">
                <a:solidFill>
                  <a:schemeClr val="tx1"/>
                </a:solidFill>
                <a:latin typeface="+mn-lt"/>
                <a:cs typeface="Arial" pitchFamily="34" charset="0"/>
              </a:defRPr>
            </a:lvl1pPr>
          </a:lstStyle>
          <a:p>
            <a:r>
              <a:rPr lang="en-GB"/>
              <a:t>Click to edit Master subtitle style</a:t>
            </a:r>
            <a:endParaRPr lang="en-GB" dirty="0"/>
          </a:p>
        </p:txBody>
      </p:sp>
      <p:sp>
        <p:nvSpPr>
          <p:cNvPr id="22" name="Text Placeholder 31"/>
          <p:cNvSpPr>
            <a:spLocks noGrp="1"/>
          </p:cNvSpPr>
          <p:nvPr>
            <p:ph type="body" sz="quarter" idx="10" hasCustomPrompt="1"/>
          </p:nvPr>
        </p:nvSpPr>
        <p:spPr>
          <a:xfrm>
            <a:off x="1779491" y="4588235"/>
            <a:ext cx="4870924" cy="237600"/>
          </a:xfrm>
        </p:spPr>
        <p:txBody>
          <a:bodyPr anchor="t" anchorCtr="0"/>
          <a:lstStyle>
            <a:lvl1pPr>
              <a:lnSpc>
                <a:spcPct val="100000"/>
              </a:lnSpc>
              <a:buNone/>
              <a:defRPr sz="1050">
                <a:solidFill>
                  <a:schemeClr val="tx1"/>
                </a:solidFill>
                <a:latin typeface="ShellBold" panose="00000800000000000000" pitchFamily="50" charset="0"/>
              </a:defRPr>
            </a:lvl1pPr>
          </a:lstStyle>
          <a:p>
            <a:pPr lvl="0"/>
            <a:r>
              <a:rPr lang="en-GB" dirty="0"/>
              <a:t>Click to insert Author’s Name</a:t>
            </a:r>
          </a:p>
        </p:txBody>
      </p:sp>
      <p:sp>
        <p:nvSpPr>
          <p:cNvPr id="23" name="Text Placeholder 31"/>
          <p:cNvSpPr>
            <a:spLocks noGrp="1"/>
          </p:cNvSpPr>
          <p:nvPr>
            <p:ph type="body" sz="quarter" idx="11" hasCustomPrompt="1"/>
          </p:nvPr>
        </p:nvSpPr>
        <p:spPr>
          <a:xfrm>
            <a:off x="1779491" y="4840065"/>
            <a:ext cx="4870924" cy="489785"/>
          </a:xfrm>
        </p:spPr>
        <p:txBody>
          <a:bodyPr anchor="t" anchorCtr="0"/>
          <a:lstStyle>
            <a:lvl1pPr>
              <a:lnSpc>
                <a:spcPct val="100000"/>
              </a:lnSpc>
              <a:buNone/>
              <a:defRPr sz="1050">
                <a:solidFill>
                  <a:schemeClr val="tx1"/>
                </a:solidFill>
                <a:latin typeface="+mn-lt"/>
              </a:defRPr>
            </a:lvl1pPr>
          </a:lstStyle>
          <a:p>
            <a:pPr lvl="0"/>
            <a:r>
              <a:rPr lang="en-GB" dirty="0"/>
              <a:t>Click to insert Role in Organisation</a:t>
            </a:r>
          </a:p>
        </p:txBody>
      </p:sp>
      <p:sp>
        <p:nvSpPr>
          <p:cNvPr id="30" name="Text Box 11" descr="&lt;COMPANY_NAME&gt;"/>
          <p:cNvSpPr txBox="1">
            <a:spLocks noChangeArrowheads="1"/>
          </p:cNvSpPr>
          <p:nvPr userDrawn="1"/>
        </p:nvSpPr>
        <p:spPr bwMode="auto">
          <a:xfrm>
            <a:off x="512259" y="6469199"/>
            <a:ext cx="3360000" cy="237600"/>
          </a:xfrm>
          <a:prstGeom prst="rect">
            <a:avLst/>
          </a:prstGeom>
          <a:noFill/>
          <a:ln w="9525" algn="ctr">
            <a:noFill/>
            <a:miter lim="800000"/>
            <a:headEnd/>
            <a:tailEnd/>
          </a:ln>
          <a:effectLst/>
        </p:spPr>
        <p:txBody>
          <a:bodyPr wrap="none" lIns="0" tIns="0" rIns="0" anchor="t" anchorCtr="0">
            <a:noAutofit/>
          </a:bodyPr>
          <a:lstStyle/>
          <a:p>
            <a:pPr>
              <a:defRPr/>
            </a:pPr>
            <a:r>
              <a:rPr lang="en-GB" sz="638" noProof="1">
                <a:solidFill>
                  <a:schemeClr val="tx1"/>
                </a:solidFill>
                <a:latin typeface="+mn-lt"/>
                <a:cs typeface="Arial" pitchFamily="34" charset="0"/>
              </a:rPr>
              <a:t>Company name appears here</a:t>
            </a:r>
          </a:p>
        </p:txBody>
      </p:sp>
      <p:sp>
        <p:nvSpPr>
          <p:cNvPr id="31"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36" name="Rectangle 35" descr="&lt;Shell Yellow Bar&gt;" title="&lt;Shell Yellow Bar&gt;"/>
          <p:cNvSpPr/>
          <p:nvPr userDrawn="1"/>
        </p:nvSpPr>
        <p:spPr bwMode="gray">
          <a:xfrm>
            <a:off x="1778011" y="761998"/>
            <a:ext cx="1269984" cy="762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tx1"/>
              </a:solidFill>
            </a:endParaRPr>
          </a:p>
        </p:txBody>
      </p:sp>
      <p:pic>
        <p:nvPicPr>
          <p:cNvPr id="37" name="Picture 36" descr="PECTE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7000" y="645968"/>
            <a:ext cx="1524000" cy="1524000"/>
          </a:xfrm>
          <a:prstGeom prst="rect">
            <a:avLst/>
          </a:prstGeom>
        </p:spPr>
      </p:pic>
      <p:sp>
        <p:nvSpPr>
          <p:cNvPr id="3" name="Picture Placeholder 2"/>
          <p:cNvSpPr>
            <a:spLocks noGrp="1"/>
          </p:cNvSpPr>
          <p:nvPr userDrawn="1">
            <p:ph type="pic" sz="quarter" idx="12"/>
          </p:nvPr>
        </p:nvSpPr>
        <p:spPr>
          <a:xfrm>
            <a:off x="6848419" y="2795384"/>
            <a:ext cx="4830819" cy="3049484"/>
          </a:xfrm>
        </p:spPr>
        <p:txBody>
          <a:bodyPr/>
          <a:lstStyle>
            <a:lvl1pPr>
              <a:defRPr sz="1600"/>
            </a:lvl1pPr>
          </a:lstStyle>
          <a:p>
            <a:r>
              <a:rPr lang="en-GB"/>
              <a:t>Click icon to add picture</a:t>
            </a:r>
            <a:endParaRPr lang="en-GB" dirty="0"/>
          </a:p>
        </p:txBody>
      </p:sp>
      <p:sp>
        <p:nvSpPr>
          <p:cNvPr id="112"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113"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3335792039"/>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3">
    <p:spTree>
      <p:nvGrpSpPr>
        <p:cNvPr id="1" name=""/>
        <p:cNvGrpSpPr/>
        <p:nvPr/>
      </p:nvGrpSpPr>
      <p:grpSpPr>
        <a:xfrm>
          <a:off x="0" y="0"/>
          <a:ext cx="0" cy="0"/>
          <a:chOff x="0" y="0"/>
          <a:chExt cx="0" cy="0"/>
        </a:xfrm>
      </p:grpSpPr>
      <p:grpSp>
        <p:nvGrpSpPr>
          <p:cNvPr id="2" name="Group 1"/>
          <p:cNvGrpSpPr/>
          <p:nvPr userDrawn="1"/>
        </p:nvGrpSpPr>
        <p:grpSpPr bwMode="gray">
          <a:xfrm>
            <a:off x="744115" y="3556004"/>
            <a:ext cx="6875879" cy="2803523"/>
            <a:chOff x="744114" y="3556002"/>
            <a:chExt cx="6875879" cy="2803523"/>
          </a:xfrm>
        </p:grpSpPr>
        <p:sp>
          <p:nvSpPr>
            <p:cNvPr id="113" name="Rectangle 112"/>
            <p:cNvSpPr/>
            <p:nvPr userDrawn="1"/>
          </p:nvSpPr>
          <p:spPr bwMode="gray">
            <a:xfrm>
              <a:off x="761993" y="3556002"/>
              <a:ext cx="6858000" cy="2803523"/>
            </a:xfrm>
            <a:prstGeom prst="rect">
              <a:avLst/>
            </a:prstGeom>
            <a:solidFill>
              <a:srgbClr val="FFFFFF"/>
            </a:solidFill>
            <a:ln w="3175">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p>
          </p:txBody>
        </p:sp>
        <p:sp>
          <p:nvSpPr>
            <p:cNvPr id="110" name="Rectangle 109" descr="&lt;Shell Yellow Bar&gt;" title="&lt;Shell Yellow Bar&gt;"/>
            <p:cNvSpPr/>
            <p:nvPr userDrawn="1"/>
          </p:nvSpPr>
          <p:spPr bwMode="gray">
            <a:xfrm>
              <a:off x="2175500" y="3818708"/>
              <a:ext cx="1269984" cy="762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tx1"/>
                </a:solidFill>
              </a:endParaRPr>
            </a:p>
          </p:txBody>
        </p:sp>
        <p:pic>
          <p:nvPicPr>
            <p:cNvPr id="111" name="Picture 110" descr="PECTE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114" y="3678108"/>
              <a:ext cx="1465237" cy="1465237"/>
            </a:xfrm>
            <a:prstGeom prst="rect">
              <a:avLst/>
            </a:prstGeom>
          </p:spPr>
        </p:pic>
      </p:grpSp>
      <p:sp>
        <p:nvSpPr>
          <p:cNvPr id="3" name="Picture Placeholder 2"/>
          <p:cNvSpPr>
            <a:spLocks noGrp="1"/>
          </p:cNvSpPr>
          <p:nvPr>
            <p:ph type="pic" sz="quarter" idx="12"/>
          </p:nvPr>
        </p:nvSpPr>
        <p:spPr bwMode="auto">
          <a:xfrm>
            <a:off x="1" y="1"/>
            <a:ext cx="12194723" cy="4866892"/>
          </a:xfrm>
          <a:custGeom>
            <a:avLst/>
            <a:gdLst>
              <a:gd name="connsiteX0" fmla="*/ 0 w 12192000"/>
              <a:gd name="connsiteY0" fmla="*/ 0 h 4854636"/>
              <a:gd name="connsiteX1" fmla="*/ 12192000 w 12192000"/>
              <a:gd name="connsiteY1" fmla="*/ 0 h 4854636"/>
              <a:gd name="connsiteX2" fmla="*/ 12192000 w 12192000"/>
              <a:gd name="connsiteY2" fmla="*/ 4854636 h 4854636"/>
              <a:gd name="connsiteX3" fmla="*/ 0 w 12192000"/>
              <a:gd name="connsiteY3" fmla="*/ 4854636 h 4854636"/>
              <a:gd name="connsiteX4" fmla="*/ 0 w 12192000"/>
              <a:gd name="connsiteY4" fmla="*/ 0 h 4854636"/>
              <a:gd name="connsiteX0" fmla="*/ 0 w 12192000"/>
              <a:gd name="connsiteY0" fmla="*/ 0 h 4854636"/>
              <a:gd name="connsiteX1" fmla="*/ 12192000 w 12192000"/>
              <a:gd name="connsiteY1" fmla="*/ 0 h 4854636"/>
              <a:gd name="connsiteX2" fmla="*/ 12192000 w 12192000"/>
              <a:gd name="connsiteY2" fmla="*/ 4854636 h 4854636"/>
              <a:gd name="connsiteX3" fmla="*/ 592282 w 12192000"/>
              <a:gd name="connsiteY3" fmla="*/ 4842164 h 4854636"/>
              <a:gd name="connsiteX4" fmla="*/ 0 w 12192000"/>
              <a:gd name="connsiteY4" fmla="*/ 4854636 h 4854636"/>
              <a:gd name="connsiteX5" fmla="*/ 0 w 12192000"/>
              <a:gd name="connsiteY5" fmla="*/ 0 h 4854636"/>
              <a:gd name="connsiteX0" fmla="*/ 0 w 12192000"/>
              <a:gd name="connsiteY0" fmla="*/ 0 h 4888026"/>
              <a:gd name="connsiteX1" fmla="*/ 12192000 w 12192000"/>
              <a:gd name="connsiteY1" fmla="*/ 0 h 4888026"/>
              <a:gd name="connsiteX2" fmla="*/ 12192000 w 12192000"/>
              <a:gd name="connsiteY2" fmla="*/ 4854636 h 4888026"/>
              <a:gd name="connsiteX3" fmla="*/ 592282 w 12192000"/>
              <a:gd name="connsiteY3" fmla="*/ 4842164 h 4888026"/>
              <a:gd name="connsiteX4" fmla="*/ 0 w 12192000"/>
              <a:gd name="connsiteY4" fmla="*/ 4854636 h 4888026"/>
              <a:gd name="connsiteX5" fmla="*/ 0 w 12192000"/>
              <a:gd name="connsiteY5" fmla="*/ 0 h 4888026"/>
              <a:gd name="connsiteX0" fmla="*/ 0 w 12192000"/>
              <a:gd name="connsiteY0" fmla="*/ 0 h 4888026"/>
              <a:gd name="connsiteX1" fmla="*/ 12192000 w 12192000"/>
              <a:gd name="connsiteY1" fmla="*/ 0 h 4888026"/>
              <a:gd name="connsiteX2" fmla="*/ 12192000 w 12192000"/>
              <a:gd name="connsiteY2" fmla="*/ 4854636 h 4888026"/>
              <a:gd name="connsiteX3" fmla="*/ 841664 w 12192000"/>
              <a:gd name="connsiteY3" fmla="*/ 2909455 h 4888026"/>
              <a:gd name="connsiteX4" fmla="*/ 592282 w 12192000"/>
              <a:gd name="connsiteY4" fmla="*/ 4842164 h 4888026"/>
              <a:gd name="connsiteX5" fmla="*/ 0 w 12192000"/>
              <a:gd name="connsiteY5" fmla="*/ 4854636 h 4888026"/>
              <a:gd name="connsiteX6" fmla="*/ 0 w 12192000"/>
              <a:gd name="connsiteY6" fmla="*/ 0 h 4888026"/>
              <a:gd name="connsiteX0" fmla="*/ 0 w 12192000"/>
              <a:gd name="connsiteY0" fmla="*/ 0 h 4982265"/>
              <a:gd name="connsiteX1" fmla="*/ 12192000 w 12192000"/>
              <a:gd name="connsiteY1" fmla="*/ 0 h 4982265"/>
              <a:gd name="connsiteX2" fmla="*/ 12192000 w 12192000"/>
              <a:gd name="connsiteY2" fmla="*/ 4854636 h 4982265"/>
              <a:gd name="connsiteX3" fmla="*/ 7606145 w 12192000"/>
              <a:gd name="connsiteY3" fmla="*/ 3543300 h 4982265"/>
              <a:gd name="connsiteX4" fmla="*/ 841664 w 12192000"/>
              <a:gd name="connsiteY4" fmla="*/ 2909455 h 4982265"/>
              <a:gd name="connsiteX5" fmla="*/ 592282 w 12192000"/>
              <a:gd name="connsiteY5" fmla="*/ 4842164 h 4982265"/>
              <a:gd name="connsiteX6" fmla="*/ 0 w 12192000"/>
              <a:gd name="connsiteY6" fmla="*/ 4854636 h 4982265"/>
              <a:gd name="connsiteX7" fmla="*/ 0 w 12192000"/>
              <a:gd name="connsiteY7" fmla="*/ 0 h 4982265"/>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592282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2164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61702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46071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841664 w 12192000"/>
              <a:gd name="connsiteY5" fmla="*/ 2909455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48146 w 12192000"/>
              <a:gd name="connsiteY5" fmla="*/ 3564082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0 w 12192000"/>
              <a:gd name="connsiteY0" fmla="*/ 0 h 5111319"/>
              <a:gd name="connsiteX1" fmla="*/ 12192000 w 12192000"/>
              <a:gd name="connsiteY1" fmla="*/ 0 h 5111319"/>
              <a:gd name="connsiteX2" fmla="*/ 12192000 w 12192000"/>
              <a:gd name="connsiteY2" fmla="*/ 4854636 h 5111319"/>
              <a:gd name="connsiteX3" fmla="*/ 7668491 w 12192000"/>
              <a:gd name="connsiteY3" fmla="*/ 4582391 h 5111319"/>
              <a:gd name="connsiteX4" fmla="*/ 7606145 w 12192000"/>
              <a:gd name="connsiteY4" fmla="*/ 3543300 h 5111319"/>
              <a:gd name="connsiteX5" fmla="*/ 754970 w 12192000"/>
              <a:gd name="connsiteY5" fmla="*/ 3547023 h 5111319"/>
              <a:gd name="connsiteX6" fmla="*/ 760313 w 12192000"/>
              <a:gd name="connsiteY6" fmla="*/ 4857795 h 5111319"/>
              <a:gd name="connsiteX7" fmla="*/ 0 w 12192000"/>
              <a:gd name="connsiteY7" fmla="*/ 4854636 h 5111319"/>
              <a:gd name="connsiteX8" fmla="*/ 0 w 12192000"/>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2695 w 12194382"/>
              <a:gd name="connsiteY6" fmla="*/ 4857795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9839 w 12194382"/>
              <a:gd name="connsiteY6" fmla="*/ 4838792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9839 w 12194382"/>
              <a:gd name="connsiteY6" fmla="*/ 4838792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9839 w 12194382"/>
              <a:gd name="connsiteY6" fmla="*/ 4838792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872233 w 12194382"/>
              <a:gd name="connsiteY6" fmla="*/ 4872048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2695 w 12194382"/>
              <a:gd name="connsiteY6" fmla="*/ 4845920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57352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08527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20433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20433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11319"/>
              <a:gd name="connsiteX1" fmla="*/ 12194382 w 12194382"/>
              <a:gd name="connsiteY1" fmla="*/ 0 h 5111319"/>
              <a:gd name="connsiteX2" fmla="*/ 12194382 w 12194382"/>
              <a:gd name="connsiteY2" fmla="*/ 4854636 h 5111319"/>
              <a:gd name="connsiteX3" fmla="*/ 7670873 w 12194382"/>
              <a:gd name="connsiteY3" fmla="*/ 4582391 h 5111319"/>
              <a:gd name="connsiteX4" fmla="*/ 7620433 w 12194382"/>
              <a:gd name="connsiteY4" fmla="*/ 3543300 h 5111319"/>
              <a:gd name="connsiteX5" fmla="*/ 762115 w 12194382"/>
              <a:gd name="connsiteY5" fmla="*/ 3547023 h 5111319"/>
              <a:gd name="connsiteX6" fmla="*/ 762695 w 12194382"/>
              <a:gd name="connsiteY6" fmla="*/ 4850671 h 5111319"/>
              <a:gd name="connsiteX7" fmla="*/ 0 w 12194382"/>
              <a:gd name="connsiteY7" fmla="*/ 4847509 h 5111319"/>
              <a:gd name="connsiteX8" fmla="*/ 2382 w 12194382"/>
              <a:gd name="connsiteY8" fmla="*/ 0 h 5111319"/>
              <a:gd name="connsiteX0" fmla="*/ 2382 w 12194382"/>
              <a:gd name="connsiteY0" fmla="*/ 0 h 5182443"/>
              <a:gd name="connsiteX1" fmla="*/ 12194382 w 12194382"/>
              <a:gd name="connsiteY1" fmla="*/ 0 h 5182443"/>
              <a:gd name="connsiteX2" fmla="*/ 12194382 w 12194382"/>
              <a:gd name="connsiteY2" fmla="*/ 4854636 h 5182443"/>
              <a:gd name="connsiteX3" fmla="*/ 7623248 w 12194382"/>
              <a:gd name="connsiteY3" fmla="*/ 4843680 h 5182443"/>
              <a:gd name="connsiteX4" fmla="*/ 7620433 w 12194382"/>
              <a:gd name="connsiteY4" fmla="*/ 3543300 h 5182443"/>
              <a:gd name="connsiteX5" fmla="*/ 762115 w 12194382"/>
              <a:gd name="connsiteY5" fmla="*/ 3547023 h 5182443"/>
              <a:gd name="connsiteX6" fmla="*/ 762695 w 12194382"/>
              <a:gd name="connsiteY6" fmla="*/ 4850671 h 5182443"/>
              <a:gd name="connsiteX7" fmla="*/ 0 w 12194382"/>
              <a:gd name="connsiteY7" fmla="*/ 4847509 h 5182443"/>
              <a:gd name="connsiteX8" fmla="*/ 2382 w 12194382"/>
              <a:gd name="connsiteY8" fmla="*/ 0 h 5182443"/>
              <a:gd name="connsiteX0" fmla="*/ 2382 w 12194382"/>
              <a:gd name="connsiteY0" fmla="*/ 0 h 5128150"/>
              <a:gd name="connsiteX1" fmla="*/ 12194382 w 12194382"/>
              <a:gd name="connsiteY1" fmla="*/ 0 h 5128150"/>
              <a:gd name="connsiteX2" fmla="*/ 12194382 w 12194382"/>
              <a:gd name="connsiteY2" fmla="*/ 4854636 h 5128150"/>
              <a:gd name="connsiteX3" fmla="*/ 7623248 w 12194382"/>
              <a:gd name="connsiteY3" fmla="*/ 4843680 h 5128150"/>
              <a:gd name="connsiteX4" fmla="*/ 7620433 w 12194382"/>
              <a:gd name="connsiteY4" fmla="*/ 3543300 h 5128150"/>
              <a:gd name="connsiteX5" fmla="*/ 762115 w 12194382"/>
              <a:gd name="connsiteY5" fmla="*/ 3547023 h 5128150"/>
              <a:gd name="connsiteX6" fmla="*/ 762695 w 12194382"/>
              <a:gd name="connsiteY6" fmla="*/ 4850671 h 5128150"/>
              <a:gd name="connsiteX7" fmla="*/ 0 w 12194382"/>
              <a:gd name="connsiteY7" fmla="*/ 4847509 h 5128150"/>
              <a:gd name="connsiteX8" fmla="*/ 2382 w 12194382"/>
              <a:gd name="connsiteY8" fmla="*/ 0 h 5128150"/>
              <a:gd name="connsiteX0" fmla="*/ 2382 w 12194382"/>
              <a:gd name="connsiteY0" fmla="*/ 0 h 5128150"/>
              <a:gd name="connsiteX1" fmla="*/ 12194382 w 12194382"/>
              <a:gd name="connsiteY1" fmla="*/ 0 h 5128150"/>
              <a:gd name="connsiteX2" fmla="*/ 12194382 w 12194382"/>
              <a:gd name="connsiteY2" fmla="*/ 4854636 h 5128150"/>
              <a:gd name="connsiteX3" fmla="*/ 7623248 w 12194382"/>
              <a:gd name="connsiteY3" fmla="*/ 4843680 h 5128150"/>
              <a:gd name="connsiteX4" fmla="*/ 7620433 w 12194382"/>
              <a:gd name="connsiteY4" fmla="*/ 3543300 h 5128150"/>
              <a:gd name="connsiteX5" fmla="*/ 762115 w 12194382"/>
              <a:gd name="connsiteY5" fmla="*/ 3547023 h 5128150"/>
              <a:gd name="connsiteX6" fmla="*/ 762695 w 12194382"/>
              <a:gd name="connsiteY6" fmla="*/ 4850671 h 5128150"/>
              <a:gd name="connsiteX7" fmla="*/ 0 w 12194382"/>
              <a:gd name="connsiteY7" fmla="*/ 4847509 h 5128150"/>
              <a:gd name="connsiteX8" fmla="*/ 2382 w 12194382"/>
              <a:gd name="connsiteY8" fmla="*/ 0 h 5128150"/>
              <a:gd name="connsiteX0" fmla="*/ 2382 w 12194382"/>
              <a:gd name="connsiteY0" fmla="*/ 0 h 5128150"/>
              <a:gd name="connsiteX1" fmla="*/ 12194382 w 12194382"/>
              <a:gd name="connsiteY1" fmla="*/ 0 h 5128150"/>
              <a:gd name="connsiteX2" fmla="*/ 12194382 w 12194382"/>
              <a:gd name="connsiteY2" fmla="*/ 4854636 h 5128150"/>
              <a:gd name="connsiteX3" fmla="*/ 7623248 w 12194382"/>
              <a:gd name="connsiteY3" fmla="*/ 4843680 h 5128150"/>
              <a:gd name="connsiteX4" fmla="*/ 7620433 w 12194382"/>
              <a:gd name="connsiteY4" fmla="*/ 3543300 h 5128150"/>
              <a:gd name="connsiteX5" fmla="*/ 762115 w 12194382"/>
              <a:gd name="connsiteY5" fmla="*/ 3547023 h 5128150"/>
              <a:gd name="connsiteX6" fmla="*/ 762695 w 12194382"/>
              <a:gd name="connsiteY6" fmla="*/ 4850671 h 5128150"/>
              <a:gd name="connsiteX7" fmla="*/ 0 w 12194382"/>
              <a:gd name="connsiteY7" fmla="*/ 4847509 h 5128150"/>
              <a:gd name="connsiteX8" fmla="*/ 2382 w 12194382"/>
              <a:gd name="connsiteY8" fmla="*/ 0 h 5128150"/>
              <a:gd name="connsiteX0" fmla="*/ 2382 w 12194723"/>
              <a:gd name="connsiteY0" fmla="*/ 0 h 4854829"/>
              <a:gd name="connsiteX1" fmla="*/ 12194382 w 12194723"/>
              <a:gd name="connsiteY1" fmla="*/ 0 h 4854829"/>
              <a:gd name="connsiteX2" fmla="*/ 12194382 w 12194723"/>
              <a:gd name="connsiteY2" fmla="*/ 4854636 h 4854829"/>
              <a:gd name="connsiteX3" fmla="*/ 7623248 w 12194723"/>
              <a:gd name="connsiteY3" fmla="*/ 4843680 h 4854829"/>
              <a:gd name="connsiteX4" fmla="*/ 7620433 w 12194723"/>
              <a:gd name="connsiteY4" fmla="*/ 3543300 h 4854829"/>
              <a:gd name="connsiteX5" fmla="*/ 762115 w 12194723"/>
              <a:gd name="connsiteY5" fmla="*/ 3547023 h 4854829"/>
              <a:gd name="connsiteX6" fmla="*/ 762695 w 12194723"/>
              <a:gd name="connsiteY6" fmla="*/ 4850671 h 4854829"/>
              <a:gd name="connsiteX7" fmla="*/ 0 w 12194723"/>
              <a:gd name="connsiteY7" fmla="*/ 4847509 h 4854829"/>
              <a:gd name="connsiteX8" fmla="*/ 2382 w 12194723"/>
              <a:gd name="connsiteY8" fmla="*/ 0 h 485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4723" h="4854829">
                <a:moveTo>
                  <a:pt x="2382" y="0"/>
                </a:moveTo>
                <a:lnTo>
                  <a:pt x="12194382" y="0"/>
                </a:lnTo>
                <a:cubicBezTo>
                  <a:pt x="12194382" y="1618212"/>
                  <a:pt x="12195150" y="4852730"/>
                  <a:pt x="12194382" y="4854636"/>
                </a:cubicBezTo>
                <a:cubicBezTo>
                  <a:pt x="12193614" y="4856542"/>
                  <a:pt x="7623176" y="4843704"/>
                  <a:pt x="7623248" y="4843680"/>
                </a:cubicBezTo>
                <a:cubicBezTo>
                  <a:pt x="7623320" y="4843656"/>
                  <a:pt x="7618248" y="3540554"/>
                  <a:pt x="7620433" y="3543300"/>
                </a:cubicBezTo>
                <a:cubicBezTo>
                  <a:pt x="7622618" y="3546046"/>
                  <a:pt x="3048221" y="3545782"/>
                  <a:pt x="762115" y="3547023"/>
                </a:cubicBezTo>
                <a:cubicBezTo>
                  <a:pt x="760398" y="3777370"/>
                  <a:pt x="763508" y="4852455"/>
                  <a:pt x="762695" y="4850671"/>
                </a:cubicBezTo>
                <a:cubicBezTo>
                  <a:pt x="761882" y="4848887"/>
                  <a:pt x="254232" y="4848563"/>
                  <a:pt x="0" y="4847509"/>
                </a:cubicBezTo>
                <a:lnTo>
                  <a:pt x="2382" y="0"/>
                </a:lnTo>
                <a:close/>
              </a:path>
            </a:pathLst>
          </a:custGeom>
          <a:noFill/>
          <a:ln w="9525" algn="ctr">
            <a:noFill/>
            <a:miter lim="800000"/>
            <a:headEnd/>
            <a:tailEnd/>
          </a:ln>
        </p:spPr>
        <p:txBody>
          <a:bodyPr/>
          <a:lstStyle>
            <a:lvl1pPr>
              <a:defRPr sz="1600"/>
            </a:lvl1pPr>
          </a:lstStyle>
          <a:p>
            <a:r>
              <a:rPr lang="en-GB"/>
              <a:t>Click icon to add picture</a:t>
            </a:r>
            <a:endParaRPr lang="en-GB" dirty="0"/>
          </a:p>
        </p:txBody>
      </p:sp>
      <p:sp>
        <p:nvSpPr>
          <p:cNvPr id="106" name="Text Box 11" descr="&lt;COMPANY_NAME&gt;"/>
          <p:cNvSpPr txBox="1">
            <a:spLocks noChangeArrowheads="1"/>
          </p:cNvSpPr>
          <p:nvPr userDrawn="1"/>
        </p:nvSpPr>
        <p:spPr bwMode="auto">
          <a:xfrm>
            <a:off x="760379" y="6462713"/>
            <a:ext cx="3360000" cy="237600"/>
          </a:xfrm>
          <a:prstGeom prst="rect">
            <a:avLst/>
          </a:prstGeom>
          <a:noFill/>
          <a:ln w="9525" algn="ctr">
            <a:noFill/>
            <a:miter lim="800000"/>
            <a:headEnd/>
            <a:tailEnd/>
          </a:ln>
          <a:effectLst/>
        </p:spPr>
        <p:txBody>
          <a:bodyPr wrap="none" lIns="0" tIns="0" rIns="0" anchor="t" anchorCtr="0">
            <a:noAutofit/>
          </a:bodyPr>
          <a:lstStyle/>
          <a:p>
            <a:pPr>
              <a:defRPr/>
            </a:pPr>
            <a:r>
              <a:rPr lang="en-GB" sz="638" noProof="1">
                <a:solidFill>
                  <a:schemeClr val="tx1"/>
                </a:solidFill>
                <a:latin typeface="+mn-lt"/>
                <a:cs typeface="Arial" pitchFamily="34" charset="0"/>
              </a:rPr>
              <a:t>Company name appears here</a:t>
            </a:r>
          </a:p>
        </p:txBody>
      </p:sp>
      <p:sp>
        <p:nvSpPr>
          <p:cNvPr id="107"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102" name="Rectangle 2"/>
          <p:cNvSpPr>
            <a:spLocks noGrp="1" noChangeArrowheads="1"/>
          </p:cNvSpPr>
          <p:nvPr>
            <p:ph type="ctrTitle"/>
          </p:nvPr>
        </p:nvSpPr>
        <p:spPr>
          <a:xfrm>
            <a:off x="2175500" y="4003698"/>
            <a:ext cx="5179739" cy="834301"/>
          </a:xfrm>
          <a:noFill/>
        </p:spPr>
        <p:txBody>
          <a:bodyPr lIns="0" tIns="0" rIns="0" anchor="ctr" anchorCtr="0"/>
          <a:lstStyle>
            <a:lvl1pPr>
              <a:lnSpc>
                <a:spcPct val="100000"/>
              </a:lnSpc>
              <a:defRPr sz="1800" b="0" kern="1200" cap="none" spc="0" baseline="0">
                <a:solidFill>
                  <a:schemeClr val="tx1"/>
                </a:solidFill>
                <a:latin typeface="ShellBold" panose="00000800000000000000" pitchFamily="50" charset="0"/>
                <a:cs typeface="Arial" pitchFamily="34" charset="0"/>
              </a:defRPr>
            </a:lvl1pPr>
          </a:lstStyle>
          <a:p>
            <a:r>
              <a:rPr lang="en-GB"/>
              <a:t>Click to edit Master title style</a:t>
            </a:r>
            <a:endParaRPr lang="en-GB" dirty="0"/>
          </a:p>
        </p:txBody>
      </p:sp>
      <p:sp>
        <p:nvSpPr>
          <p:cNvPr id="103" name="Rectangle 3"/>
          <p:cNvSpPr>
            <a:spLocks noGrp="1" noChangeArrowheads="1"/>
          </p:cNvSpPr>
          <p:nvPr>
            <p:ph type="subTitle" idx="1"/>
          </p:nvPr>
        </p:nvSpPr>
        <p:spPr>
          <a:xfrm>
            <a:off x="2175500" y="5120642"/>
            <a:ext cx="5179739" cy="372439"/>
          </a:xfrm>
        </p:spPr>
        <p:txBody>
          <a:bodyPr anchor="b" anchorCtr="0"/>
          <a:lstStyle>
            <a:lvl1pPr marL="0" indent="0">
              <a:lnSpc>
                <a:spcPct val="90000"/>
              </a:lnSpc>
              <a:spcBef>
                <a:spcPct val="0"/>
              </a:spcBef>
              <a:spcAft>
                <a:spcPts val="0"/>
              </a:spcAft>
              <a:buFont typeface="Wingdings" pitchFamily="2" charset="2"/>
              <a:buNone/>
              <a:defRPr sz="1050" baseline="0">
                <a:solidFill>
                  <a:schemeClr val="tx1"/>
                </a:solidFill>
                <a:latin typeface="+mn-lt"/>
                <a:cs typeface="Arial" pitchFamily="34" charset="0"/>
              </a:defRPr>
            </a:lvl1pPr>
          </a:lstStyle>
          <a:p>
            <a:r>
              <a:rPr lang="en-GB"/>
              <a:t>Click to edit Master subtitle style</a:t>
            </a:r>
            <a:endParaRPr lang="en-GB" dirty="0"/>
          </a:p>
        </p:txBody>
      </p:sp>
      <p:sp>
        <p:nvSpPr>
          <p:cNvPr id="104" name="Text Placeholder 31"/>
          <p:cNvSpPr>
            <a:spLocks noGrp="1"/>
          </p:cNvSpPr>
          <p:nvPr>
            <p:ph type="body" sz="quarter" idx="10" hasCustomPrompt="1"/>
          </p:nvPr>
        </p:nvSpPr>
        <p:spPr>
          <a:xfrm>
            <a:off x="2175501" y="5666465"/>
            <a:ext cx="5187731" cy="237600"/>
          </a:xfrm>
        </p:spPr>
        <p:txBody>
          <a:bodyPr anchor="t" anchorCtr="0"/>
          <a:lstStyle>
            <a:lvl1pPr>
              <a:lnSpc>
                <a:spcPct val="100000"/>
              </a:lnSpc>
              <a:buNone/>
              <a:defRPr sz="1050">
                <a:solidFill>
                  <a:schemeClr val="tx1"/>
                </a:solidFill>
                <a:latin typeface="ShellBold" panose="00000800000000000000" pitchFamily="50" charset="0"/>
              </a:defRPr>
            </a:lvl1pPr>
          </a:lstStyle>
          <a:p>
            <a:pPr lvl="0"/>
            <a:r>
              <a:rPr lang="en-GB" dirty="0"/>
              <a:t>Click to insert Author’s Name</a:t>
            </a:r>
          </a:p>
        </p:txBody>
      </p:sp>
      <p:sp>
        <p:nvSpPr>
          <p:cNvPr id="105" name="Text Placeholder 31"/>
          <p:cNvSpPr>
            <a:spLocks noGrp="1"/>
          </p:cNvSpPr>
          <p:nvPr>
            <p:ph type="body" sz="quarter" idx="11" hasCustomPrompt="1"/>
          </p:nvPr>
        </p:nvSpPr>
        <p:spPr>
          <a:xfrm>
            <a:off x="2175501" y="5923869"/>
            <a:ext cx="5187731" cy="237600"/>
          </a:xfrm>
        </p:spPr>
        <p:txBody>
          <a:bodyPr anchor="t" anchorCtr="0"/>
          <a:lstStyle>
            <a:lvl1pPr>
              <a:lnSpc>
                <a:spcPct val="100000"/>
              </a:lnSpc>
              <a:buNone/>
              <a:defRPr sz="1050">
                <a:solidFill>
                  <a:schemeClr val="tx1"/>
                </a:solidFill>
                <a:latin typeface="+mn-lt"/>
              </a:defRPr>
            </a:lvl1pPr>
          </a:lstStyle>
          <a:p>
            <a:pPr lvl="0"/>
            <a:r>
              <a:rPr lang="en-GB" noProof="1"/>
              <a:t>Click to insert Role in Organisation</a:t>
            </a:r>
          </a:p>
        </p:txBody>
      </p:sp>
      <p:sp>
        <p:nvSpPr>
          <p:cNvPr id="90"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88"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1385580159"/>
      </p:ext>
    </p:extLst>
  </p:cSld>
  <p:clrMapOvr>
    <a:masterClrMapping/>
  </p:clrMapOvr>
  <p:transition/>
  <p:extLst>
    <p:ext uri="{DCECCB84-F9BA-43D5-87BE-67443E8EF086}">
      <p15:sldGuideLst xmlns:p15="http://schemas.microsoft.com/office/powerpoint/2012/main">
        <p15:guide id="1" orient="horz" pos="3058">
          <p15:clr>
            <a:srgbClr val="FBAE40"/>
          </p15:clr>
        </p15:guide>
        <p15:guide id="2" orient="horz" pos="2235">
          <p15:clr>
            <a:srgbClr val="FBAE40"/>
          </p15:clr>
        </p15:guide>
        <p15:guide id="3" orient="horz" pos="2562">
          <p15:clr>
            <a:srgbClr val="FBAE40"/>
          </p15:clr>
        </p15:guide>
        <p15:guide id="4" orient="horz" pos="2992">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le Slide - Option 4">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bwMode="auto">
          <a:xfrm>
            <a:off x="1" y="2"/>
            <a:ext cx="12194723" cy="6857999"/>
          </a:xfrm>
          <a:custGeom>
            <a:avLst/>
            <a:gdLst>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63913 w 12194723"/>
              <a:gd name="connsiteY5" fmla="*/ 763913 h 6857999"/>
              <a:gd name="connsiteX6" fmla="*/ 763913 w 12194723"/>
              <a:gd name="connsiteY6" fmla="*/ 6094086 h 6857999"/>
              <a:gd name="connsiteX7" fmla="*/ 11430810 w 12194723"/>
              <a:gd name="connsiteY7" fmla="*/ 6094086 h 6857999"/>
              <a:gd name="connsiteX8" fmla="*/ 11430810 w 12194723"/>
              <a:gd name="connsiteY8" fmla="*/ 763913 h 6857999"/>
              <a:gd name="connsiteX9" fmla="*/ 763913 w 12194723"/>
              <a:gd name="connsiteY9" fmla="*/ 763913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11430810 w 12194723"/>
              <a:gd name="connsiteY7" fmla="*/ 6094086 h 6857999"/>
              <a:gd name="connsiteX8" fmla="*/ 11430810 w 12194723"/>
              <a:gd name="connsiteY8" fmla="*/ 763913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11430810 w 12194723"/>
              <a:gd name="connsiteY7" fmla="*/ 6094086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97906 w 12194723"/>
              <a:gd name="connsiteY7" fmla="*/ 6094086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33360 w 12194723"/>
              <a:gd name="connsiteY7" fmla="*/ 6094086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18431 w 12194723"/>
              <a:gd name="connsiteY7" fmla="*/ 6359075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22163 w 12194723"/>
              <a:gd name="connsiteY7" fmla="*/ 6355342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359075 h 6857999"/>
              <a:gd name="connsiteX7" fmla="*/ 7622163 w 12194723"/>
              <a:gd name="connsiteY7" fmla="*/ 6355342 h 6857999"/>
              <a:gd name="connsiteX8" fmla="*/ 7622603 w 12194723"/>
              <a:gd name="connsiteY8" fmla="*/ 3560901 h 6857999"/>
              <a:gd name="connsiteX9" fmla="*/ 753155 w 12194723"/>
              <a:gd name="connsiteY9" fmla="*/ 356090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4723" h="6857999">
                <a:moveTo>
                  <a:pt x="0" y="0"/>
                </a:moveTo>
                <a:lnTo>
                  <a:pt x="12194723" y="0"/>
                </a:lnTo>
                <a:lnTo>
                  <a:pt x="12194723" y="6857999"/>
                </a:lnTo>
                <a:lnTo>
                  <a:pt x="0" y="6857999"/>
                </a:lnTo>
                <a:lnTo>
                  <a:pt x="0" y="0"/>
                </a:lnTo>
                <a:close/>
                <a:moveTo>
                  <a:pt x="753155" y="3560901"/>
                </a:moveTo>
                <a:lnTo>
                  <a:pt x="763913" y="6359075"/>
                </a:lnTo>
                <a:lnTo>
                  <a:pt x="7622163" y="6355342"/>
                </a:lnTo>
                <a:cubicBezTo>
                  <a:pt x="7618577" y="5510947"/>
                  <a:pt x="7626189" y="4405296"/>
                  <a:pt x="7622603" y="3560901"/>
                </a:cubicBezTo>
                <a:lnTo>
                  <a:pt x="753155" y="3560901"/>
                </a:lnTo>
                <a:close/>
              </a:path>
            </a:pathLst>
          </a:custGeom>
          <a:noFill/>
          <a:ln w="9525" algn="ctr">
            <a:noFill/>
            <a:miter lim="800000"/>
            <a:headEnd/>
            <a:tailEnd/>
          </a:ln>
        </p:spPr>
        <p:txBody>
          <a:bodyPr/>
          <a:lstStyle>
            <a:lvl1pPr>
              <a:defRPr sz="1600"/>
            </a:lvl1pPr>
          </a:lstStyle>
          <a:p>
            <a:r>
              <a:rPr lang="en-GB"/>
              <a:t>Click icon to add picture</a:t>
            </a:r>
            <a:endParaRPr lang="en-GB" dirty="0"/>
          </a:p>
        </p:txBody>
      </p:sp>
      <p:grpSp>
        <p:nvGrpSpPr>
          <p:cNvPr id="2" name="Group 1"/>
          <p:cNvGrpSpPr/>
          <p:nvPr userDrawn="1"/>
        </p:nvGrpSpPr>
        <p:grpSpPr bwMode="gray">
          <a:xfrm>
            <a:off x="744115" y="3556004"/>
            <a:ext cx="6875879" cy="2803523"/>
            <a:chOff x="744114" y="3556002"/>
            <a:chExt cx="6875879" cy="2803523"/>
          </a:xfrm>
        </p:grpSpPr>
        <p:sp>
          <p:nvSpPr>
            <p:cNvPr id="113" name="Rectangle 112"/>
            <p:cNvSpPr/>
            <p:nvPr userDrawn="1"/>
          </p:nvSpPr>
          <p:spPr bwMode="gray">
            <a:xfrm>
              <a:off x="761993" y="3556002"/>
              <a:ext cx="6858000" cy="2803523"/>
            </a:xfrm>
            <a:prstGeom prst="rect">
              <a:avLst/>
            </a:prstGeom>
            <a:solidFill>
              <a:srgbClr val="FFFFFF"/>
            </a:solidFill>
            <a:ln w="3175">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p>
          </p:txBody>
        </p:sp>
        <p:sp>
          <p:nvSpPr>
            <p:cNvPr id="110" name="Rectangle 109" descr="&lt;Shell Yellow Bar&gt;" title="&lt;Shell Yellow Bar&gt;"/>
            <p:cNvSpPr/>
            <p:nvPr userDrawn="1"/>
          </p:nvSpPr>
          <p:spPr bwMode="gray">
            <a:xfrm>
              <a:off x="2175500" y="3818708"/>
              <a:ext cx="1269984" cy="762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tx1"/>
                </a:solidFill>
              </a:endParaRPr>
            </a:p>
          </p:txBody>
        </p:sp>
        <p:pic>
          <p:nvPicPr>
            <p:cNvPr id="111" name="Picture 110" descr="PECTEN.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744114" y="3678108"/>
              <a:ext cx="1465237" cy="1465237"/>
            </a:xfrm>
            <a:prstGeom prst="rect">
              <a:avLst/>
            </a:prstGeom>
          </p:spPr>
        </p:pic>
      </p:grpSp>
      <p:sp>
        <p:nvSpPr>
          <p:cNvPr id="106" name="Text Box 11" descr="&lt;COMPANY_NAME&gt;"/>
          <p:cNvSpPr txBox="1">
            <a:spLocks noChangeArrowheads="1"/>
          </p:cNvSpPr>
          <p:nvPr userDrawn="1"/>
        </p:nvSpPr>
        <p:spPr bwMode="auto">
          <a:xfrm>
            <a:off x="760379" y="6462713"/>
            <a:ext cx="3360000" cy="237600"/>
          </a:xfrm>
          <a:prstGeom prst="rect">
            <a:avLst/>
          </a:prstGeom>
          <a:noFill/>
          <a:ln w="9525" algn="ctr">
            <a:noFill/>
            <a:miter lim="800000"/>
            <a:headEnd/>
            <a:tailEnd/>
          </a:ln>
          <a:effectLst/>
        </p:spPr>
        <p:txBody>
          <a:bodyPr wrap="none" lIns="0" tIns="0" rIns="0" anchor="t" anchorCtr="0">
            <a:noAutofit/>
          </a:bodyPr>
          <a:lstStyle/>
          <a:p>
            <a:pPr>
              <a:defRPr/>
            </a:pPr>
            <a:r>
              <a:rPr lang="en-GB" sz="638" noProof="1">
                <a:solidFill>
                  <a:schemeClr val="tx1"/>
                </a:solidFill>
                <a:latin typeface="+mn-lt"/>
                <a:cs typeface="Arial" pitchFamily="34" charset="0"/>
              </a:rPr>
              <a:t>Company name appears here</a:t>
            </a:r>
          </a:p>
        </p:txBody>
      </p:sp>
      <p:sp>
        <p:nvSpPr>
          <p:cNvPr id="107"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102" name="Rectangle 2"/>
          <p:cNvSpPr>
            <a:spLocks noGrp="1" noChangeArrowheads="1"/>
          </p:cNvSpPr>
          <p:nvPr>
            <p:ph type="ctrTitle"/>
          </p:nvPr>
        </p:nvSpPr>
        <p:spPr>
          <a:xfrm>
            <a:off x="2175500" y="4003200"/>
            <a:ext cx="5179739" cy="835200"/>
          </a:xfrm>
          <a:noFill/>
        </p:spPr>
        <p:txBody>
          <a:bodyPr lIns="0" tIns="0" rIns="0" anchor="ctr" anchorCtr="0"/>
          <a:lstStyle>
            <a:lvl1pPr>
              <a:lnSpc>
                <a:spcPct val="100000"/>
              </a:lnSpc>
              <a:defRPr sz="1800" b="0" kern="1200" cap="none" spc="0" baseline="0">
                <a:solidFill>
                  <a:schemeClr val="tx1"/>
                </a:solidFill>
                <a:latin typeface="ShellBold" panose="00000800000000000000" pitchFamily="50" charset="0"/>
                <a:cs typeface="Arial" pitchFamily="34" charset="0"/>
              </a:defRPr>
            </a:lvl1pPr>
          </a:lstStyle>
          <a:p>
            <a:r>
              <a:rPr lang="en-GB"/>
              <a:t>Click to edit Master title style</a:t>
            </a:r>
            <a:endParaRPr lang="en-GB" dirty="0"/>
          </a:p>
        </p:txBody>
      </p:sp>
      <p:sp>
        <p:nvSpPr>
          <p:cNvPr id="103" name="Rectangle 3"/>
          <p:cNvSpPr>
            <a:spLocks noGrp="1" noChangeArrowheads="1"/>
          </p:cNvSpPr>
          <p:nvPr>
            <p:ph type="subTitle" idx="1"/>
          </p:nvPr>
        </p:nvSpPr>
        <p:spPr>
          <a:xfrm>
            <a:off x="2175500" y="5120642"/>
            <a:ext cx="5179739" cy="372439"/>
          </a:xfrm>
        </p:spPr>
        <p:txBody>
          <a:bodyPr anchor="b" anchorCtr="0"/>
          <a:lstStyle>
            <a:lvl1pPr marL="0" indent="0">
              <a:lnSpc>
                <a:spcPct val="90000"/>
              </a:lnSpc>
              <a:spcBef>
                <a:spcPct val="0"/>
              </a:spcBef>
              <a:spcAft>
                <a:spcPts val="0"/>
              </a:spcAft>
              <a:buFont typeface="Wingdings" pitchFamily="2" charset="2"/>
              <a:buNone/>
              <a:defRPr sz="1050" baseline="0">
                <a:solidFill>
                  <a:schemeClr val="tx1"/>
                </a:solidFill>
                <a:latin typeface="+mn-lt"/>
                <a:cs typeface="Arial" pitchFamily="34" charset="0"/>
              </a:defRPr>
            </a:lvl1pPr>
          </a:lstStyle>
          <a:p>
            <a:r>
              <a:rPr lang="en-GB"/>
              <a:t>Click to edit Master subtitle style</a:t>
            </a:r>
            <a:endParaRPr lang="en-GB" dirty="0"/>
          </a:p>
        </p:txBody>
      </p:sp>
      <p:sp>
        <p:nvSpPr>
          <p:cNvPr id="104" name="Text Placeholder 31"/>
          <p:cNvSpPr>
            <a:spLocks noGrp="1"/>
          </p:cNvSpPr>
          <p:nvPr>
            <p:ph type="body" sz="quarter" idx="10" hasCustomPrompt="1"/>
          </p:nvPr>
        </p:nvSpPr>
        <p:spPr>
          <a:xfrm>
            <a:off x="2175501" y="5666465"/>
            <a:ext cx="5187731" cy="237600"/>
          </a:xfrm>
        </p:spPr>
        <p:txBody>
          <a:bodyPr anchor="t" anchorCtr="0"/>
          <a:lstStyle>
            <a:lvl1pPr>
              <a:lnSpc>
                <a:spcPct val="100000"/>
              </a:lnSpc>
              <a:buNone/>
              <a:defRPr sz="1050">
                <a:solidFill>
                  <a:schemeClr val="tx1"/>
                </a:solidFill>
                <a:latin typeface="ShellBold" panose="00000800000000000000" pitchFamily="50" charset="0"/>
              </a:defRPr>
            </a:lvl1pPr>
          </a:lstStyle>
          <a:p>
            <a:pPr lvl="0"/>
            <a:r>
              <a:rPr lang="en-GB" dirty="0"/>
              <a:t>Click to insert Author’s Name</a:t>
            </a:r>
          </a:p>
        </p:txBody>
      </p:sp>
      <p:sp>
        <p:nvSpPr>
          <p:cNvPr id="105" name="Text Placeholder 31"/>
          <p:cNvSpPr>
            <a:spLocks noGrp="1"/>
          </p:cNvSpPr>
          <p:nvPr>
            <p:ph type="body" sz="quarter" idx="11" hasCustomPrompt="1"/>
          </p:nvPr>
        </p:nvSpPr>
        <p:spPr>
          <a:xfrm>
            <a:off x="2175501" y="5923869"/>
            <a:ext cx="5187731" cy="237600"/>
          </a:xfrm>
        </p:spPr>
        <p:txBody>
          <a:bodyPr anchor="t" anchorCtr="0"/>
          <a:lstStyle>
            <a:lvl1pPr>
              <a:lnSpc>
                <a:spcPct val="100000"/>
              </a:lnSpc>
              <a:buNone/>
              <a:defRPr sz="1050">
                <a:solidFill>
                  <a:schemeClr val="tx1"/>
                </a:solidFill>
                <a:latin typeface="+mn-lt"/>
              </a:defRPr>
            </a:lvl1pPr>
          </a:lstStyle>
          <a:p>
            <a:pPr lvl="0"/>
            <a:r>
              <a:rPr lang="en-GB" noProof="1"/>
              <a:t>Click to insert Role in Organisation</a:t>
            </a:r>
          </a:p>
        </p:txBody>
      </p:sp>
      <p:sp>
        <p:nvSpPr>
          <p:cNvPr id="90"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88"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1552315726"/>
      </p:ext>
    </p:extLst>
  </p:cSld>
  <p:clrMapOvr>
    <a:masterClrMapping/>
  </p:clrMapOvr>
  <p:transition/>
  <p:extLst>
    <p:ext uri="{DCECCB84-F9BA-43D5-87BE-67443E8EF086}">
      <p15:sldGuideLst xmlns:p15="http://schemas.microsoft.com/office/powerpoint/2012/main">
        <p15:guide id="1" orient="horz" pos="3058">
          <p15:clr>
            <a:srgbClr val="FBAE40"/>
          </p15:clr>
        </p15:guide>
        <p15:guide id="2" orient="horz" pos="2235">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0" y="712802"/>
            <a:ext cx="3612309" cy="752475"/>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cap="none" baseline="0">
                <a:solidFill>
                  <a:schemeClr val="tx1"/>
                </a:solidFill>
                <a:latin typeface="ShellBold" panose="00000800000000000000" pitchFamily="50" charset="0"/>
              </a:defRPr>
            </a:lvl1pPr>
          </a:lstStyle>
          <a:p>
            <a:pPr lvl="0"/>
            <a:r>
              <a:rPr lang="en-GB" noProof="0" dirty="0"/>
              <a:t>Click to edit Master title style</a:t>
            </a:r>
          </a:p>
        </p:txBody>
      </p:sp>
      <p:sp>
        <p:nvSpPr>
          <p:cNvPr id="10" name="Content Placeholder 9"/>
          <p:cNvSpPr>
            <a:spLocks noGrp="1"/>
          </p:cNvSpPr>
          <p:nvPr>
            <p:ph sz="quarter" idx="11"/>
          </p:nvPr>
        </p:nvSpPr>
        <p:spPr>
          <a:xfrm>
            <a:off x="508002" y="2490012"/>
            <a:ext cx="3612308" cy="3869512"/>
          </a:xfrm>
        </p:spPr>
        <p:txBody>
          <a:bodyPr/>
          <a:lstStyle>
            <a:lvl1pPr marL="0" indent="0" defTabSz="268281">
              <a:lnSpc>
                <a:spcPct val="100000"/>
              </a:lnSpc>
              <a:spcBef>
                <a:spcPts val="0"/>
              </a:spcBef>
              <a:spcAft>
                <a:spcPts val="450"/>
              </a:spcAft>
              <a:defRPr sz="1200"/>
            </a:lvl1pPr>
            <a:lvl2pPr marL="172800" indent="-172800" defTabSz="268281">
              <a:lnSpc>
                <a:spcPct val="100000"/>
              </a:lnSpc>
              <a:spcBef>
                <a:spcPts val="0"/>
              </a:spcBef>
              <a:spcAft>
                <a:spcPts val="450"/>
              </a:spcAft>
              <a:buClr>
                <a:srgbClr val="009EB4"/>
              </a:buClr>
              <a:defRPr sz="1200"/>
            </a:lvl2pPr>
            <a:lvl3pPr marL="344250" indent="-171450" defTabSz="268281">
              <a:lnSpc>
                <a:spcPct val="100000"/>
              </a:lnSpc>
              <a:spcBef>
                <a:spcPts val="0"/>
              </a:spcBef>
              <a:spcAft>
                <a:spcPts val="450"/>
              </a:spcAft>
              <a:buClr>
                <a:srgbClr val="009EB4"/>
              </a:buClr>
              <a:buSzPct val="75000"/>
              <a:buFont typeface="Wingdings" pitchFamily="2" charset="2"/>
              <a:buChar char=""/>
              <a:defRPr sz="1200"/>
            </a:lvl3pPr>
            <a:lvl4pPr marL="515700" indent="-171450" defTabSz="268281">
              <a:lnSpc>
                <a:spcPct val="100000"/>
              </a:lnSpc>
              <a:spcBef>
                <a:spcPts val="0"/>
              </a:spcBef>
              <a:spcAft>
                <a:spcPts val="450"/>
              </a:spcAft>
              <a:buClr>
                <a:srgbClr val="009EB4"/>
              </a:buClr>
              <a:buSzPct val="75000"/>
              <a:buFont typeface="Wingdings" pitchFamily="2" charset="2"/>
              <a:buChar char=""/>
              <a:defRPr sz="1200"/>
            </a:lvl4pPr>
            <a:lvl5pPr marL="668100" indent="-152400" defTabSz="268281">
              <a:lnSpc>
                <a:spcPct val="100000"/>
              </a:lnSpc>
              <a:spcBef>
                <a:spcPts val="0"/>
              </a:spcBef>
              <a:spcAft>
                <a:spcPts val="450"/>
              </a:spcAft>
              <a:buClr>
                <a:srgbClr val="009EB4"/>
              </a:buClr>
              <a:buSzPct val="75000"/>
              <a:buFont typeface="Wingdings" pitchFamily="2" charset="2"/>
              <a:buChar char=""/>
              <a:defRPr sz="1200"/>
            </a:lvl5pPr>
            <a:lvl6pPr marL="782400" indent="-114300" defTabSz="268281">
              <a:lnSpc>
                <a:spcPct val="140000"/>
              </a:lnSpc>
              <a:buClr>
                <a:schemeClr val="tx1"/>
              </a:buClr>
              <a:buSzPct val="75000"/>
              <a:buFont typeface="Wingdings" pitchFamily="2" charset="2"/>
              <a:buChar char=""/>
              <a:defRPr sz="900"/>
            </a:lvl6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13"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8"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1689380187"/>
      </p:ext>
    </p:extLst>
  </p:cSld>
  <p:clrMapOvr>
    <a:masterClrMapping/>
  </p:clrMapOvr>
  <p:transition/>
  <p:extLst>
    <p:ext uri="{DCECCB84-F9BA-43D5-87BE-67443E8EF086}">
      <p15:sldGuideLst xmlns:p15="http://schemas.microsoft.com/office/powerpoint/2012/main">
        <p15:guide id="1" orient="horz" pos="2160">
          <p15:clr>
            <a:srgbClr val="FBAE40"/>
          </p15:clr>
        </p15:guide>
        <p15:guide id="2" orient="horz" pos="813">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lumMod val="95000"/>
          </a:schemeClr>
        </a:solidFill>
        <a:effectLst/>
      </p:bgPr>
    </p:bg>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0" y="712800"/>
            <a:ext cx="5092701" cy="4226948"/>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cap="none" baseline="0">
                <a:solidFill>
                  <a:srgbClr val="009EB4"/>
                </a:solidFill>
                <a:latin typeface="ShellBold" panose="00000800000000000000" pitchFamily="50" charset="0"/>
              </a:defRPr>
            </a:lvl1pPr>
          </a:lstStyle>
          <a:p>
            <a:pPr lvl="0"/>
            <a:r>
              <a:rPr lang="en-GB" noProof="0" dirty="0"/>
              <a:t>Click to edit Master title style</a:t>
            </a:r>
          </a:p>
        </p:txBody>
      </p:sp>
      <p:sp>
        <p:nvSpPr>
          <p:cNvPr id="13"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3" name="Text Placeholder 2">
            <a:extLst>
              <a:ext uri="{FF2B5EF4-FFF2-40B4-BE49-F238E27FC236}">
                <a16:creationId xmlns:a16="http://schemas.microsoft.com/office/drawing/2014/main" id="{2DB463FF-6F61-7A48-B97D-8D411D6DFFB9}"/>
              </a:ext>
            </a:extLst>
          </p:cNvPr>
          <p:cNvSpPr>
            <a:spLocks noGrp="1"/>
          </p:cNvSpPr>
          <p:nvPr>
            <p:ph type="body" sz="quarter" idx="10" hasCustomPrompt="1"/>
          </p:nvPr>
        </p:nvSpPr>
        <p:spPr>
          <a:xfrm>
            <a:off x="496888" y="5059365"/>
            <a:ext cx="5103813" cy="515937"/>
          </a:xfrm>
        </p:spPr>
        <p:txBody>
          <a:bodyPr/>
          <a:lstStyle>
            <a:lvl1pPr>
              <a:lnSpc>
                <a:spcPct val="100000"/>
              </a:lnSpc>
              <a:defRPr sz="900">
                <a:solidFill>
                  <a:srgbClr val="003C88"/>
                </a:solidFill>
                <a:latin typeface="+mj-lt"/>
              </a:defRPr>
            </a:lvl1pPr>
          </a:lstStyle>
          <a:p>
            <a:pPr lvl="0"/>
            <a:r>
              <a:rPr lang="en-GB" dirty="0"/>
              <a:t>CLICK TO EDIT MASTER TEXT STYLES</a:t>
            </a:r>
          </a:p>
        </p:txBody>
      </p:sp>
      <p:sp>
        <p:nvSpPr>
          <p:cNvPr id="5" name="Text Placeholder 4">
            <a:extLst>
              <a:ext uri="{FF2B5EF4-FFF2-40B4-BE49-F238E27FC236}">
                <a16:creationId xmlns:a16="http://schemas.microsoft.com/office/drawing/2014/main" id="{37AD9161-50DA-E943-8CF1-69B360335EE6}"/>
              </a:ext>
            </a:extLst>
          </p:cNvPr>
          <p:cNvSpPr>
            <a:spLocks noGrp="1"/>
          </p:cNvSpPr>
          <p:nvPr>
            <p:ph type="body" sz="quarter" idx="11"/>
          </p:nvPr>
        </p:nvSpPr>
        <p:spPr>
          <a:xfrm>
            <a:off x="6591301" y="712788"/>
            <a:ext cx="3923665" cy="3581400"/>
          </a:xfrm>
        </p:spPr>
        <p:txBody>
          <a:bodyPr/>
          <a:lstStyle>
            <a:lvl1pPr>
              <a:lnSpc>
                <a:spcPct val="100000"/>
              </a:lnSpc>
              <a:spcAft>
                <a:spcPts val="450"/>
              </a:spcAft>
              <a:defRPr>
                <a:solidFill>
                  <a:srgbClr val="009EB4"/>
                </a:solidFill>
                <a:latin typeface="+mj-lt"/>
              </a:defRPr>
            </a:lvl1pPr>
          </a:lstStyle>
          <a:p>
            <a:pPr lvl="0"/>
            <a:r>
              <a:rPr lang="en-GB" dirty="0"/>
              <a:t>Click to edit Master text styles</a:t>
            </a:r>
          </a:p>
        </p:txBody>
      </p:sp>
      <p:sp>
        <p:nvSpPr>
          <p:cNvPr id="12" name="Text Placeholder 2">
            <a:extLst>
              <a:ext uri="{FF2B5EF4-FFF2-40B4-BE49-F238E27FC236}">
                <a16:creationId xmlns:a16="http://schemas.microsoft.com/office/drawing/2014/main" id="{19B46EB1-7439-4847-A2B5-1FB073E52592}"/>
              </a:ext>
            </a:extLst>
          </p:cNvPr>
          <p:cNvSpPr>
            <a:spLocks noGrp="1"/>
          </p:cNvSpPr>
          <p:nvPr>
            <p:ph type="body" sz="quarter" idx="12" hasCustomPrompt="1"/>
          </p:nvPr>
        </p:nvSpPr>
        <p:spPr>
          <a:xfrm>
            <a:off x="6591301" y="4404280"/>
            <a:ext cx="3923665" cy="515937"/>
          </a:xfrm>
        </p:spPr>
        <p:txBody>
          <a:bodyPr/>
          <a:lstStyle>
            <a:lvl1pPr>
              <a:lnSpc>
                <a:spcPct val="100000"/>
              </a:lnSpc>
              <a:defRPr sz="900">
                <a:solidFill>
                  <a:srgbClr val="003C88"/>
                </a:solidFill>
                <a:latin typeface="+mj-lt"/>
              </a:defRPr>
            </a:lvl1pPr>
          </a:lstStyle>
          <a:p>
            <a:pPr lvl="0"/>
            <a:r>
              <a:rPr lang="en-GB" dirty="0"/>
              <a:t>CLICK TO EDIT MASTER TEXT STYLES</a:t>
            </a:r>
          </a:p>
        </p:txBody>
      </p:sp>
    </p:spTree>
    <p:extLst>
      <p:ext uri="{BB962C8B-B14F-4D97-AF65-F5344CB8AC3E}">
        <p14:creationId xmlns:p14="http://schemas.microsoft.com/office/powerpoint/2010/main" val="2608191572"/>
      </p:ext>
    </p:extLst>
  </p:cSld>
  <p:clrMapOvr>
    <a:masterClrMapping/>
  </p:clrMapOvr>
  <p:transition/>
  <p:extLst>
    <p:ext uri="{DCECCB84-F9BA-43D5-87BE-67443E8EF086}">
      <p15:sldGuideLst xmlns:p15="http://schemas.microsoft.com/office/powerpoint/2012/main">
        <p15:guide id="1" orient="horz" pos="2160">
          <p15:clr>
            <a:srgbClr val="FBAE40"/>
          </p15:clr>
        </p15:guide>
        <p15:guide id="2" orient="horz" pos="813">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0" y="1195362"/>
            <a:ext cx="4090035" cy="1470721"/>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cap="none" baseline="0">
                <a:solidFill>
                  <a:schemeClr val="tx1"/>
                </a:solidFill>
                <a:latin typeface="ShellBold" panose="00000800000000000000" pitchFamily="50" charset="0"/>
              </a:defRPr>
            </a:lvl1pPr>
          </a:lstStyle>
          <a:p>
            <a:pPr lvl="0"/>
            <a:r>
              <a:rPr lang="en-GB" noProof="0" dirty="0"/>
              <a:t>Click to edit Master title style</a:t>
            </a:r>
          </a:p>
        </p:txBody>
      </p:sp>
      <p:sp>
        <p:nvSpPr>
          <p:cNvPr id="10" name="Content Placeholder 9"/>
          <p:cNvSpPr>
            <a:spLocks noGrp="1"/>
          </p:cNvSpPr>
          <p:nvPr>
            <p:ph sz="quarter" idx="11"/>
          </p:nvPr>
        </p:nvSpPr>
        <p:spPr>
          <a:xfrm>
            <a:off x="508001" y="2985312"/>
            <a:ext cx="4090035" cy="3374212"/>
          </a:xfrm>
        </p:spPr>
        <p:txBody>
          <a:bodyPr/>
          <a:lstStyle>
            <a:lvl1pPr marL="0" indent="0" defTabSz="268281">
              <a:lnSpc>
                <a:spcPct val="100000"/>
              </a:lnSpc>
              <a:spcBef>
                <a:spcPts val="0"/>
              </a:spcBef>
              <a:spcAft>
                <a:spcPts val="450"/>
              </a:spcAft>
              <a:defRPr sz="1200"/>
            </a:lvl1pPr>
            <a:lvl2pPr marL="172800" indent="-172800" defTabSz="268281">
              <a:lnSpc>
                <a:spcPct val="100000"/>
              </a:lnSpc>
              <a:spcBef>
                <a:spcPts val="0"/>
              </a:spcBef>
              <a:spcAft>
                <a:spcPts val="450"/>
              </a:spcAft>
              <a:buClr>
                <a:srgbClr val="009EB4"/>
              </a:buClr>
              <a:defRPr sz="1200"/>
            </a:lvl2pPr>
            <a:lvl3pPr marL="344250" indent="-171450" defTabSz="268281">
              <a:lnSpc>
                <a:spcPct val="100000"/>
              </a:lnSpc>
              <a:spcBef>
                <a:spcPts val="0"/>
              </a:spcBef>
              <a:spcAft>
                <a:spcPts val="450"/>
              </a:spcAft>
              <a:buClr>
                <a:srgbClr val="009EB4"/>
              </a:buClr>
              <a:buSzPct val="75000"/>
              <a:buFont typeface="Wingdings" pitchFamily="2" charset="2"/>
              <a:buChar char=""/>
              <a:defRPr sz="1200"/>
            </a:lvl3pPr>
            <a:lvl4pPr marL="515700" indent="-171450" defTabSz="268281">
              <a:lnSpc>
                <a:spcPct val="100000"/>
              </a:lnSpc>
              <a:spcBef>
                <a:spcPts val="0"/>
              </a:spcBef>
              <a:spcAft>
                <a:spcPts val="450"/>
              </a:spcAft>
              <a:buClr>
                <a:srgbClr val="009EB4"/>
              </a:buClr>
              <a:buSzPct val="75000"/>
              <a:buFont typeface="Wingdings" pitchFamily="2" charset="2"/>
              <a:buChar char=""/>
              <a:defRPr sz="1200"/>
            </a:lvl4pPr>
            <a:lvl5pPr marL="668100" indent="-152400" defTabSz="268281">
              <a:lnSpc>
                <a:spcPct val="100000"/>
              </a:lnSpc>
              <a:spcBef>
                <a:spcPts val="0"/>
              </a:spcBef>
              <a:spcAft>
                <a:spcPts val="450"/>
              </a:spcAft>
              <a:buClr>
                <a:srgbClr val="009EB4"/>
              </a:buClr>
              <a:buSzPct val="75000"/>
              <a:buFont typeface="Wingdings" pitchFamily="2" charset="2"/>
              <a:buChar char=""/>
              <a:defRPr sz="1200"/>
            </a:lvl5pPr>
            <a:lvl6pPr marL="782400" indent="-114300" defTabSz="268281">
              <a:lnSpc>
                <a:spcPct val="140000"/>
              </a:lnSpc>
              <a:buClr>
                <a:schemeClr val="tx1"/>
              </a:buClr>
              <a:buSzPct val="75000"/>
              <a:buFont typeface="Wingdings" pitchFamily="2" charset="2"/>
              <a:buChar char=""/>
              <a:defRPr sz="900"/>
            </a:lvl6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13"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8"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
        <p:nvSpPr>
          <p:cNvPr id="7" name="object 7">
            <a:extLst>
              <a:ext uri="{FF2B5EF4-FFF2-40B4-BE49-F238E27FC236}">
                <a16:creationId xmlns:a16="http://schemas.microsoft.com/office/drawing/2014/main" id="{C76780A1-EA27-5A4C-91A4-4E191A11401B}"/>
              </a:ext>
            </a:extLst>
          </p:cNvPr>
          <p:cNvSpPr txBox="1"/>
          <p:nvPr userDrawn="1"/>
        </p:nvSpPr>
        <p:spPr>
          <a:xfrm>
            <a:off x="491301" y="978512"/>
            <a:ext cx="2099500" cy="151323"/>
          </a:xfrm>
          <a:prstGeom prst="rect">
            <a:avLst/>
          </a:prstGeom>
        </p:spPr>
        <p:txBody>
          <a:bodyPr vert="horz" wrap="square" lIns="0" tIns="9525" rIns="0" bIns="0" rtlCol="0">
            <a:spAutoFit/>
          </a:bodyPr>
          <a:lstStyle/>
          <a:p>
            <a:pPr marL="9525">
              <a:lnSpc>
                <a:spcPct val="100000"/>
              </a:lnSpc>
              <a:spcBef>
                <a:spcPts val="75"/>
              </a:spcBef>
            </a:pPr>
            <a:r>
              <a:rPr sz="900" b="0" spc="-11" dirty="0">
                <a:solidFill>
                  <a:srgbClr val="009EB4"/>
                </a:solidFill>
                <a:latin typeface="+mj-lt"/>
                <a:cs typeface="ShellBold"/>
              </a:rPr>
              <a:t>CASE</a:t>
            </a:r>
            <a:r>
              <a:rPr sz="900" b="0" spc="-83" dirty="0">
                <a:solidFill>
                  <a:srgbClr val="009EB4"/>
                </a:solidFill>
                <a:latin typeface="+mj-lt"/>
                <a:cs typeface="ShellBold"/>
              </a:rPr>
              <a:t> </a:t>
            </a:r>
            <a:r>
              <a:rPr sz="900" b="0" spc="-26" dirty="0">
                <a:solidFill>
                  <a:srgbClr val="009EB4"/>
                </a:solidFill>
                <a:latin typeface="+mj-lt"/>
                <a:cs typeface="ShellBold"/>
              </a:rPr>
              <a:t>STUDY</a:t>
            </a:r>
            <a:endParaRPr sz="900" b="0" dirty="0">
              <a:solidFill>
                <a:srgbClr val="009EB4"/>
              </a:solidFill>
              <a:latin typeface="+mj-lt"/>
              <a:cs typeface="ShellBold"/>
            </a:endParaRPr>
          </a:p>
        </p:txBody>
      </p:sp>
    </p:spTree>
    <p:extLst>
      <p:ext uri="{BB962C8B-B14F-4D97-AF65-F5344CB8AC3E}">
        <p14:creationId xmlns:p14="http://schemas.microsoft.com/office/powerpoint/2010/main" val="3596486196"/>
      </p:ext>
    </p:extLst>
  </p:cSld>
  <p:clrMapOvr>
    <a:masterClrMapping/>
  </p:clrMapOvr>
  <p:transition/>
  <p:extLst>
    <p:ext uri="{DCECCB84-F9BA-43D5-87BE-67443E8EF086}">
      <p15:sldGuideLst xmlns:p15="http://schemas.microsoft.com/office/powerpoint/2012/main">
        <p15:guide id="1" orient="horz" pos="2160">
          <p15:clr>
            <a:srgbClr val="FBAE40"/>
          </p15:clr>
        </p15:guide>
        <p15:guide id="2" orient="horz" pos="813">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Content - Full Screen Image">
    <p:spTree>
      <p:nvGrpSpPr>
        <p:cNvPr id="1" name=""/>
        <p:cNvGrpSpPr/>
        <p:nvPr/>
      </p:nvGrpSpPr>
      <p:grpSpPr>
        <a:xfrm>
          <a:off x="0" y="0"/>
          <a:ext cx="0" cy="0"/>
          <a:chOff x="0" y="0"/>
          <a:chExt cx="0" cy="0"/>
        </a:xfrm>
      </p:grpSpPr>
      <p:sp>
        <p:nvSpPr>
          <p:cNvPr id="11" name="Picture Placeholder 2"/>
          <p:cNvSpPr>
            <a:spLocks noGrp="1"/>
          </p:cNvSpPr>
          <p:nvPr>
            <p:ph type="pic" sz="quarter" idx="12"/>
          </p:nvPr>
        </p:nvSpPr>
        <p:spPr bwMode="auto">
          <a:xfrm>
            <a:off x="-2382" y="0"/>
            <a:ext cx="12194383" cy="6858000"/>
          </a:xfrm>
          <a:custGeom>
            <a:avLst/>
            <a:gdLst>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63913 w 12194723"/>
              <a:gd name="connsiteY5" fmla="*/ 763913 h 6857999"/>
              <a:gd name="connsiteX6" fmla="*/ 763913 w 12194723"/>
              <a:gd name="connsiteY6" fmla="*/ 6094086 h 6857999"/>
              <a:gd name="connsiteX7" fmla="*/ 11430810 w 12194723"/>
              <a:gd name="connsiteY7" fmla="*/ 6094086 h 6857999"/>
              <a:gd name="connsiteX8" fmla="*/ 11430810 w 12194723"/>
              <a:gd name="connsiteY8" fmla="*/ 763913 h 6857999"/>
              <a:gd name="connsiteX9" fmla="*/ 763913 w 12194723"/>
              <a:gd name="connsiteY9" fmla="*/ 763913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11430810 w 12194723"/>
              <a:gd name="connsiteY7" fmla="*/ 6094086 h 6857999"/>
              <a:gd name="connsiteX8" fmla="*/ 11430810 w 12194723"/>
              <a:gd name="connsiteY8" fmla="*/ 763913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11430810 w 12194723"/>
              <a:gd name="connsiteY7" fmla="*/ 6094086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97906 w 12194723"/>
              <a:gd name="connsiteY7" fmla="*/ 6094086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33360 w 12194723"/>
              <a:gd name="connsiteY7" fmla="*/ 6094086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18431 w 12194723"/>
              <a:gd name="connsiteY7" fmla="*/ 6359075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094086 h 6857999"/>
              <a:gd name="connsiteX7" fmla="*/ 7622163 w 12194723"/>
              <a:gd name="connsiteY7" fmla="*/ 6355342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753155 w 12194723"/>
              <a:gd name="connsiteY5" fmla="*/ 3560901 h 6857999"/>
              <a:gd name="connsiteX6" fmla="*/ 763913 w 12194723"/>
              <a:gd name="connsiteY6" fmla="*/ 6359075 h 6857999"/>
              <a:gd name="connsiteX7" fmla="*/ 7622163 w 12194723"/>
              <a:gd name="connsiteY7" fmla="*/ 6355342 h 6857999"/>
              <a:gd name="connsiteX8" fmla="*/ 7622603 w 12194723"/>
              <a:gd name="connsiteY8" fmla="*/ 3560901 h 6857999"/>
              <a:gd name="connsiteX9" fmla="*/ 753155 w 12194723"/>
              <a:gd name="connsiteY9" fmla="*/ 356090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482698 w 12194723"/>
              <a:gd name="connsiteY5" fmla="*/ 482850 h 6857999"/>
              <a:gd name="connsiteX6" fmla="*/ 763913 w 12194723"/>
              <a:gd name="connsiteY6" fmla="*/ 6359075 h 6857999"/>
              <a:gd name="connsiteX7" fmla="*/ 7622163 w 12194723"/>
              <a:gd name="connsiteY7" fmla="*/ 6355342 h 6857999"/>
              <a:gd name="connsiteX8" fmla="*/ 7622603 w 12194723"/>
              <a:gd name="connsiteY8" fmla="*/ 3560901 h 6857999"/>
              <a:gd name="connsiteX9" fmla="*/ 482698 w 12194723"/>
              <a:gd name="connsiteY9" fmla="*/ 482850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4129 w 12194723"/>
              <a:gd name="connsiteY5" fmla="*/ 501900 h 6857999"/>
              <a:gd name="connsiteX6" fmla="*/ 763913 w 12194723"/>
              <a:gd name="connsiteY6" fmla="*/ 6359075 h 6857999"/>
              <a:gd name="connsiteX7" fmla="*/ 7622163 w 12194723"/>
              <a:gd name="connsiteY7" fmla="*/ 6355342 h 6857999"/>
              <a:gd name="connsiteX8" fmla="*/ 7622603 w 12194723"/>
              <a:gd name="connsiteY8" fmla="*/ 3560901 h 6857999"/>
              <a:gd name="connsiteX9" fmla="*/ 504129 w 12194723"/>
              <a:gd name="connsiteY9" fmla="*/ 501900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4129 w 12194723"/>
              <a:gd name="connsiteY5" fmla="*/ 501900 h 6857999"/>
              <a:gd name="connsiteX6" fmla="*/ 506335 w 12194723"/>
              <a:gd name="connsiteY6" fmla="*/ 666613 h 6857999"/>
              <a:gd name="connsiteX7" fmla="*/ 7622163 w 12194723"/>
              <a:gd name="connsiteY7" fmla="*/ 6355342 h 6857999"/>
              <a:gd name="connsiteX8" fmla="*/ 7622603 w 12194723"/>
              <a:gd name="connsiteY8" fmla="*/ 3560901 h 6857999"/>
              <a:gd name="connsiteX9" fmla="*/ 504129 w 12194723"/>
              <a:gd name="connsiteY9" fmla="*/ 501900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4129 w 12194723"/>
              <a:gd name="connsiteY5" fmla="*/ 501900 h 6857999"/>
              <a:gd name="connsiteX6" fmla="*/ 506335 w 12194723"/>
              <a:gd name="connsiteY6" fmla="*/ 666613 h 6857999"/>
              <a:gd name="connsiteX7" fmla="*/ 7622163 w 12194723"/>
              <a:gd name="connsiteY7" fmla="*/ 6355342 h 6857999"/>
              <a:gd name="connsiteX8" fmla="*/ 1788474 w 12194723"/>
              <a:gd name="connsiteY8" fmla="*/ 508608 h 6857999"/>
              <a:gd name="connsiteX9" fmla="*/ 504129 w 12194723"/>
              <a:gd name="connsiteY9" fmla="*/ 501900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4129 w 12194723"/>
              <a:gd name="connsiteY5" fmla="*/ 501900 h 6857999"/>
              <a:gd name="connsiteX6" fmla="*/ 506335 w 12194723"/>
              <a:gd name="connsiteY6" fmla="*/ 666613 h 6857999"/>
              <a:gd name="connsiteX7" fmla="*/ 1762276 w 12194723"/>
              <a:gd name="connsiteY7" fmla="*/ 675759 h 6857999"/>
              <a:gd name="connsiteX8" fmla="*/ 1788474 w 12194723"/>
              <a:gd name="connsiteY8" fmla="*/ 508608 h 6857999"/>
              <a:gd name="connsiteX9" fmla="*/ 504129 w 12194723"/>
              <a:gd name="connsiteY9" fmla="*/ 501900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06335 w 12194723"/>
              <a:gd name="connsiteY6" fmla="*/ 666613 h 6857999"/>
              <a:gd name="connsiteX7" fmla="*/ 1762276 w 12194723"/>
              <a:gd name="connsiteY7" fmla="*/ 675759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06335 w 12194723"/>
              <a:gd name="connsiteY6" fmla="*/ 666613 h 6857999"/>
              <a:gd name="connsiteX7" fmla="*/ 1762276 w 12194723"/>
              <a:gd name="connsiteY7" fmla="*/ 675759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06335 w 12194723"/>
              <a:gd name="connsiteY6" fmla="*/ 666613 h 6857999"/>
              <a:gd name="connsiteX7" fmla="*/ 1762276 w 12194723"/>
              <a:gd name="connsiteY7" fmla="*/ 675759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06335 w 12194723"/>
              <a:gd name="connsiteY6" fmla="*/ 666613 h 6857999"/>
              <a:gd name="connsiteX7" fmla="*/ 1788470 w 12194723"/>
              <a:gd name="connsiteY7" fmla="*/ 587653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4281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4281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8470 w 12194723"/>
              <a:gd name="connsiteY7" fmla="*/ 587653 h 6857999"/>
              <a:gd name="connsiteX8" fmla="*/ 1788474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8470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2 w 12194723"/>
              <a:gd name="connsiteY7" fmla="*/ 587653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78949 w 12194723"/>
              <a:gd name="connsiteY8" fmla="*/ 5086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963833 w 12194723"/>
              <a:gd name="connsiteY8" fmla="*/ 506110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996313 w 12194723"/>
              <a:gd name="connsiteY8" fmla="*/ 486123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966332 w 12194723"/>
              <a:gd name="connsiteY8" fmla="*/ 381191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86445 w 12194723"/>
              <a:gd name="connsiteY8" fmla="*/ 558575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88944 w 12194723"/>
              <a:gd name="connsiteY8" fmla="*/ 506109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88944 w 12194723"/>
              <a:gd name="connsiteY8" fmla="*/ 503610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88944 w 12194723"/>
              <a:gd name="connsiteY8" fmla="*/ 503610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53965 w 12194723"/>
              <a:gd name="connsiteY8" fmla="*/ 5061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71454 w 12194723"/>
              <a:gd name="connsiteY8" fmla="*/ 503609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71455 w 12194723"/>
              <a:gd name="connsiteY8" fmla="*/ 5061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71456 w 12194723"/>
              <a:gd name="connsiteY8" fmla="*/ 5061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81325 w 12194723"/>
              <a:gd name="connsiteY7" fmla="*/ 585272 h 6857999"/>
              <a:gd name="connsiteX8" fmla="*/ 1771456 w 12194723"/>
              <a:gd name="connsiteY8" fmla="*/ 5061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1 w 12194723"/>
              <a:gd name="connsiteY7" fmla="*/ 585272 h 6857999"/>
              <a:gd name="connsiteX8" fmla="*/ 1771456 w 12194723"/>
              <a:gd name="connsiteY8" fmla="*/ 5061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1 w 12194723"/>
              <a:gd name="connsiteY7" fmla="*/ 585272 h 6857999"/>
              <a:gd name="connsiteX8" fmla="*/ 1771456 w 12194723"/>
              <a:gd name="connsiteY8" fmla="*/ 5061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06662 h 6857999"/>
              <a:gd name="connsiteX6" fmla="*/ 511097 w 12194723"/>
              <a:gd name="connsiteY6" fmla="*/ 583270 h 6857999"/>
              <a:gd name="connsiteX7" fmla="*/ 1774181 w 12194723"/>
              <a:gd name="connsiteY7" fmla="*/ 585272 h 6857999"/>
              <a:gd name="connsiteX8" fmla="*/ 1771456 w 12194723"/>
              <a:gd name="connsiteY8" fmla="*/ 506108 h 6857999"/>
              <a:gd name="connsiteX9" fmla="*/ 508891 w 12194723"/>
              <a:gd name="connsiteY9" fmla="*/ 506662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11425 h 6857999"/>
              <a:gd name="connsiteX6" fmla="*/ 511097 w 12194723"/>
              <a:gd name="connsiteY6" fmla="*/ 583270 h 6857999"/>
              <a:gd name="connsiteX7" fmla="*/ 1774181 w 12194723"/>
              <a:gd name="connsiteY7" fmla="*/ 585272 h 6857999"/>
              <a:gd name="connsiteX8" fmla="*/ 1771456 w 12194723"/>
              <a:gd name="connsiteY8" fmla="*/ 506108 h 6857999"/>
              <a:gd name="connsiteX9" fmla="*/ 508891 w 12194723"/>
              <a:gd name="connsiteY9" fmla="*/ 511425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11425 h 6857999"/>
              <a:gd name="connsiteX6" fmla="*/ 511097 w 12194723"/>
              <a:gd name="connsiteY6" fmla="*/ 583270 h 6857999"/>
              <a:gd name="connsiteX7" fmla="*/ 1774181 w 12194723"/>
              <a:gd name="connsiteY7" fmla="*/ 585272 h 6857999"/>
              <a:gd name="connsiteX8" fmla="*/ 1771457 w 12194723"/>
              <a:gd name="connsiteY8" fmla="*/ 513252 h 6857999"/>
              <a:gd name="connsiteX9" fmla="*/ 508891 w 12194723"/>
              <a:gd name="connsiteY9" fmla="*/ 511425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11425 h 6857999"/>
              <a:gd name="connsiteX6" fmla="*/ 511097 w 12194723"/>
              <a:gd name="connsiteY6" fmla="*/ 583270 h 6857999"/>
              <a:gd name="connsiteX7" fmla="*/ 1774181 w 12194723"/>
              <a:gd name="connsiteY7" fmla="*/ 585272 h 6857999"/>
              <a:gd name="connsiteX8" fmla="*/ 1771457 w 12194723"/>
              <a:gd name="connsiteY8" fmla="*/ 513252 h 6857999"/>
              <a:gd name="connsiteX9" fmla="*/ 508891 w 12194723"/>
              <a:gd name="connsiteY9" fmla="*/ 511425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11425 h 6857999"/>
              <a:gd name="connsiteX6" fmla="*/ 511097 w 12194723"/>
              <a:gd name="connsiteY6" fmla="*/ 583270 h 6857999"/>
              <a:gd name="connsiteX7" fmla="*/ 1774181 w 12194723"/>
              <a:gd name="connsiteY7" fmla="*/ 585272 h 6857999"/>
              <a:gd name="connsiteX8" fmla="*/ 1771457 w 12194723"/>
              <a:gd name="connsiteY8" fmla="*/ 513252 h 6857999"/>
              <a:gd name="connsiteX9" fmla="*/ 508891 w 12194723"/>
              <a:gd name="connsiteY9" fmla="*/ 511425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11425 h 6857999"/>
              <a:gd name="connsiteX6" fmla="*/ 511097 w 12194723"/>
              <a:gd name="connsiteY6" fmla="*/ 583270 h 6857999"/>
              <a:gd name="connsiteX7" fmla="*/ 1774181 w 12194723"/>
              <a:gd name="connsiteY7" fmla="*/ 585272 h 6857999"/>
              <a:gd name="connsiteX8" fmla="*/ 1769076 w 12194723"/>
              <a:gd name="connsiteY8" fmla="*/ 508490 h 6857999"/>
              <a:gd name="connsiteX9" fmla="*/ 508891 w 12194723"/>
              <a:gd name="connsiteY9" fmla="*/ 511425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11425 h 6857999"/>
              <a:gd name="connsiteX6" fmla="*/ 511097 w 12194723"/>
              <a:gd name="connsiteY6" fmla="*/ 583270 h 6857999"/>
              <a:gd name="connsiteX7" fmla="*/ 1774181 w 12194723"/>
              <a:gd name="connsiteY7" fmla="*/ 585272 h 6857999"/>
              <a:gd name="connsiteX8" fmla="*/ 1769076 w 12194723"/>
              <a:gd name="connsiteY8" fmla="*/ 508490 h 6857999"/>
              <a:gd name="connsiteX9" fmla="*/ 508891 w 12194723"/>
              <a:gd name="connsiteY9" fmla="*/ 511425 h 6857999"/>
              <a:gd name="connsiteX0" fmla="*/ 0 w 12194723"/>
              <a:gd name="connsiteY0" fmla="*/ 0 h 6857999"/>
              <a:gd name="connsiteX1" fmla="*/ 12194723 w 12194723"/>
              <a:gd name="connsiteY1" fmla="*/ 0 h 6857999"/>
              <a:gd name="connsiteX2" fmla="*/ 12194723 w 12194723"/>
              <a:gd name="connsiteY2" fmla="*/ 6857999 h 6857999"/>
              <a:gd name="connsiteX3" fmla="*/ 0 w 12194723"/>
              <a:gd name="connsiteY3" fmla="*/ 6857999 h 6857999"/>
              <a:gd name="connsiteX4" fmla="*/ 0 w 12194723"/>
              <a:gd name="connsiteY4" fmla="*/ 0 h 6857999"/>
              <a:gd name="connsiteX5" fmla="*/ 508891 w 12194723"/>
              <a:gd name="connsiteY5" fmla="*/ 511425 h 6857999"/>
              <a:gd name="connsiteX6" fmla="*/ 511097 w 12194723"/>
              <a:gd name="connsiteY6" fmla="*/ 583270 h 6857999"/>
              <a:gd name="connsiteX7" fmla="*/ 1774181 w 12194723"/>
              <a:gd name="connsiteY7" fmla="*/ 585272 h 6857999"/>
              <a:gd name="connsiteX8" fmla="*/ 1769076 w 12194723"/>
              <a:gd name="connsiteY8" fmla="*/ 508490 h 6857999"/>
              <a:gd name="connsiteX9" fmla="*/ 508891 w 12194723"/>
              <a:gd name="connsiteY9" fmla="*/ 51142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4723" h="6857999">
                <a:moveTo>
                  <a:pt x="0" y="0"/>
                </a:moveTo>
                <a:lnTo>
                  <a:pt x="12194723" y="0"/>
                </a:lnTo>
                <a:lnTo>
                  <a:pt x="12194723" y="6857999"/>
                </a:lnTo>
                <a:lnTo>
                  <a:pt x="0" y="6857999"/>
                </a:lnTo>
                <a:lnTo>
                  <a:pt x="0" y="0"/>
                </a:lnTo>
                <a:close/>
                <a:moveTo>
                  <a:pt x="508891" y="511425"/>
                </a:moveTo>
                <a:cubicBezTo>
                  <a:pt x="509626" y="566329"/>
                  <a:pt x="510362" y="528366"/>
                  <a:pt x="511097" y="583270"/>
                </a:cubicBezTo>
                <a:lnTo>
                  <a:pt x="1774181" y="585272"/>
                </a:lnTo>
                <a:cubicBezTo>
                  <a:pt x="1771177" y="584735"/>
                  <a:pt x="1784691" y="508891"/>
                  <a:pt x="1769076" y="508490"/>
                </a:cubicBezTo>
                <a:cubicBezTo>
                  <a:pt x="1753461" y="508089"/>
                  <a:pt x="928953" y="510447"/>
                  <a:pt x="508891" y="511425"/>
                </a:cubicBezTo>
                <a:close/>
              </a:path>
            </a:pathLst>
          </a:custGeom>
          <a:noFill/>
          <a:ln w="3175" algn="ctr">
            <a:noFill/>
            <a:miter lim="800000"/>
            <a:headEnd/>
            <a:tailEnd/>
          </a:ln>
        </p:spPr>
        <p:txBody>
          <a:bodyPr/>
          <a:lstStyle>
            <a:lvl1pPr>
              <a:defRPr sz="1600"/>
            </a:lvl1pPr>
          </a:lstStyle>
          <a:p>
            <a:r>
              <a:rPr lang="en-GB" dirty="0"/>
              <a:t>Click icon to add picture</a:t>
            </a:r>
          </a:p>
        </p:txBody>
      </p:sp>
      <p:sp>
        <p:nvSpPr>
          <p:cNvPr id="34" name="Rectangle 2"/>
          <p:cNvSpPr>
            <a:spLocks noGrp="1" noChangeArrowheads="1"/>
          </p:cNvSpPr>
          <p:nvPr>
            <p:ph type="title"/>
          </p:nvPr>
        </p:nvSpPr>
        <p:spPr bwMode="auto">
          <a:xfrm>
            <a:off x="508000" y="712802"/>
            <a:ext cx="3612309" cy="752475"/>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cap="none" baseline="0">
                <a:solidFill>
                  <a:schemeClr val="tx1"/>
                </a:solidFill>
                <a:latin typeface="ShellBold" panose="00000800000000000000" pitchFamily="50" charset="0"/>
              </a:defRPr>
            </a:lvl1pPr>
          </a:lstStyle>
          <a:p>
            <a:pPr lvl="0"/>
            <a:r>
              <a:rPr lang="en-GB" noProof="0" dirty="0"/>
              <a:t>Click to edit Master title style</a:t>
            </a:r>
          </a:p>
        </p:txBody>
      </p:sp>
      <p:sp>
        <p:nvSpPr>
          <p:cNvPr id="10" name="Content Placeholder 9"/>
          <p:cNvSpPr>
            <a:spLocks noGrp="1"/>
          </p:cNvSpPr>
          <p:nvPr>
            <p:ph sz="quarter" idx="11"/>
          </p:nvPr>
        </p:nvSpPr>
        <p:spPr>
          <a:xfrm>
            <a:off x="508001" y="2490012"/>
            <a:ext cx="3612308" cy="3869512"/>
          </a:xfrm>
        </p:spPr>
        <p:txBody>
          <a:bodyPr/>
          <a:lstStyle>
            <a:lvl1pPr marL="0" indent="0" defTabSz="268281">
              <a:lnSpc>
                <a:spcPct val="100000"/>
              </a:lnSpc>
              <a:spcBef>
                <a:spcPts val="0"/>
              </a:spcBef>
              <a:spcAft>
                <a:spcPts val="450"/>
              </a:spcAft>
              <a:defRPr sz="1200"/>
            </a:lvl1pPr>
            <a:lvl2pPr marL="172800" indent="-172800" defTabSz="268281">
              <a:lnSpc>
                <a:spcPct val="100000"/>
              </a:lnSpc>
              <a:spcBef>
                <a:spcPts val="0"/>
              </a:spcBef>
              <a:spcAft>
                <a:spcPts val="450"/>
              </a:spcAft>
              <a:defRPr sz="1200"/>
            </a:lvl2pPr>
            <a:lvl3pPr marL="344250" indent="-171450" defTabSz="268281">
              <a:lnSpc>
                <a:spcPct val="100000"/>
              </a:lnSpc>
              <a:spcBef>
                <a:spcPts val="0"/>
              </a:spcBef>
              <a:spcAft>
                <a:spcPts val="450"/>
              </a:spcAft>
              <a:buClr>
                <a:schemeClr val="tx1"/>
              </a:buClr>
              <a:buSzPct val="75000"/>
              <a:buFont typeface="Wingdings" pitchFamily="2" charset="2"/>
              <a:buChar char=""/>
              <a:defRPr sz="1200"/>
            </a:lvl3pPr>
            <a:lvl4pPr marL="515700" indent="-171450" defTabSz="268281">
              <a:lnSpc>
                <a:spcPct val="100000"/>
              </a:lnSpc>
              <a:spcBef>
                <a:spcPts val="0"/>
              </a:spcBef>
              <a:spcAft>
                <a:spcPts val="450"/>
              </a:spcAft>
              <a:buClr>
                <a:schemeClr val="tx1"/>
              </a:buClr>
              <a:buSzPct val="75000"/>
              <a:buFont typeface="Wingdings" pitchFamily="2" charset="2"/>
              <a:buChar char=""/>
              <a:defRPr sz="1200"/>
            </a:lvl4pPr>
            <a:lvl5pPr marL="668100" indent="-152400" defTabSz="268281">
              <a:lnSpc>
                <a:spcPct val="100000"/>
              </a:lnSpc>
              <a:spcBef>
                <a:spcPts val="0"/>
              </a:spcBef>
              <a:spcAft>
                <a:spcPts val="450"/>
              </a:spcAft>
              <a:buClr>
                <a:schemeClr val="tx1"/>
              </a:buClr>
              <a:buSzPct val="75000"/>
              <a:buFont typeface="Wingdings" pitchFamily="2" charset="2"/>
              <a:buChar char=""/>
              <a:defRPr sz="1200"/>
            </a:lvl5pPr>
            <a:lvl6pPr marL="782400" indent="-114300" defTabSz="268281">
              <a:lnSpc>
                <a:spcPct val="140000"/>
              </a:lnSpc>
              <a:buClr>
                <a:schemeClr val="tx1"/>
              </a:buClr>
              <a:buSzPct val="75000"/>
              <a:buFont typeface="Wingdings" pitchFamily="2" charset="2"/>
              <a:buChar char=""/>
              <a:defRPr sz="900"/>
            </a:lvl6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13"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8"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453992288"/>
      </p:ext>
    </p:extLst>
  </p:cSld>
  <p:clrMapOvr>
    <a:masterClrMapping/>
  </p:clrMapOvr>
  <p:transition/>
  <p:extLst>
    <p:ext uri="{DCECCB84-F9BA-43D5-87BE-67443E8EF086}">
      <p15:sldGuideLst xmlns:p15="http://schemas.microsoft.com/office/powerpoint/2012/main">
        <p15:guide id="1" orient="horz" pos="2160">
          <p15:clr>
            <a:srgbClr val="FBAE40"/>
          </p15:clr>
        </p15:guide>
        <p15:guide id="2" orient="horz" pos="813">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and Content - High Content">
    <p:spTree>
      <p:nvGrpSpPr>
        <p:cNvPr id="1" name=""/>
        <p:cNvGrpSpPr/>
        <p:nvPr/>
      </p:nvGrpSpPr>
      <p:grpSpPr>
        <a:xfrm>
          <a:off x="0" y="0"/>
          <a:ext cx="0" cy="0"/>
          <a:chOff x="0" y="0"/>
          <a:chExt cx="0" cy="0"/>
        </a:xfrm>
      </p:grpSpPr>
      <p:sp>
        <p:nvSpPr>
          <p:cNvPr id="34" name="Rectangle 2"/>
          <p:cNvSpPr>
            <a:spLocks noGrp="1" noChangeArrowheads="1"/>
          </p:cNvSpPr>
          <p:nvPr>
            <p:ph type="title"/>
          </p:nvPr>
        </p:nvSpPr>
        <p:spPr bwMode="auto">
          <a:xfrm>
            <a:off x="508001" y="712800"/>
            <a:ext cx="11171239" cy="752474"/>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a:defRPr lang="en-GB" sz="1800" b="0" kern="1200" cap="none" baseline="0" noProof="0" dirty="0" smtClean="0">
                <a:solidFill>
                  <a:schemeClr val="tx1"/>
                </a:solidFill>
                <a:latin typeface="ShellBold" panose="00000800000000000000" pitchFamily="50" charset="0"/>
                <a:ea typeface="+mj-ea"/>
                <a:cs typeface="+mj-cs"/>
              </a:defRPr>
            </a:lvl1pPr>
          </a:lstStyle>
          <a:p>
            <a:pPr lvl="0"/>
            <a:r>
              <a:rPr lang="en-GB" noProof="0"/>
              <a:t>Click to edit Master title style</a:t>
            </a:r>
            <a:endParaRPr lang="en-GB" noProof="0" dirty="0"/>
          </a:p>
        </p:txBody>
      </p:sp>
      <p:sp>
        <p:nvSpPr>
          <p:cNvPr id="11" name="Content Placeholder 9"/>
          <p:cNvSpPr>
            <a:spLocks noGrp="1"/>
          </p:cNvSpPr>
          <p:nvPr>
            <p:ph sz="quarter" idx="11"/>
          </p:nvPr>
        </p:nvSpPr>
        <p:spPr>
          <a:xfrm>
            <a:off x="508001" y="1528763"/>
            <a:ext cx="11171239" cy="4830762"/>
          </a:xfrm>
        </p:spPr>
        <p:txBody>
          <a:bodyPr/>
          <a:lstStyle>
            <a:lvl1pPr marL="0" indent="0" defTabSz="268281">
              <a:lnSpc>
                <a:spcPct val="140000"/>
              </a:lnSpc>
              <a:spcBef>
                <a:spcPts val="0"/>
              </a:spcBef>
              <a:defRPr sz="1050"/>
            </a:lvl1pPr>
            <a:lvl2pPr marL="132300" indent="-132300" defTabSz="268281">
              <a:lnSpc>
                <a:spcPct val="140000"/>
              </a:lnSpc>
              <a:spcBef>
                <a:spcPts val="0"/>
              </a:spcBef>
              <a:defRPr sz="1050"/>
            </a:lvl2pPr>
            <a:lvl3pPr marL="265650" indent="-133350" defTabSz="268281">
              <a:lnSpc>
                <a:spcPct val="140000"/>
              </a:lnSpc>
              <a:spcBef>
                <a:spcPts val="0"/>
              </a:spcBef>
              <a:buClr>
                <a:schemeClr val="tx1"/>
              </a:buClr>
              <a:buSzPct val="75000"/>
              <a:buFont typeface="Wingdings" pitchFamily="2" charset="2"/>
              <a:buChar char=""/>
              <a:defRPr sz="1050"/>
            </a:lvl3pPr>
            <a:lvl4pPr marL="399000" indent="-133350" defTabSz="268281">
              <a:lnSpc>
                <a:spcPct val="140000"/>
              </a:lnSpc>
              <a:spcBef>
                <a:spcPts val="0"/>
              </a:spcBef>
              <a:buClr>
                <a:schemeClr val="tx1"/>
              </a:buClr>
              <a:buSzPct val="75000"/>
              <a:buFont typeface="Wingdings" pitchFamily="2" charset="2"/>
              <a:buChar char=""/>
              <a:defRPr sz="1050"/>
            </a:lvl4pPr>
            <a:lvl5pPr marL="513300" indent="-114300" defTabSz="268281">
              <a:lnSpc>
                <a:spcPct val="140000"/>
              </a:lnSpc>
              <a:spcBef>
                <a:spcPts val="0"/>
              </a:spcBef>
              <a:buClr>
                <a:schemeClr val="tx1"/>
              </a:buClr>
              <a:buSzPct val="75000"/>
              <a:buFont typeface="Wingdings" pitchFamily="2" charset="2"/>
              <a:buChar char=""/>
              <a:tabLst/>
              <a:defRPr sz="900"/>
            </a:lvl5pPr>
            <a:lvl6pPr marL="618075" indent="-104775" defTabSz="268281">
              <a:lnSpc>
                <a:spcPct val="140000"/>
              </a:lnSpc>
              <a:buClr>
                <a:schemeClr val="tx1"/>
              </a:buClr>
              <a:buSzPct val="75000"/>
              <a:buFont typeface="Wingdings" pitchFamily="2" charset="2"/>
              <a:buChar char=""/>
              <a:defRPr sz="825"/>
            </a:lvl6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4"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16"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17" name="Rectangle 5"/>
          <p:cNvSpPr>
            <a:spLocks noGrp="1" noChangeArrowheads="1"/>
          </p:cNvSpPr>
          <p:nvPr>
            <p:ph type="ftr" sz="quarter" idx="3"/>
          </p:nvPr>
        </p:nvSpPr>
        <p:spPr bwMode="auto">
          <a:xfrm>
            <a:off x="3877056" y="6469199"/>
            <a:ext cx="4435312" cy="237600"/>
          </a:xfrm>
          <a:prstGeom prst="rect">
            <a:avLst/>
          </a:prstGeom>
          <a:noFill/>
          <a:ln w="9525">
            <a:noFill/>
            <a:miter lim="800000"/>
            <a:headEnd/>
            <a:tailEnd/>
          </a:ln>
          <a:effectLst/>
        </p:spPr>
        <p:txBody>
          <a:bodyPr vert="horz" wrap="square" lIns="0" tIns="0" rIns="0" bIns="45720" numCol="1" anchor="t" anchorCtr="0" compatLnSpc="1">
            <a:prstTxWarp prst="textNoShape">
              <a:avLst/>
            </a:prstTxWarp>
          </a:bodyPr>
          <a:lstStyle>
            <a:lvl1pPr>
              <a:defRPr sz="638">
                <a:solidFill>
                  <a:schemeClr val="tx1"/>
                </a:solidFill>
                <a:latin typeface="+mn-lt"/>
                <a:cs typeface="Arial" pitchFamily="34" charset="0"/>
              </a:defRPr>
            </a:lvl1pPr>
          </a:lstStyle>
          <a:p>
            <a:pPr>
              <a:defRPr/>
            </a:pPr>
            <a:r>
              <a:rPr lang="en-GB" noProof="1"/>
              <a:t>Footer </a:t>
            </a:r>
          </a:p>
        </p:txBody>
      </p:sp>
    </p:spTree>
    <p:extLst>
      <p:ext uri="{BB962C8B-B14F-4D97-AF65-F5344CB8AC3E}">
        <p14:creationId xmlns:p14="http://schemas.microsoft.com/office/powerpoint/2010/main" val="231393742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0.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0" Type="http://schemas.openxmlformats.org/officeDocument/2006/relationships/theme" Target="../theme/theme1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16.xml"/><Relationship Id="rId7"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3.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image" Target="../media/image6.png"/><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9.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21" Type="http://schemas.openxmlformats.org/officeDocument/2006/relationships/slideLayout" Target="../slideLayouts/slideLayout111.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image" Target="../media/image11.emf"/><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oleObject" Target="../embeddings/oleObject1.bin"/><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tags" Target="../tags/tag1.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445EBA-1E78-6EED-6ACC-7255A5C3B9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362A89-EA06-1AEC-13F0-44502BD8EE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F05F26-F079-E084-0CB4-8BA5FA4FB5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6817E-36F0-4853-8B0B-CFE40A6B5E32}" type="datetimeFigureOut">
              <a:rPr lang="en-US" smtClean="0"/>
              <a:t>11/29/2023</a:t>
            </a:fld>
            <a:endParaRPr lang="en-US"/>
          </a:p>
        </p:txBody>
      </p:sp>
      <p:sp>
        <p:nvSpPr>
          <p:cNvPr id="5" name="Footer Placeholder 4">
            <a:extLst>
              <a:ext uri="{FF2B5EF4-FFF2-40B4-BE49-F238E27FC236}">
                <a16:creationId xmlns:a16="http://schemas.microsoft.com/office/drawing/2014/main" id="{6AFDB97D-B056-57A3-67A6-D0FEEF8080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40ABD1-EE87-3EB9-9443-ED11FDA1CB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E5D07C-87D0-49C5-8BB8-A4F2445909F4}" type="slidenum">
              <a:rPr lang="en-US" smtClean="0"/>
              <a:t>‹#›</a:t>
            </a:fld>
            <a:endParaRPr lang="en-US"/>
          </a:p>
        </p:txBody>
      </p:sp>
    </p:spTree>
    <p:extLst>
      <p:ext uri="{BB962C8B-B14F-4D97-AF65-F5344CB8AC3E}">
        <p14:creationId xmlns:p14="http://schemas.microsoft.com/office/powerpoint/2010/main" val="2178804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8" r:id="rId12"/>
    <p:sldLayoutId id="214748370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7A56FC-334A-C69D-D99B-363DCAF8C8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C66728-801E-1981-0720-B3D7259364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299E8B-A584-0A88-4AD9-A0ADCDBB04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F5F63-DBD6-4197-A504-B342C637B469}" type="datetimeFigureOut">
              <a:rPr lang="en-US" smtClean="0"/>
              <a:t>11/28/2023</a:t>
            </a:fld>
            <a:endParaRPr lang="en-US"/>
          </a:p>
        </p:txBody>
      </p:sp>
      <p:sp>
        <p:nvSpPr>
          <p:cNvPr id="5" name="Footer Placeholder 4">
            <a:extLst>
              <a:ext uri="{FF2B5EF4-FFF2-40B4-BE49-F238E27FC236}">
                <a16:creationId xmlns:a16="http://schemas.microsoft.com/office/drawing/2014/main" id="{88D190C8-A8AE-70ED-B1CF-9BA52DCDCD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3FFD4A-3717-79C5-250D-30578378F4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3781CB-E12A-4642-B4E7-727B6BB92737}" type="slidenum">
              <a:rPr lang="en-US" smtClean="0"/>
              <a:t>‹#›</a:t>
            </a:fld>
            <a:endParaRPr lang="en-US"/>
          </a:p>
        </p:txBody>
      </p:sp>
    </p:spTree>
    <p:extLst>
      <p:ext uri="{BB962C8B-B14F-4D97-AF65-F5344CB8AC3E}">
        <p14:creationId xmlns:p14="http://schemas.microsoft.com/office/powerpoint/2010/main" val="221189315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70708A-3B80-754D-8D7E-75BC5AB870A0}"/>
              </a:ext>
            </a:extLst>
          </p:cNvPr>
          <p:cNvSpPr>
            <a:spLocks noGrp="1"/>
          </p:cNvSpPr>
          <p:nvPr>
            <p:ph type="title"/>
          </p:nvPr>
        </p:nvSpPr>
        <p:spPr>
          <a:xfrm>
            <a:off x="4508106" y="365125"/>
            <a:ext cx="684569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1A43870-8FA9-FC41-BB12-8730903C29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1410989"/>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4873" y="322157"/>
            <a:ext cx="7592291" cy="928831"/>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54874" y="1415846"/>
            <a:ext cx="11814645" cy="52118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986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fade/>
  </p:transition>
  <p:txStyles>
    <p:titleStyle>
      <a:lvl1pPr algn="l" defTabSz="1219170" rtl="0" eaLnBrk="1" latinLnBrk="0" hangingPunct="1">
        <a:spcBef>
          <a:spcPct val="0"/>
        </a:spcBef>
        <a:buNone/>
        <a:defRPr sz="4533" b="1" kern="1200">
          <a:solidFill>
            <a:schemeClr val="tx1"/>
          </a:solidFill>
          <a:latin typeface="+mj-lt"/>
          <a:ea typeface="+mj-ea"/>
          <a:cs typeface="+mj-cs"/>
        </a:defRPr>
      </a:lvl1pPr>
    </p:titleStyle>
    <p:bodyStyle>
      <a:lvl1pPr marL="457189" indent="-457189" algn="l" defTabSz="1219170" rtl="0" eaLnBrk="1" latinLnBrk="0" hangingPunct="1">
        <a:spcBef>
          <a:spcPct val="20000"/>
        </a:spcBef>
        <a:buClr>
          <a:schemeClr val="accent4"/>
        </a:buClr>
        <a:buFont typeface="Arial" pitchFamily="34" charset="0"/>
        <a:buChar char="•"/>
        <a:defRPr sz="3200"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133"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133"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shadeToTitle="1">
        <a:gradFill rotWithShape="1">
          <a:gsLst>
            <a:gs pos="0">
              <a:schemeClr val="bg1"/>
            </a:gs>
            <a:gs pos="100000">
              <a:schemeClr val="bg2"/>
            </a:gs>
          </a:gsLst>
          <a:path path="shape">
            <a:fillToRect l="50000" t="50000" r="50000" b="50000"/>
          </a:path>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DC41E7-D071-CEDD-54D6-ABAB4EB277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1027" name="Text Placeholder 2">
            <a:extLst>
              <a:ext uri="{FF2B5EF4-FFF2-40B4-BE49-F238E27FC236}">
                <a16:creationId xmlns:a16="http://schemas.microsoft.com/office/drawing/2014/main" id="{8901F996-190E-3A3D-3C19-FEAC61A5FF7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Slide Number Placeholder 4">
            <a:extLst>
              <a:ext uri="{FF2B5EF4-FFF2-40B4-BE49-F238E27FC236}">
                <a16:creationId xmlns:a16="http://schemas.microsoft.com/office/drawing/2014/main" id="{1DCBA47F-6A93-B4CF-BE26-506AE10458EC}"/>
              </a:ext>
            </a:extLst>
          </p:cNvPr>
          <p:cNvSpPr>
            <a:spLocks noGrp="1"/>
          </p:cNvSpPr>
          <p:nvPr>
            <p:ph type="sldNum" sz="quarter" idx="4"/>
          </p:nvPr>
        </p:nvSpPr>
        <p:spPr>
          <a:xfrm>
            <a:off x="11187113" y="6357938"/>
            <a:ext cx="56356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9545B86-5946-44C4-96CF-91AD74D52DAC}" type="slidenum">
              <a:rPr lang="en-US" altLang="en-US"/>
              <a:pPr>
                <a:defRPr/>
              </a:pPr>
              <a:t>‹#›</a:t>
            </a:fld>
            <a:endParaRPr lang="en-US" altLang="en-US"/>
          </a:p>
        </p:txBody>
      </p:sp>
      <p:pic>
        <p:nvPicPr>
          <p:cNvPr id="1029" name="Picture 8">
            <a:extLst>
              <a:ext uri="{FF2B5EF4-FFF2-40B4-BE49-F238E27FC236}">
                <a16:creationId xmlns:a16="http://schemas.microsoft.com/office/drawing/2014/main" id="{00C5BB42-CA9C-82BB-D2D1-424CE8039A8C}"/>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6363" y="6176963"/>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0" name="Group 5">
            <a:extLst>
              <a:ext uri="{FF2B5EF4-FFF2-40B4-BE49-F238E27FC236}">
                <a16:creationId xmlns:a16="http://schemas.microsoft.com/office/drawing/2014/main" id="{232F7887-18E9-E12B-39E7-22978630050B}"/>
              </a:ext>
            </a:extLst>
          </p:cNvPr>
          <p:cNvGrpSpPr>
            <a:grpSpLocks/>
          </p:cNvGrpSpPr>
          <p:nvPr userDrawn="1"/>
        </p:nvGrpSpPr>
        <p:grpSpPr bwMode="auto">
          <a:xfrm>
            <a:off x="420688" y="228600"/>
            <a:ext cx="1597025" cy="1603375"/>
            <a:chOff x="457200" y="182880"/>
            <a:chExt cx="1596887" cy="1602823"/>
          </a:xfrm>
        </p:grpSpPr>
        <p:cxnSp>
          <p:nvCxnSpPr>
            <p:cNvPr id="11" name="Straight Connector 10">
              <a:extLst>
                <a:ext uri="{FF2B5EF4-FFF2-40B4-BE49-F238E27FC236}">
                  <a16:creationId xmlns:a16="http://schemas.microsoft.com/office/drawing/2014/main" id="{FB1AFB2C-E0B3-566B-AC71-92A7BBCD47C9}"/>
                </a:ext>
              </a:extLst>
            </p:cNvPr>
            <p:cNvCxnSpPr/>
            <p:nvPr userDrawn="1"/>
          </p:nvCxnSpPr>
          <p:spPr>
            <a:xfrm>
              <a:off x="457200" y="182880"/>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B71B240-485E-DA67-00A6-DEE7E68D7E08}"/>
                </a:ext>
              </a:extLst>
            </p:cNvPr>
            <p:cNvCxnSpPr>
              <a:cxnSpLocks/>
            </p:cNvCxnSpPr>
            <p:nvPr userDrawn="1"/>
          </p:nvCxnSpPr>
          <p:spPr>
            <a:xfrm flipH="1">
              <a:off x="457200" y="182880"/>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1031" name="Group 12">
            <a:extLst>
              <a:ext uri="{FF2B5EF4-FFF2-40B4-BE49-F238E27FC236}">
                <a16:creationId xmlns:a16="http://schemas.microsoft.com/office/drawing/2014/main" id="{9AADD1E4-26F5-AA52-7770-3F1D771D820E}"/>
              </a:ext>
            </a:extLst>
          </p:cNvPr>
          <p:cNvGrpSpPr>
            <a:grpSpLocks/>
          </p:cNvGrpSpPr>
          <p:nvPr userDrawn="1"/>
        </p:nvGrpSpPr>
        <p:grpSpPr bwMode="auto">
          <a:xfrm rot="10800000">
            <a:off x="10177463" y="5029200"/>
            <a:ext cx="1597025" cy="1603375"/>
            <a:chOff x="357809" y="365125"/>
            <a:chExt cx="1596887" cy="1602823"/>
          </a:xfrm>
        </p:grpSpPr>
        <p:cxnSp>
          <p:nvCxnSpPr>
            <p:cNvPr id="15" name="Straight Connector 14">
              <a:extLst>
                <a:ext uri="{FF2B5EF4-FFF2-40B4-BE49-F238E27FC236}">
                  <a16:creationId xmlns:a16="http://schemas.microsoft.com/office/drawing/2014/main" id="{BAC2C450-EECF-3718-D665-CF1E27D0AF4A}"/>
                </a:ext>
              </a:extLst>
            </p:cNvPr>
            <p:cNvCxnSpPr/>
            <p:nvPr userDrawn="1"/>
          </p:nvCxnSpPr>
          <p:spPr>
            <a:xfrm>
              <a:off x="357809" y="365125"/>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D2299A-1F7C-A5F2-2F8D-50DEC2B72510}"/>
                </a:ext>
              </a:extLst>
            </p:cNvPr>
            <p:cNvCxnSpPr>
              <a:cxnSpLocks/>
            </p:cNvCxnSpPr>
            <p:nvPr userDrawn="1"/>
          </p:nvCxnSpPr>
          <p:spPr>
            <a:xfrm flipH="1">
              <a:off x="357809" y="365125"/>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5500251"/>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hdr="0" ftr="0" dt="0"/>
  <p:txStyles>
    <p:titleStyle>
      <a:lvl1pPr algn="l" rtl="0" eaLnBrk="0" fontAlgn="base" hangingPunct="0">
        <a:lnSpc>
          <a:spcPct val="90000"/>
        </a:lnSpc>
        <a:spcBef>
          <a:spcPct val="0"/>
        </a:spcBef>
        <a:spcAft>
          <a:spcPct val="0"/>
        </a:spcAft>
        <a:defRPr sz="5400" b="1" kern="1200" cap="small" spc="-150">
          <a:solidFill>
            <a:schemeClr val="tx1"/>
          </a:solidFill>
          <a:latin typeface="+mj-lt"/>
          <a:ea typeface="+mj-ea"/>
          <a:cs typeface="+mj-cs"/>
        </a:defRPr>
      </a:lvl1pPr>
      <a:lvl2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2pPr>
      <a:lvl3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3pPr>
      <a:lvl4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4pPr>
      <a:lvl5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5pPr>
      <a:lvl6pPr marL="457200" algn="l" rtl="0" fontAlgn="base">
        <a:lnSpc>
          <a:spcPct val="90000"/>
        </a:lnSpc>
        <a:spcBef>
          <a:spcPct val="0"/>
        </a:spcBef>
        <a:spcAft>
          <a:spcPct val="0"/>
        </a:spcAft>
        <a:defRPr sz="5400" b="1">
          <a:solidFill>
            <a:schemeClr val="tx1"/>
          </a:solidFill>
          <a:latin typeface="Nirmala UI" panose="020B0502040204020203" pitchFamily="34" charset="0"/>
        </a:defRPr>
      </a:lvl6pPr>
      <a:lvl7pPr marL="914400" algn="l" rtl="0" fontAlgn="base">
        <a:lnSpc>
          <a:spcPct val="90000"/>
        </a:lnSpc>
        <a:spcBef>
          <a:spcPct val="0"/>
        </a:spcBef>
        <a:spcAft>
          <a:spcPct val="0"/>
        </a:spcAft>
        <a:defRPr sz="5400" b="1">
          <a:solidFill>
            <a:schemeClr val="tx1"/>
          </a:solidFill>
          <a:latin typeface="Nirmala UI" panose="020B0502040204020203" pitchFamily="34" charset="0"/>
        </a:defRPr>
      </a:lvl7pPr>
      <a:lvl8pPr marL="1371600" algn="l" rtl="0" fontAlgn="base">
        <a:lnSpc>
          <a:spcPct val="90000"/>
        </a:lnSpc>
        <a:spcBef>
          <a:spcPct val="0"/>
        </a:spcBef>
        <a:spcAft>
          <a:spcPct val="0"/>
        </a:spcAft>
        <a:defRPr sz="5400" b="1">
          <a:solidFill>
            <a:schemeClr val="tx1"/>
          </a:solidFill>
          <a:latin typeface="Nirmala UI" panose="020B0502040204020203" pitchFamily="34" charset="0"/>
        </a:defRPr>
      </a:lvl8pPr>
      <a:lvl9pPr marL="1828800" algn="l" rtl="0" fontAlgn="base">
        <a:lnSpc>
          <a:spcPct val="90000"/>
        </a:lnSpc>
        <a:spcBef>
          <a:spcPct val="0"/>
        </a:spcBef>
        <a:spcAft>
          <a:spcPct val="0"/>
        </a:spcAft>
        <a:defRPr sz="5400" b="1">
          <a:solidFill>
            <a:schemeClr val="tx1"/>
          </a:solidFill>
          <a:latin typeface="Nirmala UI" panose="020B0502040204020203" pitchFamily="34" charset="0"/>
        </a:defRPr>
      </a:lvl9pPr>
    </p:titleStyle>
    <p:bodyStyle>
      <a:lvl1pPr marL="228600" indent="-228600" algn="l" rtl="0" eaLnBrk="0" fontAlgn="base" hangingPunct="0">
        <a:spcBef>
          <a:spcPts val="1000"/>
        </a:spcBef>
        <a:spcAft>
          <a:spcPct val="0"/>
        </a:spcAft>
        <a:buFont typeface="Bahnschrift SemiLight Condensed" panose="020B0502040204020203" pitchFamily="34" charset="0"/>
        <a:buChar char="»"/>
        <a:defRPr sz="2800" kern="1200">
          <a:solidFill>
            <a:schemeClr val="tx1"/>
          </a:solidFill>
          <a:latin typeface="+mn-lt"/>
          <a:ea typeface="+mn-ea"/>
          <a:cs typeface="+mn-cs"/>
        </a:defRPr>
      </a:lvl1pPr>
      <a:lvl2pPr marL="685800" indent="-228600" algn="l" rtl="0" eaLnBrk="0" fontAlgn="base" hangingPunct="0">
        <a:spcBef>
          <a:spcPts val="1000"/>
        </a:spcBef>
        <a:spcAft>
          <a:spcPct val="0"/>
        </a:spcAft>
        <a:buFont typeface="Symbol" panose="05050102010706020507" pitchFamily="18" charset="2"/>
        <a:buChar char="-"/>
        <a:defRPr sz="2400" kern="1200">
          <a:solidFill>
            <a:schemeClr val="tx1"/>
          </a:solidFill>
          <a:latin typeface="+mn-lt"/>
          <a:ea typeface="+mn-ea"/>
          <a:cs typeface="+mn-cs"/>
        </a:defRPr>
      </a:lvl2pPr>
      <a:lvl3pPr marL="1143000" indent="-228600" algn="l" rtl="0" eaLnBrk="0" fontAlgn="base" hangingPunct="0">
        <a:spcBef>
          <a:spcPts val="1000"/>
        </a:spcBef>
        <a:spcAft>
          <a:spcPct val="0"/>
        </a:spcAft>
        <a:buFont typeface="Bahnschrift SemiLight Condensed" panose="020B0502040204020203" pitchFamily="34" charset="0"/>
        <a:buChar char="&gt;"/>
        <a:defRPr sz="2000" kern="1200">
          <a:solidFill>
            <a:schemeClr val="tx1"/>
          </a:solidFill>
          <a:latin typeface="+mn-lt"/>
          <a:ea typeface="+mn-ea"/>
          <a:cs typeface="+mn-cs"/>
        </a:defRPr>
      </a:lvl3pPr>
      <a:lvl4pPr marL="1371600" algn="l" rtl="0" eaLnBrk="0" fontAlgn="base" hangingPunct="0">
        <a:spcBef>
          <a:spcPts val="1000"/>
        </a:spcBef>
        <a:spcAft>
          <a:spcPct val="0"/>
        </a:spcAft>
        <a:defRPr i="1" kern="1200">
          <a:solidFill>
            <a:schemeClr val="tx1"/>
          </a:solidFill>
          <a:latin typeface="+mn-lt"/>
          <a:ea typeface="+mn-ea"/>
          <a:cs typeface="+mn-cs"/>
        </a:defRPr>
      </a:lvl4pPr>
      <a:lvl5pPr marL="2057400" indent="-228600" algn="l" rtl="0" eaLnBrk="0" fontAlgn="base" hangingPunct="0">
        <a:spcBef>
          <a:spcPts val="1000"/>
        </a:spcBef>
        <a:spcAft>
          <a:spcPct val="0"/>
        </a:spcAft>
        <a:buFont typeface="Bahnschrift SemiLight Condensed" panose="020B0502040204020203"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shadeToTitle="1">
        <a:gradFill rotWithShape="1">
          <a:gsLst>
            <a:gs pos="0">
              <a:schemeClr val="bg1"/>
            </a:gs>
            <a:gs pos="100000">
              <a:schemeClr val="bg2"/>
            </a:gs>
          </a:gsLst>
          <a:path path="shape">
            <a:fillToRect l="50000" t="50000" r="50000" b="5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83F0D8A-F3CB-D97A-9F24-670CB7C5309E}"/>
              </a:ext>
            </a:extLst>
          </p:cNvPr>
          <p:cNvSpPr/>
          <p:nvPr userDrawn="1"/>
        </p:nvSpPr>
        <p:spPr>
          <a:xfrm>
            <a:off x="0" y="-134938"/>
            <a:ext cx="12192000" cy="1825626"/>
          </a:xfrm>
          <a:prstGeom prst="rect">
            <a:avLst/>
          </a:prstGeom>
          <a:solidFill>
            <a:schemeClr val="tx2"/>
          </a:solidFill>
          <a:ln>
            <a:solidFill>
              <a:schemeClr val="tx1"/>
            </a:solidFill>
          </a:ln>
          <a:effectLst/>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fontAlgn="auto" hangingPunct="1">
              <a:spcBef>
                <a:spcPts val="0"/>
              </a:spcBef>
              <a:spcAft>
                <a:spcPts val="0"/>
              </a:spcAft>
              <a:defRPr/>
            </a:pPr>
            <a:endParaRPr lang="en-US" cap="small" dirty="0"/>
          </a:p>
        </p:txBody>
      </p:sp>
      <p:sp>
        <p:nvSpPr>
          <p:cNvPr id="2" name="Title Placeholder 1">
            <a:extLst>
              <a:ext uri="{FF2B5EF4-FFF2-40B4-BE49-F238E27FC236}">
                <a16:creationId xmlns:a16="http://schemas.microsoft.com/office/drawing/2014/main" id="{548A8822-A2AA-E229-3129-94C570FF7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076" name="Text Placeholder 2">
            <a:extLst>
              <a:ext uri="{FF2B5EF4-FFF2-40B4-BE49-F238E27FC236}">
                <a16:creationId xmlns:a16="http://schemas.microsoft.com/office/drawing/2014/main" id="{09DE1879-860F-0A3E-D69E-3FB15BFFB232}"/>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Slide Number Placeholder 9">
            <a:extLst>
              <a:ext uri="{FF2B5EF4-FFF2-40B4-BE49-F238E27FC236}">
                <a16:creationId xmlns:a16="http://schemas.microsoft.com/office/drawing/2014/main" id="{FCDA1C40-D6CC-F574-2ACB-737ACD81E97D}"/>
              </a:ext>
            </a:extLst>
          </p:cNvPr>
          <p:cNvSpPr>
            <a:spLocks noGrp="1"/>
          </p:cNvSpPr>
          <p:nvPr>
            <p:ph type="sldNum" sz="quarter" idx="4"/>
          </p:nvPr>
        </p:nvSpPr>
        <p:spPr>
          <a:xfrm>
            <a:off x="11182350" y="6354763"/>
            <a:ext cx="568325"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B8C8D"/>
                </a:solidFill>
              </a:defRPr>
            </a:lvl1pPr>
          </a:lstStyle>
          <a:p>
            <a:pPr>
              <a:defRPr/>
            </a:pPr>
            <a:fld id="{522AE20F-FB39-4F0B-9BFF-DCA5C4F27B1F}" type="slidenum">
              <a:rPr lang="en-US" altLang="en-US"/>
              <a:pPr>
                <a:defRPr/>
              </a:pPr>
              <a:t>‹#›</a:t>
            </a:fld>
            <a:endParaRPr lang="en-US" altLang="en-US"/>
          </a:p>
        </p:txBody>
      </p:sp>
      <p:pic>
        <p:nvPicPr>
          <p:cNvPr id="3078" name="Picture 10">
            <a:extLst>
              <a:ext uri="{FF2B5EF4-FFF2-40B4-BE49-F238E27FC236}">
                <a16:creationId xmlns:a16="http://schemas.microsoft.com/office/drawing/2014/main" id="{7F566EF4-9F79-83D2-5AD4-C7C07CC99D43}"/>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9538" y="6181725"/>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34752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Lst>
  <p:hf hdr="0" ftr="0" dt="0"/>
  <p:txStyles>
    <p:titleStyle>
      <a:lvl1pPr algn="l" rtl="0" eaLnBrk="0" fontAlgn="base" hangingPunct="0">
        <a:lnSpc>
          <a:spcPct val="90000"/>
        </a:lnSpc>
        <a:spcBef>
          <a:spcPct val="0"/>
        </a:spcBef>
        <a:spcAft>
          <a:spcPct val="0"/>
        </a:spcAft>
        <a:defRPr sz="5400" b="1" kern="1200" cap="small">
          <a:solidFill>
            <a:schemeClr val="bg1"/>
          </a:solidFill>
          <a:latin typeface="+mj-lt"/>
          <a:ea typeface="+mj-ea"/>
          <a:cs typeface="+mj-cs"/>
        </a:defRPr>
      </a:lvl1pPr>
      <a:lvl2pPr algn="l" rtl="0" eaLnBrk="0" fontAlgn="base" hangingPunct="0">
        <a:lnSpc>
          <a:spcPct val="90000"/>
        </a:lnSpc>
        <a:spcBef>
          <a:spcPct val="0"/>
        </a:spcBef>
        <a:spcAft>
          <a:spcPct val="0"/>
        </a:spcAft>
        <a:defRPr sz="5400" b="1">
          <a:solidFill>
            <a:schemeClr val="bg1"/>
          </a:solidFill>
          <a:latin typeface="Nirmala UI" panose="020B0502040204020203" pitchFamily="34" charset="0"/>
        </a:defRPr>
      </a:lvl2pPr>
      <a:lvl3pPr algn="l" rtl="0" eaLnBrk="0" fontAlgn="base" hangingPunct="0">
        <a:lnSpc>
          <a:spcPct val="90000"/>
        </a:lnSpc>
        <a:spcBef>
          <a:spcPct val="0"/>
        </a:spcBef>
        <a:spcAft>
          <a:spcPct val="0"/>
        </a:spcAft>
        <a:defRPr sz="5400" b="1">
          <a:solidFill>
            <a:schemeClr val="bg1"/>
          </a:solidFill>
          <a:latin typeface="Nirmala UI" panose="020B0502040204020203" pitchFamily="34" charset="0"/>
        </a:defRPr>
      </a:lvl3pPr>
      <a:lvl4pPr algn="l" rtl="0" eaLnBrk="0" fontAlgn="base" hangingPunct="0">
        <a:lnSpc>
          <a:spcPct val="90000"/>
        </a:lnSpc>
        <a:spcBef>
          <a:spcPct val="0"/>
        </a:spcBef>
        <a:spcAft>
          <a:spcPct val="0"/>
        </a:spcAft>
        <a:defRPr sz="5400" b="1">
          <a:solidFill>
            <a:schemeClr val="bg1"/>
          </a:solidFill>
          <a:latin typeface="Nirmala UI" panose="020B0502040204020203" pitchFamily="34" charset="0"/>
        </a:defRPr>
      </a:lvl4pPr>
      <a:lvl5pPr algn="l" rtl="0" eaLnBrk="0" fontAlgn="base" hangingPunct="0">
        <a:lnSpc>
          <a:spcPct val="90000"/>
        </a:lnSpc>
        <a:spcBef>
          <a:spcPct val="0"/>
        </a:spcBef>
        <a:spcAft>
          <a:spcPct val="0"/>
        </a:spcAft>
        <a:defRPr sz="5400" b="1">
          <a:solidFill>
            <a:schemeClr val="bg1"/>
          </a:solidFill>
          <a:latin typeface="Nirmala UI" panose="020B0502040204020203" pitchFamily="34" charset="0"/>
        </a:defRPr>
      </a:lvl5pPr>
      <a:lvl6pPr marL="457200" algn="l" rtl="0" fontAlgn="base">
        <a:lnSpc>
          <a:spcPct val="90000"/>
        </a:lnSpc>
        <a:spcBef>
          <a:spcPct val="0"/>
        </a:spcBef>
        <a:spcAft>
          <a:spcPct val="0"/>
        </a:spcAft>
        <a:defRPr sz="5400" b="1">
          <a:solidFill>
            <a:schemeClr val="bg1"/>
          </a:solidFill>
          <a:latin typeface="Nirmala UI" panose="020B0502040204020203" pitchFamily="34" charset="0"/>
        </a:defRPr>
      </a:lvl6pPr>
      <a:lvl7pPr marL="914400" algn="l" rtl="0" fontAlgn="base">
        <a:lnSpc>
          <a:spcPct val="90000"/>
        </a:lnSpc>
        <a:spcBef>
          <a:spcPct val="0"/>
        </a:spcBef>
        <a:spcAft>
          <a:spcPct val="0"/>
        </a:spcAft>
        <a:defRPr sz="5400" b="1">
          <a:solidFill>
            <a:schemeClr val="bg1"/>
          </a:solidFill>
          <a:latin typeface="Nirmala UI" panose="020B0502040204020203" pitchFamily="34" charset="0"/>
        </a:defRPr>
      </a:lvl7pPr>
      <a:lvl8pPr marL="1371600" algn="l" rtl="0" fontAlgn="base">
        <a:lnSpc>
          <a:spcPct val="90000"/>
        </a:lnSpc>
        <a:spcBef>
          <a:spcPct val="0"/>
        </a:spcBef>
        <a:spcAft>
          <a:spcPct val="0"/>
        </a:spcAft>
        <a:defRPr sz="5400" b="1">
          <a:solidFill>
            <a:schemeClr val="bg1"/>
          </a:solidFill>
          <a:latin typeface="Nirmala UI" panose="020B0502040204020203" pitchFamily="34" charset="0"/>
        </a:defRPr>
      </a:lvl8pPr>
      <a:lvl9pPr marL="1828800" algn="l" rtl="0" fontAlgn="base">
        <a:lnSpc>
          <a:spcPct val="90000"/>
        </a:lnSpc>
        <a:spcBef>
          <a:spcPct val="0"/>
        </a:spcBef>
        <a:spcAft>
          <a:spcPct val="0"/>
        </a:spcAft>
        <a:defRPr sz="5400" b="1">
          <a:solidFill>
            <a:schemeClr val="bg1"/>
          </a:solidFill>
          <a:latin typeface="Nirmala UI" panose="020B0502040204020203" pitchFamily="34" charset="0"/>
        </a:defRPr>
      </a:lvl9pPr>
    </p:titleStyle>
    <p:bodyStyle>
      <a:lvl1pPr marL="228600" indent="-228600" algn="l" rtl="0" eaLnBrk="0" fontAlgn="base" hangingPunct="0">
        <a:spcBef>
          <a:spcPts val="1000"/>
        </a:spcBef>
        <a:spcAft>
          <a:spcPct val="0"/>
        </a:spcAft>
        <a:buFont typeface="Bahnschrift SemiLight Condensed" panose="020B0502040204020203" pitchFamily="34" charset="0"/>
        <a:buChar char="»"/>
        <a:defRPr lang="en-US" sz="2800" kern="1200" dirty="0">
          <a:solidFill>
            <a:schemeClr val="tx1"/>
          </a:solidFill>
          <a:latin typeface="+mn-lt"/>
          <a:ea typeface="+mn-ea"/>
          <a:cs typeface="+mn-cs"/>
        </a:defRPr>
      </a:lvl1pPr>
      <a:lvl2pPr marL="685800" indent="-228600" algn="l" rtl="0" eaLnBrk="0" fontAlgn="base" hangingPunct="0">
        <a:spcBef>
          <a:spcPts val="1000"/>
        </a:spcBef>
        <a:spcAft>
          <a:spcPct val="0"/>
        </a:spcAft>
        <a:buFont typeface="Symbol" panose="05050102010706020507" pitchFamily="18" charset="2"/>
        <a:buChar char="-"/>
        <a:defRPr lang="en-US" sz="2400" kern="1200" dirty="0">
          <a:solidFill>
            <a:schemeClr val="tx1"/>
          </a:solidFill>
          <a:latin typeface="+mn-lt"/>
          <a:ea typeface="+mn-ea"/>
          <a:cs typeface="+mn-cs"/>
        </a:defRPr>
      </a:lvl2pPr>
      <a:lvl3pPr marL="1143000" indent="-228600" algn="l" rtl="0" eaLnBrk="0" fontAlgn="base" hangingPunct="0">
        <a:spcBef>
          <a:spcPts val="1000"/>
        </a:spcBef>
        <a:spcAft>
          <a:spcPct val="0"/>
        </a:spcAft>
        <a:buFont typeface="Bahnschrift SemiLight Condensed" panose="020B0502040204020203" pitchFamily="34" charset="0"/>
        <a:buChar char="&gt;"/>
        <a:defRPr lang="en-US" sz="2000" kern="1200" dirty="0">
          <a:solidFill>
            <a:schemeClr val="tx1"/>
          </a:solidFill>
          <a:latin typeface="+mn-lt"/>
          <a:ea typeface="+mn-ea"/>
          <a:cs typeface="+mn-cs"/>
        </a:defRPr>
      </a:lvl3pPr>
      <a:lvl4pPr marL="1371600" algn="l" rtl="0" eaLnBrk="0" fontAlgn="base" hangingPunct="0">
        <a:spcBef>
          <a:spcPts val="1000"/>
        </a:spcBef>
        <a:spcAft>
          <a:spcPct val="0"/>
        </a:spcAft>
        <a:defRPr lang="en-US" i="1" kern="1200" dirty="0">
          <a:solidFill>
            <a:schemeClr val="tx1"/>
          </a:solidFill>
          <a:latin typeface="+mn-lt"/>
          <a:ea typeface="+mn-ea"/>
          <a:cs typeface="+mn-cs"/>
        </a:defRPr>
      </a:lvl4pPr>
      <a:lvl5pPr marL="2057400" indent="-228600" algn="l" rtl="0" eaLnBrk="0" fontAlgn="base" hangingPunct="0">
        <a:spcBef>
          <a:spcPts val="1000"/>
        </a:spcBef>
        <a:spcAft>
          <a:spcPct val="0"/>
        </a:spcAft>
        <a:buFont typeface="Bahnschrift SemiLight Condensed" panose="020B0502040204020203" pitchFamily="34" charset="0"/>
        <a:buChar char="»"/>
        <a:defRPr lang="en-US"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shadeToTitle="1">
        <a:gradFill rotWithShape="1">
          <a:gsLst>
            <a:gs pos="0">
              <a:schemeClr val="bg1"/>
            </a:gs>
            <a:gs pos="100000">
              <a:schemeClr val="bg2"/>
            </a:gs>
          </a:gsLst>
          <a:path path="shape">
            <a:fillToRect l="50000" t="50000" r="50000" b="50000"/>
          </a:path>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C83239-225C-0EBB-FE5A-B96D3F5829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7171" name="Text Placeholder 2">
            <a:extLst>
              <a:ext uri="{FF2B5EF4-FFF2-40B4-BE49-F238E27FC236}">
                <a16:creationId xmlns:a16="http://schemas.microsoft.com/office/drawing/2014/main" id="{92963AD3-064E-E09D-D6D2-DE15B17694D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Slide Number Placeholder 4">
            <a:extLst>
              <a:ext uri="{FF2B5EF4-FFF2-40B4-BE49-F238E27FC236}">
                <a16:creationId xmlns:a16="http://schemas.microsoft.com/office/drawing/2014/main" id="{642B2B48-B755-D808-D449-AF722471D723}"/>
              </a:ext>
            </a:extLst>
          </p:cNvPr>
          <p:cNvSpPr>
            <a:spLocks noGrp="1"/>
          </p:cNvSpPr>
          <p:nvPr>
            <p:ph type="sldNum" sz="quarter" idx="4"/>
          </p:nvPr>
        </p:nvSpPr>
        <p:spPr>
          <a:xfrm>
            <a:off x="11187113" y="6357938"/>
            <a:ext cx="5635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75481B6-EDE7-4936-85F4-C640E16F6ED7}" type="slidenum">
              <a:rPr lang="en-US"/>
              <a:pPr>
                <a:defRPr/>
              </a:pPr>
              <a:t>‹#›</a:t>
            </a:fld>
            <a:endParaRPr lang="en-US"/>
          </a:p>
        </p:txBody>
      </p:sp>
      <p:pic>
        <p:nvPicPr>
          <p:cNvPr id="7173" name="Picture 8">
            <a:extLst>
              <a:ext uri="{FF2B5EF4-FFF2-40B4-BE49-F238E27FC236}">
                <a16:creationId xmlns:a16="http://schemas.microsoft.com/office/drawing/2014/main" id="{BB9DFF25-D754-4A3D-1249-70EF5134684C}"/>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6363" y="6176963"/>
            <a:ext cx="7318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4" name="Group 5">
            <a:extLst>
              <a:ext uri="{FF2B5EF4-FFF2-40B4-BE49-F238E27FC236}">
                <a16:creationId xmlns:a16="http://schemas.microsoft.com/office/drawing/2014/main" id="{3E9A97CF-140C-5CF1-E3D2-8E6B6918E161}"/>
              </a:ext>
            </a:extLst>
          </p:cNvPr>
          <p:cNvGrpSpPr>
            <a:grpSpLocks/>
          </p:cNvGrpSpPr>
          <p:nvPr userDrawn="1"/>
        </p:nvGrpSpPr>
        <p:grpSpPr bwMode="auto">
          <a:xfrm>
            <a:off x="420688" y="228600"/>
            <a:ext cx="1597025" cy="1603375"/>
            <a:chOff x="457200" y="182880"/>
            <a:chExt cx="1596887" cy="1602823"/>
          </a:xfrm>
        </p:grpSpPr>
        <p:cxnSp>
          <p:nvCxnSpPr>
            <p:cNvPr id="11" name="Straight Connector 10">
              <a:extLst>
                <a:ext uri="{FF2B5EF4-FFF2-40B4-BE49-F238E27FC236}">
                  <a16:creationId xmlns:a16="http://schemas.microsoft.com/office/drawing/2014/main" id="{41A5872B-7077-9EE9-47A6-8A34CCB82B08}"/>
                </a:ext>
              </a:extLst>
            </p:cNvPr>
            <p:cNvCxnSpPr/>
            <p:nvPr userDrawn="1"/>
          </p:nvCxnSpPr>
          <p:spPr>
            <a:xfrm>
              <a:off x="457200" y="182880"/>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F11D42B-7B4F-B737-4832-46357A043024}"/>
                </a:ext>
              </a:extLst>
            </p:cNvPr>
            <p:cNvCxnSpPr>
              <a:cxnSpLocks/>
            </p:cNvCxnSpPr>
            <p:nvPr userDrawn="1"/>
          </p:nvCxnSpPr>
          <p:spPr>
            <a:xfrm flipH="1">
              <a:off x="457200" y="182880"/>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7175" name="Group 12">
            <a:extLst>
              <a:ext uri="{FF2B5EF4-FFF2-40B4-BE49-F238E27FC236}">
                <a16:creationId xmlns:a16="http://schemas.microsoft.com/office/drawing/2014/main" id="{F548697C-C879-0B73-E4C9-D9EFDAE013CE}"/>
              </a:ext>
            </a:extLst>
          </p:cNvPr>
          <p:cNvGrpSpPr>
            <a:grpSpLocks/>
          </p:cNvGrpSpPr>
          <p:nvPr userDrawn="1"/>
        </p:nvGrpSpPr>
        <p:grpSpPr bwMode="auto">
          <a:xfrm rot="10800000">
            <a:off x="10177463" y="5029200"/>
            <a:ext cx="1597025" cy="1603375"/>
            <a:chOff x="357809" y="365125"/>
            <a:chExt cx="1596887" cy="1602823"/>
          </a:xfrm>
        </p:grpSpPr>
        <p:cxnSp>
          <p:nvCxnSpPr>
            <p:cNvPr id="15" name="Straight Connector 14">
              <a:extLst>
                <a:ext uri="{FF2B5EF4-FFF2-40B4-BE49-F238E27FC236}">
                  <a16:creationId xmlns:a16="http://schemas.microsoft.com/office/drawing/2014/main" id="{829711A5-0A79-4830-00A1-0395E9A1A6D8}"/>
                </a:ext>
              </a:extLst>
            </p:cNvPr>
            <p:cNvCxnSpPr/>
            <p:nvPr userDrawn="1"/>
          </p:nvCxnSpPr>
          <p:spPr>
            <a:xfrm>
              <a:off x="357809" y="365125"/>
              <a:ext cx="0" cy="1602823"/>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01B92F5-8AE7-3909-C3D6-9EB7F0AD2FDC}"/>
                </a:ext>
              </a:extLst>
            </p:cNvPr>
            <p:cNvCxnSpPr>
              <a:cxnSpLocks/>
            </p:cNvCxnSpPr>
            <p:nvPr userDrawn="1"/>
          </p:nvCxnSpPr>
          <p:spPr>
            <a:xfrm flipH="1">
              <a:off x="357809" y="365125"/>
              <a:ext cx="159688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6376769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Lst>
  <p:hf hdr="0" ftr="0" dt="0"/>
  <p:txStyles>
    <p:titleStyle>
      <a:lvl1pPr algn="l" rtl="0" eaLnBrk="0" fontAlgn="base" hangingPunct="0">
        <a:lnSpc>
          <a:spcPct val="90000"/>
        </a:lnSpc>
        <a:spcBef>
          <a:spcPct val="0"/>
        </a:spcBef>
        <a:spcAft>
          <a:spcPct val="0"/>
        </a:spcAft>
        <a:defRPr sz="5400" b="1" kern="1200" cap="small" spc="-150">
          <a:solidFill>
            <a:schemeClr val="tx1"/>
          </a:solidFill>
          <a:latin typeface="+mj-lt"/>
          <a:ea typeface="+mj-ea"/>
          <a:cs typeface="+mj-cs"/>
        </a:defRPr>
      </a:lvl1pPr>
      <a:lvl2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2pPr>
      <a:lvl3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3pPr>
      <a:lvl4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4pPr>
      <a:lvl5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5pPr>
      <a:lvl6pPr marL="457200" algn="l" rtl="0" fontAlgn="base">
        <a:lnSpc>
          <a:spcPct val="90000"/>
        </a:lnSpc>
        <a:spcBef>
          <a:spcPct val="0"/>
        </a:spcBef>
        <a:spcAft>
          <a:spcPct val="0"/>
        </a:spcAft>
        <a:defRPr sz="5400" b="1">
          <a:solidFill>
            <a:schemeClr val="tx1"/>
          </a:solidFill>
          <a:latin typeface="Nirmala UI" panose="020B0502040204020203" pitchFamily="34" charset="0"/>
        </a:defRPr>
      </a:lvl6pPr>
      <a:lvl7pPr marL="914400" algn="l" rtl="0" fontAlgn="base">
        <a:lnSpc>
          <a:spcPct val="90000"/>
        </a:lnSpc>
        <a:spcBef>
          <a:spcPct val="0"/>
        </a:spcBef>
        <a:spcAft>
          <a:spcPct val="0"/>
        </a:spcAft>
        <a:defRPr sz="5400" b="1">
          <a:solidFill>
            <a:schemeClr val="tx1"/>
          </a:solidFill>
          <a:latin typeface="Nirmala UI" panose="020B0502040204020203" pitchFamily="34" charset="0"/>
        </a:defRPr>
      </a:lvl7pPr>
      <a:lvl8pPr marL="1371600" algn="l" rtl="0" fontAlgn="base">
        <a:lnSpc>
          <a:spcPct val="90000"/>
        </a:lnSpc>
        <a:spcBef>
          <a:spcPct val="0"/>
        </a:spcBef>
        <a:spcAft>
          <a:spcPct val="0"/>
        </a:spcAft>
        <a:defRPr sz="5400" b="1">
          <a:solidFill>
            <a:schemeClr val="tx1"/>
          </a:solidFill>
          <a:latin typeface="Nirmala UI" panose="020B0502040204020203" pitchFamily="34" charset="0"/>
        </a:defRPr>
      </a:lvl8pPr>
      <a:lvl9pPr marL="1828800" algn="l" rtl="0" fontAlgn="base">
        <a:lnSpc>
          <a:spcPct val="90000"/>
        </a:lnSpc>
        <a:spcBef>
          <a:spcPct val="0"/>
        </a:spcBef>
        <a:spcAft>
          <a:spcPct val="0"/>
        </a:spcAft>
        <a:defRPr sz="5400" b="1">
          <a:solidFill>
            <a:schemeClr val="tx1"/>
          </a:solidFill>
          <a:latin typeface="Nirmala UI" panose="020B0502040204020203" pitchFamily="34" charset="0"/>
        </a:defRPr>
      </a:lvl9pPr>
    </p:titleStyle>
    <p:bodyStyle>
      <a:lvl1pPr marL="228600" indent="-228600" algn="l" rtl="0" eaLnBrk="0" fontAlgn="base" hangingPunct="0">
        <a:spcBef>
          <a:spcPts val="1000"/>
        </a:spcBef>
        <a:spcAft>
          <a:spcPct val="0"/>
        </a:spcAft>
        <a:buFont typeface="Bahnschrift SemiLight Condensed" panose="020B0502040204020203" pitchFamily="34" charset="0"/>
        <a:buChar char="»"/>
        <a:defRPr sz="2800" kern="1200">
          <a:solidFill>
            <a:schemeClr val="tx1"/>
          </a:solidFill>
          <a:latin typeface="+mn-lt"/>
          <a:ea typeface="+mn-ea"/>
          <a:cs typeface="+mn-cs"/>
        </a:defRPr>
      </a:lvl1pPr>
      <a:lvl2pPr marL="685800" indent="-228600" algn="l" rtl="0" eaLnBrk="0" fontAlgn="base" hangingPunct="0">
        <a:spcBef>
          <a:spcPts val="1000"/>
        </a:spcBef>
        <a:spcAft>
          <a:spcPct val="0"/>
        </a:spcAft>
        <a:buFont typeface="Symbol" panose="05050102010706020507" pitchFamily="18" charset="2"/>
        <a:buChar char="-"/>
        <a:defRPr sz="2400" kern="1200">
          <a:solidFill>
            <a:schemeClr val="tx1"/>
          </a:solidFill>
          <a:latin typeface="+mn-lt"/>
          <a:ea typeface="+mn-ea"/>
          <a:cs typeface="+mn-cs"/>
        </a:defRPr>
      </a:lvl2pPr>
      <a:lvl3pPr marL="1143000" indent="-228600" algn="l" rtl="0" eaLnBrk="0" fontAlgn="base" hangingPunct="0">
        <a:spcBef>
          <a:spcPts val="1000"/>
        </a:spcBef>
        <a:spcAft>
          <a:spcPct val="0"/>
        </a:spcAft>
        <a:buFont typeface="Bahnschrift SemiLight Condensed" panose="020B0502040204020203" pitchFamily="34" charset="0"/>
        <a:buChar char="&gt;"/>
        <a:defRPr sz="2000" kern="1200">
          <a:solidFill>
            <a:schemeClr val="tx1"/>
          </a:solidFill>
          <a:latin typeface="+mn-lt"/>
          <a:ea typeface="+mn-ea"/>
          <a:cs typeface="+mn-cs"/>
        </a:defRPr>
      </a:lvl3pPr>
      <a:lvl4pPr marL="1371600" algn="l" rtl="0" eaLnBrk="0" fontAlgn="base" hangingPunct="0">
        <a:spcBef>
          <a:spcPts val="1000"/>
        </a:spcBef>
        <a:spcAft>
          <a:spcPct val="0"/>
        </a:spcAft>
        <a:defRPr i="1" kern="1200">
          <a:solidFill>
            <a:schemeClr val="tx1"/>
          </a:solidFill>
          <a:latin typeface="+mn-lt"/>
          <a:ea typeface="+mn-ea"/>
          <a:cs typeface="+mn-cs"/>
        </a:defRPr>
      </a:lvl4pPr>
      <a:lvl5pPr marL="2057400" indent="-228600" algn="l" rtl="0" eaLnBrk="0" fontAlgn="base" hangingPunct="0">
        <a:spcBef>
          <a:spcPts val="1000"/>
        </a:spcBef>
        <a:spcAft>
          <a:spcPct val="0"/>
        </a:spcAft>
        <a:buFont typeface="Bahnschrift SemiLight Condensed" panose="020B0502040204020203"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80381E-0FFB-4FA0-B98A-63F2D5B536F9}" type="datetimeFigureOut">
              <a:rPr lang="en-US" smtClean="0">
                <a:solidFill>
                  <a:prstClr val="black">
                    <a:tint val="75000"/>
                  </a:prstClr>
                </a:solidFill>
              </a:rPr>
              <a:pPr/>
              <a:t>11/29/2023</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242EAD-4917-4756-87A8-C376699FD1F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447072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BEB6BDF0-FBCC-2F4F-9622-A65CC0F94EA8}" type="datetimeFigureOut">
              <a:rPr lang="en-US" smtClean="0">
                <a:solidFill>
                  <a:prstClr val="black">
                    <a:tint val="75000"/>
                  </a:prstClr>
                </a:solidFill>
              </a:rPr>
              <a:pPr defTabSz="457200"/>
              <a:t>11/29/2023</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5534EF1F-65BF-3442-8690-D3B2314C7DBE}"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261853373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18369323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Gill Sans MT" panose="020B05020201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EBA4C34-9CBA-48B1-9525-F37BEFC74E1A}"/>
              </a:ext>
            </a:extLst>
          </p:cNvPr>
          <p:cNvGraphicFramePr>
            <a:graphicFrameLocks noChangeAspect="1"/>
          </p:cNvGraphicFramePr>
          <p:nvPr userDrawn="1">
            <p:custDataLst>
              <p:tags r:id="rId23"/>
            </p:custDataLst>
            <p:extLst>
              <p:ext uri="{D42A27DB-BD31-4B8C-83A1-F6EECF244321}">
                <p14:modId xmlns:p14="http://schemas.microsoft.com/office/powerpoint/2010/main" val="601558656"/>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24" imgW="415" imgH="416" progId="TCLayout.ActiveDocument.1">
                  <p:embed/>
                </p:oleObj>
              </mc:Choice>
              <mc:Fallback>
                <p:oleObj name="think-cell Slide" r:id="rId24" imgW="415" imgH="416" progId="TCLayout.ActiveDocument.1">
                  <p:embed/>
                  <p:pic>
                    <p:nvPicPr>
                      <p:cNvPr id="3" name="Object 2" hidden="1">
                        <a:extLst>
                          <a:ext uri="{FF2B5EF4-FFF2-40B4-BE49-F238E27FC236}">
                            <a16:creationId xmlns:a16="http://schemas.microsoft.com/office/drawing/2014/main" id="{EEBA4C34-9CBA-48B1-9525-F37BEFC74E1A}"/>
                          </a:ext>
                        </a:extLst>
                      </p:cNvPr>
                      <p:cNvPicPr/>
                      <p:nvPr/>
                    </p:nvPicPr>
                    <p:blipFill>
                      <a:blip r:embed="rId25"/>
                      <a:stretch>
                        <a:fillRect/>
                      </a:stretch>
                    </p:blipFill>
                    <p:spPr>
                      <a:xfrm>
                        <a:off x="1589" y="1588"/>
                        <a:ext cx="1588" cy="1588"/>
                      </a:xfrm>
                      <a:prstGeom prst="rect">
                        <a:avLst/>
                      </a:prstGeom>
                    </p:spPr>
                  </p:pic>
                </p:oleObj>
              </mc:Fallback>
            </mc:AlternateContent>
          </a:graphicData>
        </a:graphic>
      </p:graphicFrame>
      <p:sp>
        <p:nvSpPr>
          <p:cNvPr id="15" name="Rectangle 3"/>
          <p:cNvSpPr>
            <a:spLocks noGrp="1" noChangeArrowheads="1"/>
          </p:cNvSpPr>
          <p:nvPr>
            <p:ph type="body" idx="1"/>
          </p:nvPr>
        </p:nvSpPr>
        <p:spPr bwMode="auto">
          <a:xfrm>
            <a:off x="508001" y="1528763"/>
            <a:ext cx="11171239" cy="483071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6" name="Rectangle 2"/>
          <p:cNvSpPr>
            <a:spLocks noGrp="1" noChangeArrowheads="1"/>
          </p:cNvSpPr>
          <p:nvPr>
            <p:ph type="title"/>
          </p:nvPr>
        </p:nvSpPr>
        <p:spPr bwMode="auto">
          <a:xfrm>
            <a:off x="508001" y="712802"/>
            <a:ext cx="11171239" cy="754017"/>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en-GB"/>
              <a:t>Click to edit Master title style</a:t>
            </a:r>
            <a:endParaRPr lang="en-GB" dirty="0"/>
          </a:p>
        </p:txBody>
      </p:sp>
      <p:sp>
        <p:nvSpPr>
          <p:cNvPr id="4" name="Rectangle 3" descr="&lt;Shell Yellow Bar&gt;" title="&lt;Shell Yellow Bar&gt;"/>
          <p:cNvSpPr/>
          <p:nvPr userDrawn="1"/>
        </p:nvSpPr>
        <p:spPr bwMode="gray">
          <a:xfrm>
            <a:off x="508011" y="508000"/>
            <a:ext cx="1269984" cy="76200"/>
          </a:xfrm>
          <a:prstGeom prst="rect">
            <a:avLst/>
          </a:prstGeom>
          <a:solidFill>
            <a:schemeClr val="accent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sz="1350" dirty="0">
              <a:solidFill>
                <a:schemeClr val="tx1"/>
              </a:solidFill>
            </a:endParaRPr>
          </a:p>
        </p:txBody>
      </p:sp>
      <p:sp>
        <p:nvSpPr>
          <p:cNvPr id="83" name="Rectangle 4" descr="Rectangle 4"/>
          <p:cNvSpPr>
            <a:spLocks noGrp="1" noChangeArrowheads="1"/>
          </p:cNvSpPr>
          <p:nvPr>
            <p:ph type="dt" sz="half" idx="2"/>
          </p:nvPr>
        </p:nvSpPr>
        <p:spPr bwMode="auto">
          <a:xfrm>
            <a:off x="9670343" y="6469200"/>
            <a:ext cx="1440000"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marL="0" algn="ctr" defTabSz="914378" rtl="0" eaLnBrk="1" latinLnBrk="0" hangingPunct="1">
              <a:defRPr lang="en-US" sz="638" kern="1200" smtClean="0">
                <a:solidFill>
                  <a:schemeClr val="tx1"/>
                </a:solidFill>
                <a:latin typeface="+mn-lt"/>
                <a:ea typeface="+mn-ea"/>
                <a:cs typeface="Arial" pitchFamily="34" charset="0"/>
              </a:defRPr>
            </a:lvl1pPr>
          </a:lstStyle>
          <a:p>
            <a:pPr>
              <a:defRPr/>
            </a:pPr>
            <a:r>
              <a:rPr lang="en-GB" noProof="1"/>
              <a:t>Date Month 2016</a:t>
            </a:r>
          </a:p>
        </p:txBody>
      </p:sp>
      <p:sp>
        <p:nvSpPr>
          <p:cNvPr id="85" name="Rectangle 6" descr="Rectangle 6"/>
          <p:cNvSpPr>
            <a:spLocks noGrp="1" noChangeArrowheads="1"/>
          </p:cNvSpPr>
          <p:nvPr>
            <p:ph type="sldNum" sz="quarter" idx="4"/>
          </p:nvPr>
        </p:nvSpPr>
        <p:spPr bwMode="auto">
          <a:xfrm>
            <a:off x="11324178" y="6469199"/>
            <a:ext cx="355564" cy="237600"/>
          </a:xfrm>
          <a:prstGeom prst="rect">
            <a:avLst/>
          </a:prstGeom>
          <a:noFill/>
          <a:ln w="9525">
            <a:noFill/>
            <a:miter lim="800000"/>
            <a:headEnd/>
            <a:tailEnd/>
          </a:ln>
          <a:effectLst/>
        </p:spPr>
        <p:txBody>
          <a:bodyPr vert="horz" wrap="none" lIns="0" tIns="0" rIns="0" bIns="45720" numCol="1" anchor="t" anchorCtr="0" compatLnSpc="1">
            <a:prstTxWarp prst="textNoShape">
              <a:avLst/>
            </a:prstTxWarp>
          </a:bodyPr>
          <a:lstStyle>
            <a:lvl1pPr algn="r">
              <a:defRPr sz="638">
                <a:solidFill>
                  <a:schemeClr val="tx1"/>
                </a:solidFill>
                <a:latin typeface="+mn-lt"/>
                <a:cs typeface="Arial" pitchFamily="34" charset="0"/>
              </a:defRPr>
            </a:lvl1pPr>
          </a:lstStyle>
          <a:p>
            <a:fld id="{D32BAE6A-B452-4007-8177-56DD051636F9}" type="slidenum">
              <a:rPr lang="en-GB" noProof="1" smtClean="0"/>
              <a:pPr/>
              <a:t>‹#›</a:t>
            </a:fld>
            <a:endParaRPr lang="en-GB" noProof="1"/>
          </a:p>
        </p:txBody>
      </p:sp>
      <p:sp>
        <p:nvSpPr>
          <p:cNvPr id="84" name="Text Box 11" descr="&lt;COMPANY_NAME&gt;&#10;"/>
          <p:cNvSpPr txBox="1">
            <a:spLocks noChangeArrowheads="1"/>
          </p:cNvSpPr>
          <p:nvPr userDrawn="1"/>
        </p:nvSpPr>
        <p:spPr bwMode="auto">
          <a:xfrm>
            <a:off x="512259" y="6469199"/>
            <a:ext cx="3360000" cy="237600"/>
          </a:xfrm>
          <a:prstGeom prst="rect">
            <a:avLst/>
          </a:prstGeom>
          <a:noFill/>
          <a:ln w="9525" algn="ctr">
            <a:noFill/>
            <a:miter lim="800000"/>
            <a:headEnd/>
            <a:tailEnd/>
          </a:ln>
          <a:effectLst/>
        </p:spPr>
        <p:txBody>
          <a:bodyPr wrap="none" lIns="0" tIns="0" rIns="0" anchor="t" anchorCtr="0">
            <a:noAutofit/>
          </a:bodyPr>
          <a:lstStyle/>
          <a:p>
            <a:pPr marL="9525">
              <a:lnSpc>
                <a:spcPct val="100000"/>
              </a:lnSpc>
              <a:spcBef>
                <a:spcPts val="233"/>
              </a:spcBef>
            </a:pPr>
            <a:r>
              <a:rPr lang="en-GB" sz="675" spc="8" dirty="0"/>
              <a:t>Copyright of Shell International</a:t>
            </a:r>
            <a:r>
              <a:rPr lang="en-GB" sz="675" spc="-30" dirty="0"/>
              <a:t> </a:t>
            </a:r>
            <a:r>
              <a:rPr lang="en-GB" sz="675" spc="-4" dirty="0"/>
              <a:t>B.V.</a:t>
            </a:r>
          </a:p>
        </p:txBody>
      </p:sp>
    </p:spTree>
    <p:extLst>
      <p:ext uri="{BB962C8B-B14F-4D97-AF65-F5344CB8AC3E}">
        <p14:creationId xmlns:p14="http://schemas.microsoft.com/office/powerpoint/2010/main" val="414140457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 id="2147483765" r:id="rId19"/>
    <p:sldLayoutId id="2147483766" r:id="rId20"/>
    <p:sldLayoutId id="2147483767" r:id="rId21"/>
  </p:sldLayoutIdLst>
  <p:transition>
    <p:fade/>
  </p:transition>
  <p:hf hdr="0"/>
  <p:txStyles>
    <p:titleStyle>
      <a:lvl1pPr algn="l" defTabSz="914378" rtl="0" eaLnBrk="1" latinLnBrk="0" hangingPunct="1">
        <a:lnSpc>
          <a:spcPct val="100000"/>
        </a:lnSpc>
        <a:spcBef>
          <a:spcPct val="0"/>
        </a:spcBef>
        <a:buNone/>
        <a:defRPr sz="1800" b="0" kern="1200" cap="none" baseline="0">
          <a:solidFill>
            <a:schemeClr val="tx1"/>
          </a:solidFill>
          <a:latin typeface="ShellBold" panose="00000800000000000000" pitchFamily="50" charset="0"/>
          <a:ea typeface="+mj-ea"/>
          <a:cs typeface="+mj-cs"/>
        </a:defRPr>
      </a:lvl1pPr>
    </p:titleStyle>
    <p:bodyStyle>
      <a:lvl1pPr marL="0" indent="0" algn="l" defTabSz="268281" rtl="0" eaLnBrk="1" latinLnBrk="0" hangingPunct="1">
        <a:lnSpc>
          <a:spcPct val="140000"/>
        </a:lnSpc>
        <a:spcBef>
          <a:spcPts val="0"/>
        </a:spcBef>
        <a:spcAft>
          <a:spcPts val="0"/>
        </a:spcAft>
        <a:buClr>
          <a:schemeClr val="accent2"/>
        </a:buClr>
        <a:buSzPct val="85000"/>
        <a:buFont typeface="Wingdings" pitchFamily="2" charset="2"/>
        <a:buNone/>
        <a:defRPr sz="1350" kern="1200" baseline="0">
          <a:solidFill>
            <a:schemeClr val="tx1"/>
          </a:solidFill>
          <a:latin typeface="+mn-lt"/>
          <a:ea typeface="+mn-ea"/>
          <a:cs typeface="+mn-cs"/>
        </a:defRPr>
      </a:lvl1pPr>
      <a:lvl2pPr marL="172800" indent="-172800" algn="l" defTabSz="268281" rtl="0" eaLnBrk="1" latinLnBrk="0" hangingPunct="1">
        <a:lnSpc>
          <a:spcPct val="140000"/>
        </a:lnSpc>
        <a:spcBef>
          <a:spcPts val="0"/>
        </a:spcBef>
        <a:spcAft>
          <a:spcPts val="0"/>
        </a:spcAft>
        <a:buClr>
          <a:srgbClr val="009EB4"/>
        </a:buClr>
        <a:buSzPct val="85000"/>
        <a:buFont typeface="Wingdings" pitchFamily="2" charset="2"/>
        <a:buChar char="n"/>
        <a:defRPr sz="1350" b="0" kern="1200">
          <a:solidFill>
            <a:schemeClr val="tx1"/>
          </a:solidFill>
          <a:latin typeface="+mn-lt"/>
          <a:ea typeface="+mn-ea"/>
          <a:cs typeface="+mn-cs"/>
        </a:defRPr>
      </a:lvl2pPr>
      <a:lvl3pPr marL="344250" indent="-171450" algn="l" defTabSz="268281" rtl="0" eaLnBrk="1" latinLnBrk="0" hangingPunct="1">
        <a:lnSpc>
          <a:spcPct val="140000"/>
        </a:lnSpc>
        <a:spcBef>
          <a:spcPts val="0"/>
        </a:spcBef>
        <a:spcAft>
          <a:spcPts val="0"/>
        </a:spcAft>
        <a:buClr>
          <a:srgbClr val="009EB4"/>
        </a:buClr>
        <a:buSzPct val="75000"/>
        <a:buFont typeface="Wingdings" pitchFamily="2" charset="2"/>
        <a:buChar char=""/>
        <a:defRPr sz="1350" b="0" kern="1200">
          <a:solidFill>
            <a:schemeClr val="tx1"/>
          </a:solidFill>
          <a:latin typeface="+mn-lt"/>
          <a:ea typeface="+mn-ea"/>
          <a:cs typeface="+mn-cs"/>
        </a:defRPr>
      </a:lvl3pPr>
      <a:lvl4pPr marL="515700" indent="-171450" algn="l" defTabSz="268281" rtl="0" eaLnBrk="1" latinLnBrk="0" hangingPunct="1">
        <a:lnSpc>
          <a:spcPct val="140000"/>
        </a:lnSpc>
        <a:spcBef>
          <a:spcPts val="0"/>
        </a:spcBef>
        <a:spcAft>
          <a:spcPts val="0"/>
        </a:spcAft>
        <a:buClr>
          <a:srgbClr val="009EB4"/>
        </a:buClr>
        <a:buSzPct val="75000"/>
        <a:buFont typeface="Wingdings" pitchFamily="2" charset="2"/>
        <a:buChar char=""/>
        <a:defRPr sz="1350" b="0" kern="1200" baseline="0">
          <a:solidFill>
            <a:schemeClr val="tx1"/>
          </a:solidFill>
          <a:latin typeface="+mn-lt"/>
          <a:ea typeface="+mn-ea"/>
          <a:cs typeface="+mn-cs"/>
        </a:defRPr>
      </a:lvl4pPr>
      <a:lvl5pPr marL="668100" indent="-152400" algn="l" defTabSz="268281" rtl="0" eaLnBrk="1" latinLnBrk="0" hangingPunct="1">
        <a:lnSpc>
          <a:spcPct val="140000"/>
        </a:lnSpc>
        <a:spcBef>
          <a:spcPts val="0"/>
        </a:spcBef>
        <a:spcAft>
          <a:spcPts val="0"/>
        </a:spcAft>
        <a:buClr>
          <a:srgbClr val="009EB4"/>
        </a:buClr>
        <a:buSzPct val="75000"/>
        <a:buFont typeface="Wingdings" pitchFamily="2" charset="2"/>
        <a:buChar char=""/>
        <a:defRPr sz="1200" kern="1200">
          <a:solidFill>
            <a:schemeClr val="tx1"/>
          </a:solidFill>
          <a:latin typeface="+mn-lt"/>
          <a:ea typeface="+mn-ea"/>
          <a:cs typeface="+mn-cs"/>
        </a:defRPr>
      </a:lvl5pPr>
      <a:lvl6pPr marL="782400" indent="-114300" algn="l" defTabSz="268281" rtl="0" eaLnBrk="1" latinLnBrk="0" hangingPunct="1">
        <a:lnSpc>
          <a:spcPct val="140000"/>
        </a:lnSpc>
        <a:spcBef>
          <a:spcPts val="0"/>
        </a:spcBef>
        <a:spcAft>
          <a:spcPts val="0"/>
        </a:spcAft>
        <a:buClr>
          <a:schemeClr val="tx1"/>
        </a:buClr>
        <a:buSzPct val="75000"/>
        <a:buFont typeface="Wingdings" pitchFamily="2" charset="2"/>
        <a:buChar char=""/>
        <a:defRPr sz="900" kern="1200" baseline="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20">
          <p15:clr>
            <a:srgbClr val="F26B43"/>
          </p15:clr>
        </p15:guide>
        <p15:guide id="3" pos="7357">
          <p15:clr>
            <a:srgbClr val="F26B43"/>
          </p15:clr>
        </p15:guide>
        <p15:guide id="4" orient="horz" pos="444">
          <p15:clr>
            <a:srgbClr val="F26B43"/>
          </p15:clr>
        </p15:guide>
        <p15:guide id="5" orient="horz" pos="963">
          <p15:clr>
            <a:srgbClr val="F26B43"/>
          </p15:clr>
        </p15:guide>
        <p15:guide id="6" orient="horz" pos="928">
          <p15:clr>
            <a:srgbClr val="F26B43"/>
          </p15:clr>
        </p15:guide>
        <p15:guide id="7" orient="horz" pos="4071">
          <p15:clr>
            <a:srgbClr val="F26B43"/>
          </p15:clr>
        </p15:guide>
        <p15:guide id="8" orient="horz" pos="4006">
          <p15:clr>
            <a:srgbClr val="F26B43"/>
          </p15:clr>
        </p15:guide>
        <p15:guide id="9" pos="3765">
          <p15:clr>
            <a:srgbClr val="F26B43"/>
          </p15:clr>
        </p15:guide>
        <p15:guide id="10" pos="3915">
          <p15:clr>
            <a:srgbClr val="F26B43"/>
          </p15:clr>
        </p15:guide>
        <p15:guide id="11" orient="horz" pos="320">
          <p15:clr>
            <a:srgbClr val="F26B43"/>
          </p15:clr>
        </p15:guide>
        <p15:guide id="12" orient="horz" pos="368">
          <p15:clr>
            <a:srgbClr val="F26B43"/>
          </p15:clr>
        </p15:guide>
        <p15:guide id="13" pos="1121">
          <p15:clr>
            <a:srgbClr val="F26B43"/>
          </p15:clr>
        </p15:guide>
        <p15:guide id="14" orient="horz" pos="422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xml"/><Relationship Id="rId1" Type="http://schemas.openxmlformats.org/officeDocument/2006/relationships/slideLayout" Target="../slideLayouts/slideLayout112.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20.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120.xml"/></Relationships>
</file>

<file path=ppt/slides/_rels/slide1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20.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1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5.xml"/><Relationship Id="rId4" Type="http://schemas.openxmlformats.org/officeDocument/2006/relationships/image" Target="../media/image46.sv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49.png"/><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2.xml"/></Relationships>
</file>

<file path=ppt/slides/_rels/slide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13.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30.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svg"/><Relationship Id="rId18" Type="http://schemas.openxmlformats.org/officeDocument/2006/relationships/image" Target="../media/image75.png"/><Relationship Id="rId3" Type="http://schemas.openxmlformats.org/officeDocument/2006/relationships/image" Target="../media/image61.png"/><Relationship Id="rId21" Type="http://schemas.openxmlformats.org/officeDocument/2006/relationships/image" Target="../media/image78.png"/><Relationship Id="rId7" Type="http://schemas.openxmlformats.org/officeDocument/2006/relationships/image" Target="../media/image64.svg"/><Relationship Id="rId12" Type="http://schemas.openxmlformats.org/officeDocument/2006/relationships/image" Target="../media/image69.png"/><Relationship Id="rId17" Type="http://schemas.openxmlformats.org/officeDocument/2006/relationships/image" Target="../media/image74.svg"/><Relationship Id="rId2" Type="http://schemas.openxmlformats.org/officeDocument/2006/relationships/notesSlide" Target="../notesSlides/notesSlide13.xml"/><Relationship Id="rId16" Type="http://schemas.openxmlformats.org/officeDocument/2006/relationships/image" Target="../media/image73.png"/><Relationship Id="rId20" Type="http://schemas.openxmlformats.org/officeDocument/2006/relationships/image" Target="../media/image77.svg"/><Relationship Id="rId1" Type="http://schemas.openxmlformats.org/officeDocument/2006/relationships/slideLayout" Target="../slideLayouts/slideLayout15.xml"/><Relationship Id="rId6" Type="http://schemas.openxmlformats.org/officeDocument/2006/relationships/image" Target="../media/image63.png"/><Relationship Id="rId11" Type="http://schemas.openxmlformats.org/officeDocument/2006/relationships/image" Target="../media/image68.svg"/><Relationship Id="rId5" Type="http://schemas.openxmlformats.org/officeDocument/2006/relationships/image" Target="../media/image62.png"/><Relationship Id="rId15" Type="http://schemas.openxmlformats.org/officeDocument/2006/relationships/image" Target="../media/image72.svg"/><Relationship Id="rId23" Type="http://schemas.openxmlformats.org/officeDocument/2006/relationships/image" Target="../media/image80.png"/><Relationship Id="rId10" Type="http://schemas.openxmlformats.org/officeDocument/2006/relationships/image" Target="../media/image67.png"/><Relationship Id="rId19" Type="http://schemas.openxmlformats.org/officeDocument/2006/relationships/image" Target="../media/image76.png"/><Relationship Id="rId4" Type="http://schemas.microsoft.com/office/2007/relationships/hdphoto" Target="../media/hdphoto1.wdp"/><Relationship Id="rId9" Type="http://schemas.openxmlformats.org/officeDocument/2006/relationships/image" Target="../media/image66.svg"/><Relationship Id="rId14" Type="http://schemas.openxmlformats.org/officeDocument/2006/relationships/image" Target="../media/image71.png"/><Relationship Id="rId22" Type="http://schemas.openxmlformats.org/officeDocument/2006/relationships/image" Target="../media/image79.svg"/></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5.xml"/><Relationship Id="rId5" Type="http://schemas.openxmlformats.org/officeDocument/2006/relationships/image" Target="../media/image84.png"/><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94.sv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88.svg"/><Relationship Id="rId11" Type="http://schemas.openxmlformats.org/officeDocument/2006/relationships/image" Target="../media/image93.png"/><Relationship Id="rId5" Type="http://schemas.openxmlformats.org/officeDocument/2006/relationships/image" Target="../media/image87.png"/><Relationship Id="rId10" Type="http://schemas.openxmlformats.org/officeDocument/2006/relationships/image" Target="../media/image92.svg"/><Relationship Id="rId4" Type="http://schemas.openxmlformats.org/officeDocument/2006/relationships/image" Target="../media/image86.svg"/><Relationship Id="rId9" Type="http://schemas.openxmlformats.org/officeDocument/2006/relationships/image" Target="../media/image91.png"/></Relationships>
</file>

<file path=ppt/slides/_rels/slide3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100.svg"/><Relationship Id="rId5" Type="http://schemas.openxmlformats.org/officeDocument/2006/relationships/image" Target="../media/image99.png"/><Relationship Id="rId4" Type="http://schemas.openxmlformats.org/officeDocument/2006/relationships/image" Target="../media/image98.svg"/></Relationships>
</file>

<file path=ppt/slides/_rels/slide35.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3.xml"/></Relationships>
</file>

<file path=ppt/slides/_rels/slide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115.xml"/><Relationship Id="rId4" Type="http://schemas.openxmlformats.org/officeDocument/2006/relationships/image" Target="../media/image33.jpeg"/></Relationships>
</file>

<file path=ppt/slides/_rels/slide4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7.xml"/><Relationship Id="rId1" Type="http://schemas.openxmlformats.org/officeDocument/2006/relationships/slideLayout" Target="../slideLayouts/slideLayout126.xml"/></Relationships>
</file>

<file path=ppt/slides/_rels/slide4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8.xml"/><Relationship Id="rId1" Type="http://schemas.openxmlformats.org/officeDocument/2006/relationships/slideLayout" Target="../slideLayouts/slideLayout130.xml"/></Relationships>
</file>

<file path=ppt/slides/_rels/slide4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9.xml"/><Relationship Id="rId1" Type="http://schemas.openxmlformats.org/officeDocument/2006/relationships/slideLayout" Target="../slideLayouts/slideLayout129.xml"/></Relationships>
</file>

<file path=ppt/slides/_rels/slide4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20.xml"/><Relationship Id="rId1" Type="http://schemas.openxmlformats.org/officeDocument/2006/relationships/slideLayout" Target="../slideLayouts/slideLayout126.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1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9.jpeg"/><Relationship Id="rId7" Type="http://schemas.openxmlformats.org/officeDocument/2006/relationships/diagramColors" Target="../diagrams/colors1.xml"/><Relationship Id="rId2" Type="http://schemas.openxmlformats.org/officeDocument/2006/relationships/notesSlide" Target="../notesSlides/notesSlide22.xml"/><Relationship Id="rId1" Type="http://schemas.openxmlformats.org/officeDocument/2006/relationships/slideLayout" Target="../slideLayouts/slideLayout3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3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4.xml"/><Relationship Id="rId1" Type="http://schemas.openxmlformats.org/officeDocument/2006/relationships/slideLayout" Target="../slideLayouts/slideLayout36.xml"/><Relationship Id="rId4" Type="http://schemas.openxmlformats.org/officeDocument/2006/relationships/image" Target="../media/image111.png"/></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115.xml"/><Relationship Id="rId4" Type="http://schemas.openxmlformats.org/officeDocument/2006/relationships/image" Target="../media/image3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6.xml"/><Relationship Id="rId1" Type="http://schemas.openxmlformats.org/officeDocument/2006/relationships/slideLayout" Target="../slideLayouts/slideLayout4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5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14.xml"/></Relationships>
</file>

<file path=ppt/slides/_rels/slide5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112.xml"/></Relationships>
</file>

<file path=ppt/slides/_rels/slide56.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58.xml"/></Relationships>
</file>

<file path=ppt/slides/_rels/slide5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59.xml"/><Relationship Id="rId4" Type="http://schemas.openxmlformats.org/officeDocument/2006/relationships/image" Target="../media/image116.png"/></Relationships>
</file>

<file path=ppt/slides/_rels/slide5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g"/><Relationship Id="rId1" Type="http://schemas.openxmlformats.org/officeDocument/2006/relationships/slideLayout" Target="../slideLayouts/slideLayout58.xml"/><Relationship Id="rId4" Type="http://schemas.openxmlformats.org/officeDocument/2006/relationships/image" Target="../media/image119.png"/></Relationships>
</file>

<file path=ppt/slides/_rels/slide5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20.jpeg"/><Relationship Id="rId1" Type="http://schemas.openxmlformats.org/officeDocument/2006/relationships/slideLayout" Target="../slideLayouts/slideLayout61.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0.xml"/></Relationships>
</file>

<file path=ppt/slides/_rels/slide6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59.xml"/><Relationship Id="rId4" Type="http://schemas.openxmlformats.org/officeDocument/2006/relationships/image" Target="../media/image126.png"/></Relationships>
</file>

<file path=ppt/slides/_rels/slide6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59.xml"/><Relationship Id="rId4" Type="http://schemas.openxmlformats.org/officeDocument/2006/relationships/image" Target="../media/image127.png"/></Relationships>
</file>

<file path=ppt/slides/_rels/slide6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28.JPG"/><Relationship Id="rId1" Type="http://schemas.openxmlformats.org/officeDocument/2006/relationships/slideLayout" Target="../slideLayouts/slideLayout61.xml"/></Relationships>
</file>

<file path=ppt/slides/_rels/slide6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29.jpeg"/><Relationship Id="rId1" Type="http://schemas.openxmlformats.org/officeDocument/2006/relationships/slideLayout" Target="../slideLayouts/slideLayout61.xml"/></Relationships>
</file>

<file path=ppt/slides/_rels/slide6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61.xml"/></Relationships>
</file>

<file path=ppt/slides/_rels/slide65.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61.xml"/></Relationships>
</file>

<file path=ppt/slides/_rels/slide6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1.png"/><Relationship Id="rId1" Type="http://schemas.openxmlformats.org/officeDocument/2006/relationships/slideLayout" Target="../slideLayouts/slideLayout61.xml"/><Relationship Id="rId4" Type="http://schemas.openxmlformats.org/officeDocument/2006/relationships/image" Target="../media/image116.png"/></Relationships>
</file>

<file path=ppt/slides/_rels/slide67.xml.rels><?xml version="1.0" encoding="UTF-8" standalone="yes"?>
<Relationships xmlns="http://schemas.openxmlformats.org/package/2006/relationships"><Relationship Id="rId8" Type="http://schemas.openxmlformats.org/officeDocument/2006/relationships/image" Target="../media/image135.png"/><Relationship Id="rId13" Type="http://schemas.microsoft.com/office/2007/relationships/hdphoto" Target="../media/hdphoto6.wdp"/><Relationship Id="rId3" Type="http://schemas.openxmlformats.org/officeDocument/2006/relationships/image" Target="../media/image132.jpg"/><Relationship Id="rId7" Type="http://schemas.openxmlformats.org/officeDocument/2006/relationships/image" Target="../media/image134.jpeg"/><Relationship Id="rId12" Type="http://schemas.openxmlformats.org/officeDocument/2006/relationships/image" Target="../media/image137.png"/><Relationship Id="rId2" Type="http://schemas.openxmlformats.org/officeDocument/2006/relationships/notesSlide" Target="../notesSlides/notesSlide29.xml"/><Relationship Id="rId1" Type="http://schemas.openxmlformats.org/officeDocument/2006/relationships/slideLayout" Target="../slideLayouts/slideLayout70.xml"/><Relationship Id="rId6" Type="http://schemas.openxmlformats.org/officeDocument/2006/relationships/hyperlink" Target="mailto:info@commerce.Idaho.gov" TargetMode="External"/><Relationship Id="rId11" Type="http://schemas.microsoft.com/office/2007/relationships/hdphoto" Target="../media/hdphoto5.wdp"/><Relationship Id="rId5" Type="http://schemas.microsoft.com/office/2007/relationships/hdphoto" Target="../media/hdphoto3.wdp"/><Relationship Id="rId15" Type="http://schemas.microsoft.com/office/2007/relationships/hdphoto" Target="../media/hdphoto7.wdp"/><Relationship Id="rId10" Type="http://schemas.openxmlformats.org/officeDocument/2006/relationships/image" Target="../media/image136.png"/><Relationship Id="rId4" Type="http://schemas.openxmlformats.org/officeDocument/2006/relationships/image" Target="../media/image133.png"/><Relationship Id="rId9" Type="http://schemas.microsoft.com/office/2007/relationships/hdphoto" Target="../media/hdphoto4.wdp"/><Relationship Id="rId14" Type="http://schemas.openxmlformats.org/officeDocument/2006/relationships/image" Target="../media/image138.png"/></Relationships>
</file>

<file path=ppt/slides/_rels/slide6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jpeg"/><Relationship Id="rId1" Type="http://schemas.openxmlformats.org/officeDocument/2006/relationships/slideLayout" Target="../slideLayouts/slideLayout85.xml"/></Relationships>
</file>

<file path=ppt/slides/_rels/slide6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jpeg"/><Relationship Id="rId1" Type="http://schemas.openxmlformats.org/officeDocument/2006/relationships/slideLayout" Target="../slideLayouts/slideLayout84.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0.xml"/></Relationships>
</file>

<file path=ppt/slides/_rels/slide7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86.xml"/></Relationships>
</file>

<file path=ppt/slides/_rels/slide7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1.xml"/></Relationships>
</file>

<file path=ppt/slides/_rels/slide7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8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47.png"/><Relationship Id="rId1" Type="http://schemas.openxmlformats.org/officeDocument/2006/relationships/slideLayout" Target="../slideLayouts/slideLayout8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5.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slideLayout" Target="../slideLayouts/slideLayout99.xml"/><Relationship Id="rId7" Type="http://schemas.openxmlformats.org/officeDocument/2006/relationships/image" Target="../media/image16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60.emf"/><Relationship Id="rId5" Type="http://schemas.openxmlformats.org/officeDocument/2006/relationships/oleObject" Target="../embeddings/oleObject2.bin"/><Relationship Id="rId10" Type="http://schemas.openxmlformats.org/officeDocument/2006/relationships/image" Target="../media/image164.png"/><Relationship Id="rId4" Type="http://schemas.openxmlformats.org/officeDocument/2006/relationships/notesSlide" Target="../notesSlides/notesSlide30.xml"/><Relationship Id="rId9" Type="http://schemas.openxmlformats.org/officeDocument/2006/relationships/image" Target="../media/image163.jpeg"/></Relationships>
</file>

<file path=ppt/slides/_rels/slide76.xml.rels><?xml version="1.0" encoding="UTF-8" standalone="yes"?>
<Relationships xmlns="http://schemas.openxmlformats.org/package/2006/relationships"><Relationship Id="rId3" Type="http://schemas.openxmlformats.org/officeDocument/2006/relationships/image" Target="../media/image166.emf"/><Relationship Id="rId2" Type="http://schemas.openxmlformats.org/officeDocument/2006/relationships/image" Target="../media/image165.png"/><Relationship Id="rId1" Type="http://schemas.openxmlformats.org/officeDocument/2006/relationships/slideLayout" Target="../slideLayouts/slideLayout8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6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3.xml"/></Relationships>
</file>

<file path=ppt/slides/_rels/slide8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69.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1F77-4301-E3F0-A47C-FDC4350EDEE0}"/>
              </a:ext>
            </a:extLst>
          </p:cNvPr>
          <p:cNvSpPr>
            <a:spLocks noGrp="1"/>
          </p:cNvSpPr>
          <p:nvPr>
            <p:ph type="ctrTitle"/>
          </p:nvPr>
        </p:nvSpPr>
        <p:spPr>
          <a:xfrm>
            <a:off x="838200" y="1485900"/>
            <a:ext cx="9812482" cy="1600200"/>
          </a:xfrm>
        </p:spPr>
        <p:txBody>
          <a:bodyPr>
            <a:noAutofit/>
          </a:bodyPr>
          <a:lstStyle/>
          <a:p>
            <a:pPr algn="l"/>
            <a:r>
              <a:rPr lang="en-US" sz="6600" b="1" dirty="0">
                <a:latin typeface="Times New Roman" panose="02020603050405020304" pitchFamily="18" charset="0"/>
                <a:cs typeface="Times New Roman" panose="02020603050405020304" pitchFamily="18" charset="0"/>
              </a:rPr>
              <a:t>2023 Idaho Legislative Energy Summit</a:t>
            </a:r>
          </a:p>
        </p:txBody>
      </p:sp>
      <p:sp>
        <p:nvSpPr>
          <p:cNvPr id="3" name="Subtitle 2">
            <a:extLst>
              <a:ext uri="{FF2B5EF4-FFF2-40B4-BE49-F238E27FC236}">
                <a16:creationId xmlns:a16="http://schemas.microsoft.com/office/drawing/2014/main" id="{5E7C8FDF-16BC-CBD8-6F4B-F0FDDDA29B55}"/>
              </a:ext>
            </a:extLst>
          </p:cNvPr>
          <p:cNvSpPr>
            <a:spLocks noGrp="1"/>
          </p:cNvSpPr>
          <p:nvPr>
            <p:ph type="subTitle" idx="1"/>
          </p:nvPr>
        </p:nvSpPr>
        <p:spPr/>
        <p:txBody>
          <a:bodyPr>
            <a:normAutofit/>
          </a:bodyPr>
          <a:lstStyle/>
          <a:p>
            <a:r>
              <a:rPr lang="en-US" dirty="0">
                <a:latin typeface="Times New Roman" panose="02020603050405020304" pitchFamily="18" charset="0"/>
                <a:cs typeface="Times New Roman" panose="02020603050405020304" pitchFamily="18" charset="0"/>
              </a:rPr>
              <a:t>November 30, 2023</a:t>
            </a:r>
          </a:p>
        </p:txBody>
      </p:sp>
      <p:pic>
        <p:nvPicPr>
          <p:cNvPr id="4" name="Content Placeholder 4" descr="A close-up of a logo&#10;&#10;Description automatically generated">
            <a:extLst>
              <a:ext uri="{FF2B5EF4-FFF2-40B4-BE49-F238E27FC236}">
                <a16:creationId xmlns:a16="http://schemas.microsoft.com/office/drawing/2014/main" id="{DD18010F-786F-1DD9-7048-87C3A5B76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8245" y="4427267"/>
            <a:ext cx="3058812" cy="1889666"/>
          </a:xfrm>
          <a:prstGeom prst="rect">
            <a:avLst/>
          </a:prstGeom>
        </p:spPr>
      </p:pic>
    </p:spTree>
    <p:extLst>
      <p:ext uri="{BB962C8B-B14F-4D97-AF65-F5344CB8AC3E}">
        <p14:creationId xmlns:p14="http://schemas.microsoft.com/office/powerpoint/2010/main" val="1091210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7B0E05-3130-CDE6-ED65-1A805F0D8CC3}"/>
              </a:ext>
            </a:extLst>
          </p:cNvPr>
          <p:cNvSpPr>
            <a:spLocks noGrp="1"/>
          </p:cNvSpPr>
          <p:nvPr>
            <p:ph type="title"/>
          </p:nvPr>
        </p:nvSpPr>
        <p:spPr>
          <a:xfrm>
            <a:off x="7431992" y="977683"/>
            <a:ext cx="3932237" cy="1835583"/>
          </a:xfrm>
        </p:spPr>
        <p:txBody>
          <a:bodyPr>
            <a:noAutofit/>
          </a:bodyPr>
          <a:lstStyle/>
          <a:p>
            <a:r>
              <a:rPr lang="en-US" sz="4000" dirty="0"/>
              <a:t>Idaho’s Electricity Generation by Resource (2023)</a:t>
            </a:r>
          </a:p>
        </p:txBody>
      </p:sp>
      <p:sp>
        <p:nvSpPr>
          <p:cNvPr id="5" name="Title 3">
            <a:extLst>
              <a:ext uri="{FF2B5EF4-FFF2-40B4-BE49-F238E27FC236}">
                <a16:creationId xmlns:a16="http://schemas.microsoft.com/office/drawing/2014/main" id="{348A75B5-0527-0F1D-5EC2-07A5457B15C5}"/>
              </a:ext>
            </a:extLst>
          </p:cNvPr>
          <p:cNvSpPr txBox="1">
            <a:spLocks/>
          </p:cNvSpPr>
          <p:nvPr/>
        </p:nvSpPr>
        <p:spPr>
          <a:xfrm>
            <a:off x="7479018" y="2813266"/>
            <a:ext cx="3932237" cy="143951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sz="2400" dirty="0">
                <a:effectLst/>
                <a:latin typeface="+mn-lt"/>
                <a:ea typeface="Calibri" panose="020F0502020204030204" pitchFamily="34" charset="0"/>
              </a:rPr>
              <a:t>Renewable energy, primarily hydropower, generated over 71% of the electricity in Idaho.</a:t>
            </a:r>
            <a:endParaRPr lang="en-US" sz="3600" dirty="0">
              <a:latin typeface="+mn-lt"/>
            </a:endParaRPr>
          </a:p>
        </p:txBody>
      </p:sp>
      <p:graphicFrame>
        <p:nvGraphicFramePr>
          <p:cNvPr id="8" name="Picture Placeholder 7">
            <a:extLst>
              <a:ext uri="{FF2B5EF4-FFF2-40B4-BE49-F238E27FC236}">
                <a16:creationId xmlns:a16="http://schemas.microsoft.com/office/drawing/2014/main" id="{DE463035-A627-8899-4B04-AD624757152E}"/>
              </a:ext>
            </a:extLst>
          </p:cNvPr>
          <p:cNvGraphicFramePr>
            <a:graphicFrameLocks noGrp="1"/>
          </p:cNvGraphicFramePr>
          <p:nvPr>
            <p:ph type="pic" idx="1"/>
            <p:extLst>
              <p:ext uri="{D42A27DB-BD31-4B8C-83A1-F6EECF244321}">
                <p14:modId xmlns:p14="http://schemas.microsoft.com/office/powerpoint/2010/main" val="1070815452"/>
              </p:ext>
            </p:extLst>
          </p:nvPr>
        </p:nvGraphicFramePr>
        <p:xfrm>
          <a:off x="700964" y="992186"/>
          <a:ext cx="6172200" cy="4873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3728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7B0E05-3130-CDE6-ED65-1A805F0D8CC3}"/>
              </a:ext>
            </a:extLst>
          </p:cNvPr>
          <p:cNvSpPr>
            <a:spLocks noGrp="1"/>
          </p:cNvSpPr>
          <p:nvPr>
            <p:ph type="title"/>
          </p:nvPr>
        </p:nvSpPr>
        <p:spPr>
          <a:xfrm>
            <a:off x="7431992" y="977683"/>
            <a:ext cx="3932237" cy="1835583"/>
          </a:xfrm>
        </p:spPr>
        <p:txBody>
          <a:bodyPr>
            <a:noAutofit/>
          </a:bodyPr>
          <a:lstStyle/>
          <a:p>
            <a:r>
              <a:rPr lang="en-US" sz="4000" dirty="0"/>
              <a:t>Idaho’s Electricity Consumption by Resource (2021)</a:t>
            </a:r>
          </a:p>
        </p:txBody>
      </p:sp>
      <p:sp>
        <p:nvSpPr>
          <p:cNvPr id="5" name="Title 3">
            <a:extLst>
              <a:ext uri="{FF2B5EF4-FFF2-40B4-BE49-F238E27FC236}">
                <a16:creationId xmlns:a16="http://schemas.microsoft.com/office/drawing/2014/main" id="{348A75B5-0527-0F1D-5EC2-07A5457B15C5}"/>
              </a:ext>
            </a:extLst>
          </p:cNvPr>
          <p:cNvSpPr txBox="1">
            <a:spLocks/>
          </p:cNvSpPr>
          <p:nvPr/>
        </p:nvSpPr>
        <p:spPr>
          <a:xfrm>
            <a:off x="7431992" y="2835601"/>
            <a:ext cx="3932237" cy="241826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endParaRPr lang="en-US" sz="3600" dirty="0">
              <a:latin typeface="+mn-lt"/>
            </a:endParaRPr>
          </a:p>
        </p:txBody>
      </p:sp>
      <p:sp>
        <p:nvSpPr>
          <p:cNvPr id="10" name="Title 3">
            <a:extLst>
              <a:ext uri="{FF2B5EF4-FFF2-40B4-BE49-F238E27FC236}">
                <a16:creationId xmlns:a16="http://schemas.microsoft.com/office/drawing/2014/main" id="{0F79AE96-CB5E-4A65-2B1E-1554EF347FFA}"/>
              </a:ext>
            </a:extLst>
          </p:cNvPr>
          <p:cNvSpPr txBox="1">
            <a:spLocks/>
          </p:cNvSpPr>
          <p:nvPr/>
        </p:nvSpPr>
        <p:spPr>
          <a:xfrm>
            <a:off x="7431992" y="2857936"/>
            <a:ext cx="3932237" cy="241826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endParaRPr lang="en-US" sz="3600" dirty="0">
              <a:latin typeface="+mn-lt"/>
            </a:endParaRPr>
          </a:p>
        </p:txBody>
      </p:sp>
      <p:graphicFrame>
        <p:nvGraphicFramePr>
          <p:cNvPr id="11" name="Chart 10">
            <a:extLst>
              <a:ext uri="{FF2B5EF4-FFF2-40B4-BE49-F238E27FC236}">
                <a16:creationId xmlns:a16="http://schemas.microsoft.com/office/drawing/2014/main" id="{57FADB18-EA71-2084-B7BF-3D01F096FDE2}"/>
              </a:ext>
            </a:extLst>
          </p:cNvPr>
          <p:cNvGraphicFramePr>
            <a:graphicFrameLocks/>
          </p:cNvGraphicFramePr>
          <p:nvPr>
            <p:extLst>
              <p:ext uri="{D42A27DB-BD31-4B8C-83A1-F6EECF244321}">
                <p14:modId xmlns:p14="http://schemas.microsoft.com/office/powerpoint/2010/main" val="3455401231"/>
              </p:ext>
            </p:extLst>
          </p:nvPr>
        </p:nvGraphicFramePr>
        <p:xfrm>
          <a:off x="517132" y="1017768"/>
          <a:ext cx="6553624" cy="48224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9920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50E75C7-80F5-C89E-0ED8-79DC5975F90F}"/>
              </a:ext>
            </a:extLst>
          </p:cNvPr>
          <p:cNvSpPr>
            <a:spLocks noGrp="1"/>
          </p:cNvSpPr>
          <p:nvPr>
            <p:ph type="pic" idx="1"/>
          </p:nvPr>
        </p:nvSpPr>
        <p:spPr>
          <a:xfrm>
            <a:off x="592639" y="359927"/>
            <a:ext cx="2476485" cy="4873625"/>
          </a:xfrm>
        </p:spPr>
        <p:txBody>
          <a:bodyPr/>
          <a:lstStyle/>
          <a:p>
            <a:endParaRPr lang="en-US" dirty="0"/>
          </a:p>
        </p:txBody>
      </p:sp>
      <p:pic>
        <p:nvPicPr>
          <p:cNvPr id="5" name="Picture 4" descr="Map&#10;&#10;Description automatically generated">
            <a:extLst>
              <a:ext uri="{FF2B5EF4-FFF2-40B4-BE49-F238E27FC236}">
                <a16:creationId xmlns:a16="http://schemas.microsoft.com/office/drawing/2014/main" id="{CD951973-B671-FF86-57C3-F6F9B1644E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05" t="14380" r="6135" b="7225"/>
          <a:stretch/>
        </p:blipFill>
        <p:spPr>
          <a:xfrm>
            <a:off x="592639" y="147204"/>
            <a:ext cx="5671049" cy="6563591"/>
          </a:xfrm>
          <a:prstGeom prst="rect">
            <a:avLst/>
          </a:prstGeom>
        </p:spPr>
      </p:pic>
      <p:sp>
        <p:nvSpPr>
          <p:cNvPr id="7" name="Title 6">
            <a:extLst>
              <a:ext uri="{FF2B5EF4-FFF2-40B4-BE49-F238E27FC236}">
                <a16:creationId xmlns:a16="http://schemas.microsoft.com/office/drawing/2014/main" id="{35385CF2-972E-1FDB-3A06-9EDCA1B6ED88}"/>
              </a:ext>
            </a:extLst>
          </p:cNvPr>
          <p:cNvSpPr>
            <a:spLocks noGrp="1"/>
          </p:cNvSpPr>
          <p:nvPr>
            <p:ph type="title"/>
          </p:nvPr>
        </p:nvSpPr>
        <p:spPr>
          <a:xfrm>
            <a:off x="6704204" y="877077"/>
            <a:ext cx="3932237" cy="1295275"/>
          </a:xfrm>
        </p:spPr>
        <p:txBody>
          <a:bodyPr>
            <a:normAutofit/>
          </a:bodyPr>
          <a:lstStyle/>
          <a:p>
            <a:r>
              <a:rPr lang="en-US" sz="4000" dirty="0"/>
              <a:t>Map of Existing Transmission</a:t>
            </a:r>
          </a:p>
        </p:txBody>
      </p:sp>
    </p:spTree>
    <p:extLst>
      <p:ext uri="{BB962C8B-B14F-4D97-AF65-F5344CB8AC3E}">
        <p14:creationId xmlns:p14="http://schemas.microsoft.com/office/powerpoint/2010/main" val="933519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91AC0-4597-0E3C-0750-EE2D50E2148D}"/>
              </a:ext>
            </a:extLst>
          </p:cNvPr>
          <p:cNvSpPr>
            <a:spLocks noGrp="1"/>
          </p:cNvSpPr>
          <p:nvPr>
            <p:ph type="title"/>
          </p:nvPr>
        </p:nvSpPr>
        <p:spPr/>
        <p:txBody>
          <a:bodyPr/>
          <a:lstStyle/>
          <a:p>
            <a:r>
              <a:rPr lang="en-US" dirty="0"/>
              <a:t>Electricity Rates (2022)</a:t>
            </a:r>
          </a:p>
        </p:txBody>
      </p:sp>
      <p:graphicFrame>
        <p:nvGraphicFramePr>
          <p:cNvPr id="10" name="Content Placeholder 9">
            <a:extLst>
              <a:ext uri="{FF2B5EF4-FFF2-40B4-BE49-F238E27FC236}">
                <a16:creationId xmlns:a16="http://schemas.microsoft.com/office/drawing/2014/main" id="{397FD495-2CAA-638B-D799-2193FF1501F7}"/>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204A19BC-9D33-58C0-4A40-667DB4F34DBB}"/>
              </a:ext>
            </a:extLst>
          </p:cNvPr>
          <p:cNvSpPr txBox="1"/>
          <p:nvPr/>
        </p:nvSpPr>
        <p:spPr>
          <a:xfrm>
            <a:off x="4386755" y="2322786"/>
            <a:ext cx="3418490" cy="646331"/>
          </a:xfrm>
          <a:prstGeom prst="rect">
            <a:avLst/>
          </a:prstGeom>
          <a:solidFill>
            <a:schemeClr val="bg1"/>
          </a:solidFill>
          <a:ln>
            <a:solidFill>
              <a:schemeClr val="tx1"/>
            </a:solidFill>
          </a:ln>
        </p:spPr>
        <p:txBody>
          <a:bodyPr wrap="square" rtlCol="0">
            <a:spAutoFit/>
          </a:bodyPr>
          <a:lstStyle/>
          <a:p>
            <a:r>
              <a:rPr lang="en-US" dirty="0"/>
              <a:t>In 2022, Idaho had the </a:t>
            </a:r>
            <a:r>
              <a:rPr lang="en-US" b="1" dirty="0"/>
              <a:t>3</a:t>
            </a:r>
            <a:r>
              <a:rPr lang="en-US" b="1" baseline="30000" dirty="0"/>
              <a:t>rd</a:t>
            </a:r>
            <a:r>
              <a:rPr lang="en-US" b="1" dirty="0"/>
              <a:t> lowest </a:t>
            </a:r>
            <a:r>
              <a:rPr lang="en-US" dirty="0"/>
              <a:t>electricity rates in the U.S. </a:t>
            </a:r>
          </a:p>
        </p:txBody>
      </p:sp>
      <p:cxnSp>
        <p:nvCxnSpPr>
          <p:cNvPr id="20" name="Straight Arrow Connector 19">
            <a:extLst>
              <a:ext uri="{FF2B5EF4-FFF2-40B4-BE49-F238E27FC236}">
                <a16:creationId xmlns:a16="http://schemas.microsoft.com/office/drawing/2014/main" id="{A9583D55-2B51-A369-0933-65F4754C0C95}"/>
              </a:ext>
            </a:extLst>
          </p:cNvPr>
          <p:cNvCxnSpPr>
            <a:cxnSpLocks/>
            <a:stCxn id="11" idx="2"/>
          </p:cNvCxnSpPr>
          <p:nvPr/>
        </p:nvCxnSpPr>
        <p:spPr>
          <a:xfrm flipH="1">
            <a:off x="2028497" y="2969117"/>
            <a:ext cx="4067503" cy="13085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25880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1F77-4301-E3F0-A47C-FDC4350EDEE0}"/>
              </a:ext>
            </a:extLst>
          </p:cNvPr>
          <p:cNvSpPr>
            <a:spLocks noGrp="1"/>
          </p:cNvSpPr>
          <p:nvPr>
            <p:ph type="ctrTitle"/>
          </p:nvPr>
        </p:nvSpPr>
        <p:spPr>
          <a:xfrm>
            <a:off x="838200" y="1485900"/>
            <a:ext cx="9812482" cy="1600200"/>
          </a:xfrm>
        </p:spPr>
        <p:txBody>
          <a:bodyPr>
            <a:noAutofit/>
          </a:bodyPr>
          <a:lstStyle/>
          <a:p>
            <a:pPr algn="l"/>
            <a:r>
              <a:rPr lang="en-US" sz="5400" b="1" dirty="0">
                <a:latin typeface="Times New Roman" panose="02020603050405020304" pitchFamily="18" charset="0"/>
                <a:cs typeface="Times New Roman" panose="02020603050405020304" pitchFamily="18" charset="0"/>
              </a:rPr>
              <a:t>Energy 101</a:t>
            </a:r>
          </a:p>
        </p:txBody>
      </p:sp>
      <p:sp>
        <p:nvSpPr>
          <p:cNvPr id="3" name="Subtitle 2">
            <a:extLst>
              <a:ext uri="{FF2B5EF4-FFF2-40B4-BE49-F238E27FC236}">
                <a16:creationId xmlns:a16="http://schemas.microsoft.com/office/drawing/2014/main" id="{5E7C8FDF-16BC-CBD8-6F4B-F0FDDDA29B55}"/>
              </a:ext>
            </a:extLst>
          </p:cNvPr>
          <p:cNvSpPr>
            <a:spLocks noGrp="1"/>
          </p:cNvSpPr>
          <p:nvPr>
            <p:ph type="subTitle" idx="1"/>
          </p:nvPr>
        </p:nvSpPr>
        <p:spPr/>
        <p:txBody>
          <a:bodyPr>
            <a:normAutofit fontScale="92500" lnSpcReduction="10000"/>
          </a:bodyPr>
          <a:lstStyle/>
          <a:p>
            <a:r>
              <a:rPr lang="en-US" sz="2400" b="1" dirty="0">
                <a:latin typeface="Times New Roman" panose="02020603050405020304" pitchFamily="18" charset="0"/>
                <a:cs typeface="Times New Roman" panose="02020603050405020304" pitchFamily="18" charset="0"/>
              </a:rPr>
              <a:t>2023 Idaho Legislative </a:t>
            </a:r>
          </a:p>
          <a:p>
            <a:r>
              <a:rPr lang="en-US" sz="2400" b="1" dirty="0">
                <a:latin typeface="Times New Roman" panose="02020603050405020304" pitchFamily="18" charset="0"/>
                <a:cs typeface="Times New Roman" panose="02020603050405020304" pitchFamily="18" charset="0"/>
              </a:rPr>
              <a:t>Energy Summit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November 30, 2023</a:t>
            </a:r>
          </a:p>
        </p:txBody>
      </p:sp>
      <p:pic>
        <p:nvPicPr>
          <p:cNvPr id="4" name="Content Placeholder 4" descr="A close-up of a logo&#10;&#10;Description automatically generated">
            <a:extLst>
              <a:ext uri="{FF2B5EF4-FFF2-40B4-BE49-F238E27FC236}">
                <a16:creationId xmlns:a16="http://schemas.microsoft.com/office/drawing/2014/main" id="{DD18010F-786F-1DD9-7048-87C3A5B76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8245" y="4427267"/>
            <a:ext cx="3058812" cy="1889666"/>
          </a:xfrm>
          <a:prstGeom prst="rect">
            <a:avLst/>
          </a:prstGeom>
        </p:spPr>
      </p:pic>
    </p:spTree>
    <p:extLst>
      <p:ext uri="{BB962C8B-B14F-4D97-AF65-F5344CB8AC3E}">
        <p14:creationId xmlns:p14="http://schemas.microsoft.com/office/powerpoint/2010/main" val="3787831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a:bodyPr>
          <a:lstStyle/>
          <a:p>
            <a:r>
              <a:rPr lang="en-US" dirty="0"/>
              <a:t>2023 IRP Overview</a:t>
            </a:r>
          </a:p>
        </p:txBody>
      </p:sp>
      <p:sp>
        <p:nvSpPr>
          <p:cNvPr id="8" name="Subtitle 7"/>
          <p:cNvSpPr>
            <a:spLocks noGrp="1"/>
          </p:cNvSpPr>
          <p:nvPr>
            <p:ph type="subTitle" idx="1"/>
          </p:nvPr>
        </p:nvSpPr>
        <p:spPr>
          <a:xfrm>
            <a:off x="269899" y="5646819"/>
            <a:ext cx="6776360" cy="1010440"/>
          </a:xfrm>
        </p:spPr>
        <p:txBody>
          <a:bodyPr/>
          <a:lstStyle/>
          <a:p>
            <a:r>
              <a:rPr lang="en-US" dirty="0"/>
              <a:t>Idaho Energy Summit</a:t>
            </a:r>
          </a:p>
          <a:p>
            <a:r>
              <a:rPr lang="en-US" dirty="0"/>
              <a:t>Jared Hansen – Resource Planning, Idaho Power</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5F4BEE-A4CE-EA41-B413-28006C0818B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2103" y="412957"/>
            <a:ext cx="11419899" cy="6423692"/>
          </a:xfrm>
          <a:prstGeom prst="rect">
            <a:avLst/>
          </a:prstGeom>
        </p:spPr>
      </p:pic>
      <p:sp>
        <p:nvSpPr>
          <p:cNvPr id="2" name="Title 1">
            <a:extLst>
              <a:ext uri="{FF2B5EF4-FFF2-40B4-BE49-F238E27FC236}">
                <a16:creationId xmlns:a16="http://schemas.microsoft.com/office/drawing/2014/main" id="{062F77F5-BAA0-E94C-8556-17C36BB6B467}"/>
              </a:ext>
            </a:extLst>
          </p:cNvPr>
          <p:cNvSpPr>
            <a:spLocks noGrp="1"/>
          </p:cNvSpPr>
          <p:nvPr>
            <p:ph type="title"/>
          </p:nvPr>
        </p:nvSpPr>
        <p:spPr>
          <a:xfrm>
            <a:off x="154873" y="482898"/>
            <a:ext cx="7592291" cy="1083213"/>
          </a:xfrm>
        </p:spPr>
        <p:txBody>
          <a:bodyPr>
            <a:normAutofit/>
          </a:bodyPr>
          <a:lstStyle/>
          <a:p>
            <a:pPr>
              <a:lnSpc>
                <a:spcPts val="3733"/>
              </a:lnSpc>
            </a:pPr>
            <a:r>
              <a:rPr lang="en-US" dirty="0"/>
              <a:t>Communities We Serve</a:t>
            </a:r>
          </a:p>
        </p:txBody>
      </p:sp>
      <p:pic>
        <p:nvPicPr>
          <p:cNvPr id="11" name="Picture 10" descr="A close up of a logo&#10;&#10;Description automatically generated">
            <a:extLst>
              <a:ext uri="{FF2B5EF4-FFF2-40B4-BE49-F238E27FC236}">
                <a16:creationId xmlns:a16="http://schemas.microsoft.com/office/drawing/2014/main" id="{50286FBF-3860-6741-9988-2B3743BABF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4732" y="6027741"/>
            <a:ext cx="2018915" cy="928831"/>
          </a:xfrm>
          <a:prstGeom prst="rect">
            <a:avLst/>
          </a:prstGeom>
        </p:spPr>
      </p:pic>
      <p:grpSp>
        <p:nvGrpSpPr>
          <p:cNvPr id="8" name="Group 7">
            <a:extLst>
              <a:ext uri="{FF2B5EF4-FFF2-40B4-BE49-F238E27FC236}">
                <a16:creationId xmlns:a16="http://schemas.microsoft.com/office/drawing/2014/main" id="{25984650-551D-7F4A-BC85-66576F3152D9}"/>
              </a:ext>
            </a:extLst>
          </p:cNvPr>
          <p:cNvGrpSpPr/>
          <p:nvPr/>
        </p:nvGrpSpPr>
        <p:grpSpPr>
          <a:xfrm>
            <a:off x="4391935" y="2267217"/>
            <a:ext cx="2550919" cy="1392449"/>
            <a:chOff x="3615939" y="1336951"/>
            <a:chExt cx="1913189" cy="1044337"/>
          </a:xfrm>
        </p:grpSpPr>
        <p:sp>
          <p:nvSpPr>
            <p:cNvPr id="15" name="TextBox 14">
              <a:extLst>
                <a:ext uri="{FF2B5EF4-FFF2-40B4-BE49-F238E27FC236}">
                  <a16:creationId xmlns:a16="http://schemas.microsoft.com/office/drawing/2014/main" id="{699FAC52-A4B4-DA4F-9987-AE4A96F626FA}"/>
                </a:ext>
              </a:extLst>
            </p:cNvPr>
            <p:cNvSpPr txBox="1"/>
            <p:nvPr/>
          </p:nvSpPr>
          <p:spPr>
            <a:xfrm>
              <a:off x="3633031" y="1336951"/>
              <a:ext cx="1810640" cy="315423"/>
            </a:xfrm>
            <a:prstGeom prst="rect">
              <a:avLst/>
            </a:prstGeom>
            <a:noFill/>
          </p:spPr>
          <p:txBody>
            <a:bodyPr wrap="square" rtlCol="0">
              <a:spAutoFit/>
            </a:bodyPr>
            <a:lstStyle/>
            <a:p>
              <a:pPr defTabSz="1219170"/>
              <a:r>
                <a:rPr lang="en-US" sz="2133" dirty="0">
                  <a:solidFill>
                    <a:srgbClr val="C5C0A1"/>
                  </a:solidFill>
                  <a:latin typeface="Calibri"/>
                </a:rPr>
                <a:t>MORE THAN</a:t>
              </a:r>
            </a:p>
          </p:txBody>
        </p:sp>
        <p:sp>
          <p:nvSpPr>
            <p:cNvPr id="3" name="TextBox 2">
              <a:extLst>
                <a:ext uri="{FF2B5EF4-FFF2-40B4-BE49-F238E27FC236}">
                  <a16:creationId xmlns:a16="http://schemas.microsoft.com/office/drawing/2014/main" id="{65BB6236-C8CB-AB4E-AD94-39D1B2B4518F}"/>
                </a:ext>
              </a:extLst>
            </p:cNvPr>
            <p:cNvSpPr txBox="1"/>
            <p:nvPr/>
          </p:nvSpPr>
          <p:spPr>
            <a:xfrm>
              <a:off x="3615939" y="1420738"/>
              <a:ext cx="1913189" cy="684755"/>
            </a:xfrm>
            <a:prstGeom prst="rect">
              <a:avLst/>
            </a:prstGeom>
            <a:noFill/>
          </p:spPr>
          <p:txBody>
            <a:bodyPr wrap="square" rtlCol="0">
              <a:spAutoFit/>
            </a:bodyPr>
            <a:lstStyle/>
            <a:p>
              <a:pPr defTabSz="1219170"/>
              <a:r>
                <a:rPr lang="en-US" sz="5333" b="1" dirty="0">
                  <a:solidFill>
                    <a:srgbClr val="C5C0A1"/>
                  </a:solidFill>
                  <a:latin typeface="Calibri"/>
                </a:rPr>
                <a:t>620,000</a:t>
              </a:r>
            </a:p>
          </p:txBody>
        </p:sp>
        <p:sp>
          <p:nvSpPr>
            <p:cNvPr id="14" name="TextBox 13">
              <a:extLst>
                <a:ext uri="{FF2B5EF4-FFF2-40B4-BE49-F238E27FC236}">
                  <a16:creationId xmlns:a16="http://schemas.microsoft.com/office/drawing/2014/main" id="{34E25844-0F85-3C4D-AC56-7E96F60E1518}"/>
                </a:ext>
              </a:extLst>
            </p:cNvPr>
            <p:cNvSpPr txBox="1"/>
            <p:nvPr/>
          </p:nvSpPr>
          <p:spPr>
            <a:xfrm>
              <a:off x="3615940" y="1931975"/>
              <a:ext cx="1827732" cy="438581"/>
            </a:xfrm>
            <a:prstGeom prst="rect">
              <a:avLst/>
            </a:prstGeom>
            <a:noFill/>
          </p:spPr>
          <p:txBody>
            <a:bodyPr wrap="square" rtlCol="0">
              <a:spAutoFit/>
            </a:bodyPr>
            <a:lstStyle/>
            <a:p>
              <a:pPr defTabSz="1219170"/>
              <a:r>
                <a:rPr lang="en-US" sz="3200" dirty="0">
                  <a:solidFill>
                    <a:srgbClr val="C5C0A1"/>
                  </a:solidFill>
                  <a:latin typeface="Calibri"/>
                </a:rPr>
                <a:t>CUSTOMERS</a:t>
              </a:r>
            </a:p>
          </p:txBody>
        </p:sp>
        <p:sp>
          <p:nvSpPr>
            <p:cNvPr id="4" name="Rectangle 3">
              <a:extLst>
                <a:ext uri="{FF2B5EF4-FFF2-40B4-BE49-F238E27FC236}">
                  <a16:creationId xmlns:a16="http://schemas.microsoft.com/office/drawing/2014/main" id="{0737C40D-3307-344E-B4CB-A5E0BFF01328}"/>
                </a:ext>
              </a:extLst>
            </p:cNvPr>
            <p:cNvSpPr/>
            <p:nvPr/>
          </p:nvSpPr>
          <p:spPr>
            <a:xfrm>
              <a:off x="3633030" y="1336952"/>
              <a:ext cx="1827732" cy="1044336"/>
            </a:xfrm>
            <a:prstGeom prst="rect">
              <a:avLst/>
            </a:prstGeom>
            <a:noFill/>
            <a:ln>
              <a:solidFill>
                <a:srgbClr val="C5C0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grpSp>
      <p:grpSp>
        <p:nvGrpSpPr>
          <p:cNvPr id="22" name="Group 21">
            <a:extLst>
              <a:ext uri="{FF2B5EF4-FFF2-40B4-BE49-F238E27FC236}">
                <a16:creationId xmlns:a16="http://schemas.microsoft.com/office/drawing/2014/main" id="{D14B8219-81BF-1341-B6FF-98F1A73C602C}"/>
              </a:ext>
            </a:extLst>
          </p:cNvPr>
          <p:cNvGrpSpPr/>
          <p:nvPr/>
        </p:nvGrpSpPr>
        <p:grpSpPr>
          <a:xfrm>
            <a:off x="1128046" y="2700471"/>
            <a:ext cx="3286677" cy="2442052"/>
            <a:chOff x="846034" y="2025353"/>
            <a:chExt cx="2465008" cy="1831539"/>
          </a:xfrm>
        </p:grpSpPr>
        <p:cxnSp>
          <p:nvCxnSpPr>
            <p:cNvPr id="17" name="Straight Connector 16">
              <a:extLst>
                <a:ext uri="{FF2B5EF4-FFF2-40B4-BE49-F238E27FC236}">
                  <a16:creationId xmlns:a16="http://schemas.microsoft.com/office/drawing/2014/main" id="{D449F3F6-712B-4047-8691-D08E909CAA06}"/>
                </a:ext>
              </a:extLst>
            </p:cNvPr>
            <p:cNvCxnSpPr/>
            <p:nvPr/>
          </p:nvCxnSpPr>
          <p:spPr>
            <a:xfrm flipH="1" flipV="1">
              <a:off x="846034" y="2039155"/>
              <a:ext cx="2465008" cy="24230"/>
            </a:xfrm>
            <a:prstGeom prst="line">
              <a:avLst/>
            </a:prstGeom>
            <a:ln w="25400">
              <a:solidFill>
                <a:srgbClr val="C5C0A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634D44-E05D-FB42-841A-FD24FB4E5A2B}"/>
                </a:ext>
              </a:extLst>
            </p:cNvPr>
            <p:cNvCxnSpPr>
              <a:cxnSpLocks/>
            </p:cNvCxnSpPr>
            <p:nvPr/>
          </p:nvCxnSpPr>
          <p:spPr>
            <a:xfrm>
              <a:off x="846034" y="2025353"/>
              <a:ext cx="0" cy="1831539"/>
            </a:xfrm>
            <a:prstGeom prst="line">
              <a:avLst/>
            </a:prstGeom>
            <a:ln w="25400">
              <a:solidFill>
                <a:srgbClr val="C5C0A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829E498-9B7D-C54B-A65D-AE0412A6CA0B}"/>
                </a:ext>
              </a:extLst>
            </p:cNvPr>
            <p:cNvCxnSpPr/>
            <p:nvPr/>
          </p:nvCxnSpPr>
          <p:spPr>
            <a:xfrm flipH="1">
              <a:off x="846034" y="3844148"/>
              <a:ext cx="145278" cy="0"/>
            </a:xfrm>
            <a:prstGeom prst="line">
              <a:avLst/>
            </a:prstGeom>
            <a:ln w="25400">
              <a:solidFill>
                <a:srgbClr val="C5C0A1"/>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5A3C4817-8F23-4D23-B17E-553047D5C9EE}"/>
              </a:ext>
            </a:extLst>
          </p:cNvPr>
          <p:cNvGrpSpPr/>
          <p:nvPr/>
        </p:nvGrpSpPr>
        <p:grpSpPr>
          <a:xfrm>
            <a:off x="7743647" y="1154709"/>
            <a:ext cx="3863132" cy="5672258"/>
            <a:chOff x="6223123" y="615877"/>
            <a:chExt cx="2897349" cy="4254193"/>
          </a:xfrm>
        </p:grpSpPr>
        <p:sp>
          <p:nvSpPr>
            <p:cNvPr id="26" name="TextBox 25">
              <a:extLst>
                <a:ext uri="{FF2B5EF4-FFF2-40B4-BE49-F238E27FC236}">
                  <a16:creationId xmlns:a16="http://schemas.microsoft.com/office/drawing/2014/main" id="{1A441C7E-72B6-40CF-8574-0FE6D8D67B9C}"/>
                </a:ext>
              </a:extLst>
            </p:cNvPr>
            <p:cNvSpPr txBox="1"/>
            <p:nvPr/>
          </p:nvSpPr>
          <p:spPr>
            <a:xfrm>
              <a:off x="6756400" y="615877"/>
              <a:ext cx="1657350" cy="4254193"/>
            </a:xfrm>
            <a:prstGeom prst="rect">
              <a:avLst/>
            </a:prstGeom>
            <a:noFill/>
          </p:spPr>
          <p:txBody>
            <a:bodyPr wrap="square" rtlCol="0">
              <a:spAutoFit/>
            </a:bodyPr>
            <a:lstStyle/>
            <a:p>
              <a:pPr defTabSz="1219170"/>
              <a:r>
                <a:rPr lang="en-US" sz="2133" dirty="0">
                  <a:solidFill>
                    <a:prstClr val="white">
                      <a:lumMod val="50000"/>
                    </a:prstClr>
                  </a:solidFill>
                  <a:latin typeface="Calibri"/>
                </a:rPr>
                <a:t>Hells Canyon</a:t>
              </a:r>
              <a:endParaRPr lang="en-US" sz="1467" dirty="0">
                <a:solidFill>
                  <a:srgbClr val="004867"/>
                </a:solidFill>
                <a:latin typeface="Calibri"/>
              </a:endParaRPr>
            </a:p>
            <a:p>
              <a:pPr defTabSz="1219170"/>
              <a:r>
                <a:rPr lang="en-US" sz="2133" dirty="0">
                  <a:solidFill>
                    <a:prstClr val="white">
                      <a:lumMod val="50000"/>
                    </a:prstClr>
                  </a:solidFill>
                  <a:latin typeface="Calibri"/>
                </a:rPr>
                <a:t>Oxbow</a:t>
              </a:r>
              <a:endParaRPr lang="en-US" sz="1467" dirty="0">
                <a:solidFill>
                  <a:srgbClr val="004867"/>
                </a:solidFill>
                <a:latin typeface="Calibri"/>
              </a:endParaRPr>
            </a:p>
            <a:p>
              <a:pPr defTabSz="1219170"/>
              <a:r>
                <a:rPr lang="en-US" sz="2133" dirty="0">
                  <a:solidFill>
                    <a:prstClr val="white">
                      <a:lumMod val="50000"/>
                    </a:prstClr>
                  </a:solidFill>
                  <a:latin typeface="Calibri"/>
                </a:rPr>
                <a:t>Brownlee</a:t>
              </a:r>
              <a:endParaRPr lang="en-US" sz="1467" dirty="0">
                <a:solidFill>
                  <a:srgbClr val="004867"/>
                </a:solidFill>
                <a:latin typeface="Calibri"/>
              </a:endParaRPr>
            </a:p>
            <a:p>
              <a:pPr defTabSz="1219170"/>
              <a:r>
                <a:rPr lang="en-US" sz="2133" dirty="0">
                  <a:solidFill>
                    <a:prstClr val="white">
                      <a:lumMod val="50000"/>
                    </a:prstClr>
                  </a:solidFill>
                  <a:latin typeface="Calibri"/>
                </a:rPr>
                <a:t>Cascade</a:t>
              </a:r>
              <a:endParaRPr lang="en-US" sz="1467" dirty="0">
                <a:solidFill>
                  <a:srgbClr val="004867"/>
                </a:solidFill>
                <a:latin typeface="Calibri"/>
              </a:endParaRPr>
            </a:p>
            <a:p>
              <a:pPr defTabSz="1219170"/>
              <a:r>
                <a:rPr lang="en-US" sz="2133" dirty="0">
                  <a:solidFill>
                    <a:prstClr val="white">
                      <a:lumMod val="50000"/>
                    </a:prstClr>
                  </a:solidFill>
                  <a:latin typeface="Calibri"/>
                </a:rPr>
                <a:t>Swan Falls</a:t>
              </a:r>
              <a:endParaRPr lang="en-US" sz="1467" dirty="0">
                <a:solidFill>
                  <a:srgbClr val="004867"/>
                </a:solidFill>
                <a:latin typeface="Calibri"/>
              </a:endParaRPr>
            </a:p>
            <a:p>
              <a:pPr defTabSz="1219170"/>
              <a:r>
                <a:rPr lang="en-US" sz="2133" dirty="0">
                  <a:solidFill>
                    <a:prstClr val="white">
                      <a:lumMod val="50000"/>
                    </a:prstClr>
                  </a:solidFill>
                  <a:latin typeface="Calibri"/>
                </a:rPr>
                <a:t>C.J. Strike</a:t>
              </a:r>
              <a:endParaRPr lang="en-US" sz="1467" dirty="0">
                <a:solidFill>
                  <a:srgbClr val="004867"/>
                </a:solidFill>
                <a:latin typeface="Calibri"/>
              </a:endParaRPr>
            </a:p>
            <a:p>
              <a:pPr defTabSz="1219170"/>
              <a:r>
                <a:rPr lang="en-US" sz="2133" dirty="0">
                  <a:solidFill>
                    <a:prstClr val="white">
                      <a:lumMod val="50000"/>
                    </a:prstClr>
                  </a:solidFill>
                  <a:latin typeface="Calibri"/>
                </a:rPr>
                <a:t>Bliss</a:t>
              </a:r>
              <a:endParaRPr lang="en-US" sz="1467" dirty="0">
                <a:solidFill>
                  <a:srgbClr val="004867"/>
                </a:solidFill>
                <a:latin typeface="Calibri"/>
              </a:endParaRPr>
            </a:p>
            <a:p>
              <a:pPr defTabSz="1219170"/>
              <a:r>
                <a:rPr lang="en-US" sz="2133" dirty="0">
                  <a:solidFill>
                    <a:prstClr val="white">
                      <a:lumMod val="50000"/>
                    </a:prstClr>
                  </a:solidFill>
                  <a:latin typeface="Calibri"/>
                </a:rPr>
                <a:t>Lower </a:t>
              </a:r>
              <a:r>
                <a:rPr lang="en-US" sz="2133" dirty="0" err="1">
                  <a:solidFill>
                    <a:prstClr val="white">
                      <a:lumMod val="50000"/>
                    </a:prstClr>
                  </a:solidFill>
                  <a:latin typeface="Calibri"/>
                </a:rPr>
                <a:t>Malad</a:t>
              </a:r>
              <a:endParaRPr lang="en-US" sz="1467" dirty="0">
                <a:solidFill>
                  <a:srgbClr val="004867"/>
                </a:solidFill>
                <a:latin typeface="Calibri"/>
              </a:endParaRPr>
            </a:p>
            <a:p>
              <a:pPr defTabSz="1219170"/>
              <a:r>
                <a:rPr lang="en-US" sz="2133" dirty="0">
                  <a:solidFill>
                    <a:prstClr val="white">
                      <a:lumMod val="50000"/>
                    </a:prstClr>
                  </a:solidFill>
                  <a:latin typeface="Calibri"/>
                </a:rPr>
                <a:t>Upper </a:t>
              </a:r>
              <a:r>
                <a:rPr lang="en-US" sz="2133" dirty="0" err="1">
                  <a:solidFill>
                    <a:prstClr val="white">
                      <a:lumMod val="50000"/>
                    </a:prstClr>
                  </a:solidFill>
                  <a:latin typeface="Calibri"/>
                </a:rPr>
                <a:t>Malad</a:t>
              </a:r>
              <a:endParaRPr lang="en-US" sz="1467" dirty="0">
                <a:solidFill>
                  <a:srgbClr val="004867"/>
                </a:solidFill>
                <a:latin typeface="Calibri"/>
              </a:endParaRPr>
            </a:p>
            <a:p>
              <a:pPr defTabSz="1219170"/>
              <a:r>
                <a:rPr lang="en-US" sz="2133" dirty="0">
                  <a:solidFill>
                    <a:prstClr val="white">
                      <a:lumMod val="50000"/>
                    </a:prstClr>
                  </a:solidFill>
                  <a:latin typeface="Calibri"/>
                </a:rPr>
                <a:t>Lower Salmon</a:t>
              </a:r>
              <a:endParaRPr lang="en-US" sz="1467" dirty="0">
                <a:solidFill>
                  <a:srgbClr val="004867"/>
                </a:solidFill>
                <a:latin typeface="Calibri"/>
              </a:endParaRPr>
            </a:p>
            <a:p>
              <a:pPr defTabSz="1219170"/>
              <a:r>
                <a:rPr lang="en-US" sz="2133" dirty="0">
                  <a:solidFill>
                    <a:prstClr val="white">
                      <a:lumMod val="50000"/>
                    </a:prstClr>
                  </a:solidFill>
                  <a:latin typeface="Calibri"/>
                </a:rPr>
                <a:t>Upper Salmon</a:t>
              </a:r>
              <a:endParaRPr lang="en-US" sz="1467" dirty="0">
                <a:solidFill>
                  <a:srgbClr val="004867"/>
                </a:solidFill>
                <a:latin typeface="Calibri"/>
              </a:endParaRPr>
            </a:p>
            <a:p>
              <a:pPr defTabSz="1219170"/>
              <a:r>
                <a:rPr lang="en-US" sz="2133" dirty="0">
                  <a:solidFill>
                    <a:prstClr val="white">
                      <a:lumMod val="50000"/>
                    </a:prstClr>
                  </a:solidFill>
                  <a:latin typeface="Calibri"/>
                </a:rPr>
                <a:t>Thousand Springs</a:t>
              </a:r>
              <a:endParaRPr lang="en-US" sz="1467" dirty="0">
                <a:solidFill>
                  <a:srgbClr val="004867"/>
                </a:solidFill>
                <a:latin typeface="Calibri"/>
              </a:endParaRPr>
            </a:p>
            <a:p>
              <a:pPr defTabSz="1219170"/>
              <a:r>
                <a:rPr lang="en-US" sz="2133" dirty="0">
                  <a:solidFill>
                    <a:prstClr val="white">
                      <a:lumMod val="50000"/>
                    </a:prstClr>
                  </a:solidFill>
                  <a:latin typeface="Calibri"/>
                </a:rPr>
                <a:t>Clear Lake</a:t>
              </a:r>
              <a:endParaRPr lang="en-US" sz="1467" dirty="0">
                <a:solidFill>
                  <a:srgbClr val="004867"/>
                </a:solidFill>
                <a:latin typeface="Calibri"/>
              </a:endParaRPr>
            </a:p>
            <a:p>
              <a:pPr defTabSz="1219170"/>
              <a:r>
                <a:rPr lang="en-US" sz="2133" dirty="0">
                  <a:solidFill>
                    <a:prstClr val="white">
                      <a:lumMod val="50000"/>
                    </a:prstClr>
                  </a:solidFill>
                  <a:latin typeface="Calibri"/>
                </a:rPr>
                <a:t>Shoshone Falls</a:t>
              </a:r>
              <a:endParaRPr lang="en-US" sz="1467" dirty="0">
                <a:solidFill>
                  <a:srgbClr val="004867"/>
                </a:solidFill>
                <a:latin typeface="Calibri"/>
              </a:endParaRPr>
            </a:p>
            <a:p>
              <a:pPr defTabSz="1219170"/>
              <a:r>
                <a:rPr lang="en-US" sz="2133" dirty="0">
                  <a:solidFill>
                    <a:prstClr val="white">
                      <a:lumMod val="50000"/>
                    </a:prstClr>
                  </a:solidFill>
                  <a:latin typeface="Calibri"/>
                </a:rPr>
                <a:t>Twin Falls</a:t>
              </a:r>
              <a:endParaRPr lang="en-US" sz="1467" dirty="0">
                <a:solidFill>
                  <a:srgbClr val="004867"/>
                </a:solidFill>
                <a:latin typeface="Calibri"/>
              </a:endParaRPr>
            </a:p>
            <a:p>
              <a:pPr defTabSz="1219170"/>
              <a:r>
                <a:rPr lang="en-US" sz="2133" dirty="0">
                  <a:solidFill>
                    <a:prstClr val="white">
                      <a:lumMod val="50000"/>
                    </a:prstClr>
                  </a:solidFill>
                  <a:latin typeface="Calibri"/>
                </a:rPr>
                <a:t>Milner</a:t>
              </a:r>
              <a:endParaRPr lang="en-US" sz="1467" dirty="0">
                <a:solidFill>
                  <a:srgbClr val="004867"/>
                </a:solidFill>
                <a:latin typeface="Calibri"/>
              </a:endParaRPr>
            </a:p>
            <a:p>
              <a:pPr defTabSz="1219170"/>
              <a:r>
                <a:rPr lang="en-US" sz="2133" dirty="0">
                  <a:solidFill>
                    <a:prstClr val="white">
                      <a:lumMod val="50000"/>
                    </a:prstClr>
                  </a:solidFill>
                  <a:latin typeface="Calibri"/>
                </a:rPr>
                <a:t>American Falls</a:t>
              </a:r>
              <a:endParaRPr lang="en-US" sz="1467" dirty="0">
                <a:solidFill>
                  <a:srgbClr val="004867"/>
                </a:solidFill>
                <a:latin typeface="Calibri"/>
              </a:endParaRPr>
            </a:p>
          </p:txBody>
        </p:sp>
        <p:sp>
          <p:nvSpPr>
            <p:cNvPr id="27" name="TextBox 26">
              <a:extLst>
                <a:ext uri="{FF2B5EF4-FFF2-40B4-BE49-F238E27FC236}">
                  <a16:creationId xmlns:a16="http://schemas.microsoft.com/office/drawing/2014/main" id="{9983B19A-0A4E-4140-A018-566EF9F17D41}"/>
                </a:ext>
              </a:extLst>
            </p:cNvPr>
            <p:cNvSpPr txBox="1"/>
            <p:nvPr/>
          </p:nvSpPr>
          <p:spPr>
            <a:xfrm>
              <a:off x="8096711" y="615877"/>
              <a:ext cx="1023761" cy="4254193"/>
            </a:xfrm>
            <a:prstGeom prst="rect">
              <a:avLst/>
            </a:prstGeom>
            <a:noFill/>
          </p:spPr>
          <p:txBody>
            <a:bodyPr wrap="square" rtlCol="0">
              <a:spAutoFit/>
            </a:bodyPr>
            <a:lstStyle/>
            <a:p>
              <a:pPr algn="r" defTabSz="1219170"/>
              <a:r>
                <a:rPr lang="en-US" sz="2133" b="1" dirty="0">
                  <a:solidFill>
                    <a:prstClr val="white"/>
                  </a:solidFill>
                  <a:latin typeface="Calibri"/>
                </a:rPr>
                <a:t>1</a:t>
              </a:r>
              <a:r>
                <a:rPr lang="en-US" sz="1467" dirty="0">
                  <a:solidFill>
                    <a:srgbClr val="005272"/>
                  </a:solidFill>
                  <a:latin typeface="Calibri"/>
                </a:rPr>
                <a:t>391,500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190,001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675,000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12,420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27,170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82,800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75,038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13,500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8,270 kW</a:t>
              </a:r>
            </a:p>
            <a:p>
              <a:pPr algn="r" defTabSz="1219170"/>
              <a:r>
                <a:rPr lang="en-US" sz="2133" b="1" dirty="0">
                  <a:solidFill>
                    <a:prstClr val="white"/>
                  </a:solidFill>
                  <a:latin typeface="Calibri"/>
                </a:rPr>
                <a:t>1</a:t>
              </a:r>
              <a:r>
                <a:rPr lang="en-US" sz="2133" b="1" dirty="0">
                  <a:solidFill>
                    <a:srgbClr val="006DBA"/>
                  </a:solidFill>
                  <a:latin typeface="Calibri"/>
                </a:rPr>
                <a:t> </a:t>
              </a:r>
              <a:r>
                <a:rPr lang="en-US" sz="1467" dirty="0">
                  <a:solidFill>
                    <a:srgbClr val="005272"/>
                  </a:solidFill>
                  <a:latin typeface="Calibri"/>
                </a:rPr>
                <a:t>60,000 kW</a:t>
              </a:r>
            </a:p>
            <a:p>
              <a:pPr algn="r" defTabSz="1219170"/>
              <a:r>
                <a:rPr lang="en-US" sz="2133" b="1" dirty="0">
                  <a:solidFill>
                    <a:prstClr val="white"/>
                  </a:solidFill>
                  <a:latin typeface="Calibri"/>
                </a:rPr>
                <a:t>1</a:t>
              </a:r>
              <a:r>
                <a:rPr lang="en-US" sz="2133" b="1" dirty="0">
                  <a:solidFill>
                    <a:srgbClr val="006DBA"/>
                  </a:solidFill>
                  <a:latin typeface="Calibri"/>
                </a:rPr>
                <a:t> </a:t>
              </a:r>
              <a:r>
                <a:rPr lang="en-US" sz="1467" dirty="0">
                  <a:solidFill>
                    <a:srgbClr val="005272"/>
                  </a:solidFill>
                  <a:latin typeface="Calibri"/>
                </a:rPr>
                <a:t>34,500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6,800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2,500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14,729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52,898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59,448 kW</a:t>
              </a:r>
            </a:p>
            <a:p>
              <a:pPr algn="r" defTabSz="1219170"/>
              <a:r>
                <a:rPr lang="en-US" sz="2133" b="1" dirty="0">
                  <a:solidFill>
                    <a:prstClr val="white"/>
                  </a:solidFill>
                  <a:latin typeface="Calibri"/>
                </a:rPr>
                <a:t>1</a:t>
              </a:r>
              <a:r>
                <a:rPr lang="en-US" sz="2133" dirty="0">
                  <a:solidFill>
                    <a:srgbClr val="006DBA"/>
                  </a:solidFill>
                  <a:latin typeface="Calibri"/>
                </a:rPr>
                <a:t> </a:t>
              </a:r>
              <a:r>
                <a:rPr lang="en-US" sz="1467" dirty="0">
                  <a:solidFill>
                    <a:srgbClr val="005272"/>
                  </a:solidFill>
                  <a:latin typeface="Calibri"/>
                </a:rPr>
                <a:t>92,340 kW</a:t>
              </a:r>
            </a:p>
          </p:txBody>
        </p:sp>
        <p:sp>
          <p:nvSpPr>
            <p:cNvPr id="28" name="TextBox 27">
              <a:extLst>
                <a:ext uri="{FF2B5EF4-FFF2-40B4-BE49-F238E27FC236}">
                  <a16:creationId xmlns:a16="http://schemas.microsoft.com/office/drawing/2014/main" id="{C5171699-7AAE-45D3-9DEF-925A360390B0}"/>
                </a:ext>
              </a:extLst>
            </p:cNvPr>
            <p:cNvSpPr txBox="1"/>
            <p:nvPr/>
          </p:nvSpPr>
          <p:spPr>
            <a:xfrm>
              <a:off x="6223123" y="615877"/>
              <a:ext cx="571500" cy="4254193"/>
            </a:xfrm>
            <a:prstGeom prst="rect">
              <a:avLst/>
            </a:prstGeom>
            <a:noFill/>
          </p:spPr>
          <p:txBody>
            <a:bodyPr wrap="square" rtlCol="0">
              <a:spAutoFit/>
            </a:bodyPr>
            <a:lstStyle/>
            <a:p>
              <a:pPr algn="r" defTabSz="1219170"/>
              <a:r>
                <a:rPr lang="en-US" sz="2133" b="1" dirty="0">
                  <a:solidFill>
                    <a:srgbClr val="005272"/>
                  </a:solidFill>
                  <a:latin typeface="Calibri"/>
                </a:rPr>
                <a:t>1</a:t>
              </a:r>
              <a:endParaRPr lang="en-US" sz="1467" dirty="0">
                <a:solidFill>
                  <a:srgbClr val="005272"/>
                </a:solidFill>
                <a:latin typeface="Calibri"/>
              </a:endParaRPr>
            </a:p>
            <a:p>
              <a:pPr algn="r" defTabSz="1219170"/>
              <a:r>
                <a:rPr lang="en-US" sz="2133" b="1" dirty="0">
                  <a:solidFill>
                    <a:srgbClr val="005272"/>
                  </a:solidFill>
                  <a:latin typeface="Calibri"/>
                </a:rPr>
                <a:t>2</a:t>
              </a:r>
              <a:endParaRPr lang="en-US" sz="1467" dirty="0">
                <a:solidFill>
                  <a:srgbClr val="005272"/>
                </a:solidFill>
                <a:latin typeface="Calibri"/>
              </a:endParaRPr>
            </a:p>
            <a:p>
              <a:pPr algn="r" defTabSz="1219170"/>
              <a:r>
                <a:rPr lang="en-US" sz="2133" b="1" dirty="0">
                  <a:solidFill>
                    <a:srgbClr val="005272"/>
                  </a:solidFill>
                  <a:latin typeface="Calibri"/>
                </a:rPr>
                <a:t>3</a:t>
              </a:r>
              <a:endParaRPr lang="en-US" sz="1467" dirty="0">
                <a:solidFill>
                  <a:srgbClr val="005272"/>
                </a:solidFill>
                <a:latin typeface="Calibri"/>
              </a:endParaRPr>
            </a:p>
            <a:p>
              <a:pPr algn="r" defTabSz="1219170"/>
              <a:r>
                <a:rPr lang="en-US" sz="2133" b="1" dirty="0">
                  <a:solidFill>
                    <a:srgbClr val="005272"/>
                  </a:solidFill>
                  <a:latin typeface="Calibri"/>
                </a:rPr>
                <a:t>4</a:t>
              </a:r>
              <a:endParaRPr lang="en-US" sz="1467" dirty="0">
                <a:solidFill>
                  <a:srgbClr val="005272"/>
                </a:solidFill>
                <a:latin typeface="Calibri"/>
              </a:endParaRPr>
            </a:p>
            <a:p>
              <a:pPr algn="r" defTabSz="1219170"/>
              <a:r>
                <a:rPr lang="en-US" sz="2133" b="1" dirty="0">
                  <a:solidFill>
                    <a:srgbClr val="005272"/>
                  </a:solidFill>
                  <a:latin typeface="Calibri"/>
                </a:rPr>
                <a:t>5</a:t>
              </a:r>
              <a:endParaRPr lang="en-US" sz="1467" dirty="0">
                <a:solidFill>
                  <a:srgbClr val="005272"/>
                </a:solidFill>
                <a:latin typeface="Calibri"/>
              </a:endParaRPr>
            </a:p>
            <a:p>
              <a:pPr algn="r" defTabSz="1219170"/>
              <a:r>
                <a:rPr lang="en-US" sz="2133" b="1" dirty="0">
                  <a:solidFill>
                    <a:srgbClr val="005272"/>
                  </a:solidFill>
                  <a:latin typeface="Calibri"/>
                </a:rPr>
                <a:t>6</a:t>
              </a:r>
              <a:r>
                <a:rPr lang="en-US" sz="2133" dirty="0">
                  <a:solidFill>
                    <a:srgbClr val="005272"/>
                  </a:solidFill>
                  <a:latin typeface="Calibri"/>
                </a:rPr>
                <a:t> </a:t>
              </a:r>
            </a:p>
            <a:p>
              <a:pPr algn="r" defTabSz="1219170"/>
              <a:r>
                <a:rPr lang="en-US" sz="2133" b="1" dirty="0">
                  <a:solidFill>
                    <a:srgbClr val="005272"/>
                  </a:solidFill>
                  <a:latin typeface="Calibri"/>
                </a:rPr>
                <a:t>7</a:t>
              </a:r>
              <a:r>
                <a:rPr lang="en-US" sz="2133" dirty="0">
                  <a:solidFill>
                    <a:srgbClr val="005272"/>
                  </a:solidFill>
                  <a:latin typeface="Calibri"/>
                </a:rPr>
                <a:t> </a:t>
              </a:r>
            </a:p>
            <a:p>
              <a:pPr algn="r" defTabSz="1219170"/>
              <a:r>
                <a:rPr lang="en-US" sz="2133" b="1" dirty="0">
                  <a:solidFill>
                    <a:srgbClr val="005272"/>
                  </a:solidFill>
                  <a:latin typeface="Calibri"/>
                </a:rPr>
                <a:t>8</a:t>
              </a:r>
              <a:endParaRPr lang="en-US" sz="1467" dirty="0">
                <a:solidFill>
                  <a:srgbClr val="005272"/>
                </a:solidFill>
                <a:latin typeface="Calibri"/>
              </a:endParaRPr>
            </a:p>
            <a:p>
              <a:pPr algn="r" defTabSz="1219170"/>
              <a:r>
                <a:rPr lang="en-US" sz="2133" b="1" dirty="0">
                  <a:solidFill>
                    <a:srgbClr val="005272"/>
                  </a:solidFill>
                  <a:latin typeface="Calibri"/>
                </a:rPr>
                <a:t>9</a:t>
              </a:r>
              <a:endParaRPr lang="en-US" sz="1467" dirty="0">
                <a:solidFill>
                  <a:srgbClr val="005272"/>
                </a:solidFill>
                <a:latin typeface="Calibri"/>
              </a:endParaRPr>
            </a:p>
            <a:p>
              <a:pPr algn="r" defTabSz="1219170"/>
              <a:r>
                <a:rPr lang="en-US" sz="2133" b="1" dirty="0">
                  <a:solidFill>
                    <a:srgbClr val="005272"/>
                  </a:solidFill>
                  <a:latin typeface="Calibri"/>
                </a:rPr>
                <a:t>10</a:t>
              </a:r>
              <a:endParaRPr lang="en-US" sz="1467" dirty="0">
                <a:solidFill>
                  <a:srgbClr val="005272"/>
                </a:solidFill>
                <a:latin typeface="Calibri"/>
              </a:endParaRPr>
            </a:p>
            <a:p>
              <a:pPr algn="r" defTabSz="1219170"/>
              <a:r>
                <a:rPr lang="en-US" sz="2133" b="1" dirty="0">
                  <a:solidFill>
                    <a:srgbClr val="005272"/>
                  </a:solidFill>
                  <a:latin typeface="Calibri"/>
                </a:rPr>
                <a:t>11</a:t>
              </a:r>
              <a:endParaRPr lang="en-US" sz="1467" dirty="0">
                <a:solidFill>
                  <a:srgbClr val="005272"/>
                </a:solidFill>
                <a:latin typeface="Calibri"/>
              </a:endParaRPr>
            </a:p>
            <a:p>
              <a:pPr algn="r" defTabSz="1219170"/>
              <a:r>
                <a:rPr lang="en-US" sz="2133" b="1" dirty="0">
                  <a:solidFill>
                    <a:srgbClr val="005272"/>
                  </a:solidFill>
                  <a:latin typeface="Calibri"/>
                </a:rPr>
                <a:t>12</a:t>
              </a:r>
              <a:endParaRPr lang="en-US" sz="1467" dirty="0">
                <a:solidFill>
                  <a:srgbClr val="005272"/>
                </a:solidFill>
                <a:latin typeface="Calibri"/>
              </a:endParaRPr>
            </a:p>
            <a:p>
              <a:pPr algn="r" defTabSz="1219170"/>
              <a:r>
                <a:rPr lang="en-US" sz="2133" b="1" dirty="0">
                  <a:solidFill>
                    <a:srgbClr val="005272"/>
                  </a:solidFill>
                  <a:latin typeface="Calibri"/>
                </a:rPr>
                <a:t>13</a:t>
              </a:r>
              <a:endParaRPr lang="en-US" sz="1467" dirty="0">
                <a:solidFill>
                  <a:srgbClr val="005272"/>
                </a:solidFill>
                <a:latin typeface="Calibri"/>
              </a:endParaRPr>
            </a:p>
            <a:p>
              <a:pPr algn="r" defTabSz="1219170"/>
              <a:r>
                <a:rPr lang="en-US" sz="2133" b="1" dirty="0">
                  <a:solidFill>
                    <a:srgbClr val="005272"/>
                  </a:solidFill>
                  <a:latin typeface="Calibri"/>
                </a:rPr>
                <a:t>14</a:t>
              </a:r>
              <a:endParaRPr lang="en-US" sz="1467" dirty="0">
                <a:solidFill>
                  <a:srgbClr val="005272"/>
                </a:solidFill>
                <a:latin typeface="Calibri"/>
              </a:endParaRPr>
            </a:p>
            <a:p>
              <a:pPr algn="r" defTabSz="1219170"/>
              <a:r>
                <a:rPr lang="en-US" sz="2133" b="1" dirty="0">
                  <a:solidFill>
                    <a:srgbClr val="005272"/>
                  </a:solidFill>
                  <a:latin typeface="Calibri"/>
                </a:rPr>
                <a:t>15</a:t>
              </a:r>
              <a:endParaRPr lang="en-US" sz="1467" dirty="0">
                <a:solidFill>
                  <a:srgbClr val="005272"/>
                </a:solidFill>
                <a:latin typeface="Calibri"/>
              </a:endParaRPr>
            </a:p>
            <a:p>
              <a:pPr algn="r" defTabSz="1219170"/>
              <a:r>
                <a:rPr lang="en-US" sz="2133" b="1" dirty="0">
                  <a:solidFill>
                    <a:srgbClr val="005272"/>
                  </a:solidFill>
                  <a:latin typeface="Calibri"/>
                </a:rPr>
                <a:t>16</a:t>
              </a:r>
              <a:endParaRPr lang="en-US" sz="1467" dirty="0">
                <a:solidFill>
                  <a:srgbClr val="005272"/>
                </a:solidFill>
                <a:latin typeface="Calibri"/>
              </a:endParaRPr>
            </a:p>
            <a:p>
              <a:pPr algn="r" defTabSz="1219170"/>
              <a:r>
                <a:rPr lang="en-US" sz="2133" b="1" dirty="0">
                  <a:solidFill>
                    <a:srgbClr val="005272"/>
                  </a:solidFill>
                  <a:latin typeface="Calibri"/>
                </a:rPr>
                <a:t>17</a:t>
              </a:r>
              <a:endParaRPr lang="en-US" sz="1467" dirty="0">
                <a:solidFill>
                  <a:srgbClr val="005272"/>
                </a:solidFill>
                <a:latin typeface="Calibri"/>
              </a:endParaRPr>
            </a:p>
          </p:txBody>
        </p:sp>
      </p:grpSp>
      <p:sp>
        <p:nvSpPr>
          <p:cNvPr id="5" name="TextBox 4">
            <a:extLst>
              <a:ext uri="{FF2B5EF4-FFF2-40B4-BE49-F238E27FC236}">
                <a16:creationId xmlns:a16="http://schemas.microsoft.com/office/drawing/2014/main" id="{66F2EE7B-E5BB-88A2-9D48-AA58D701C741}"/>
              </a:ext>
            </a:extLst>
          </p:cNvPr>
          <p:cNvSpPr txBox="1"/>
          <p:nvPr/>
        </p:nvSpPr>
        <p:spPr>
          <a:xfrm>
            <a:off x="3571521" y="1577003"/>
            <a:ext cx="4504566" cy="584775"/>
          </a:xfrm>
          <a:prstGeom prst="rect">
            <a:avLst/>
          </a:prstGeom>
          <a:noFill/>
          <a:ln w="19050">
            <a:solidFill>
              <a:srgbClr val="FF0000"/>
            </a:solidFill>
          </a:ln>
        </p:spPr>
        <p:txBody>
          <a:bodyPr wrap="none" rtlCol="0">
            <a:spAutoFit/>
          </a:bodyPr>
          <a:lstStyle/>
          <a:p>
            <a:pPr defTabSz="1219170"/>
            <a:r>
              <a:rPr lang="en-US" sz="3200" b="1" dirty="0">
                <a:solidFill>
                  <a:srgbClr val="FF0000"/>
                </a:solidFill>
                <a:latin typeface="Calibri"/>
              </a:rPr>
              <a:t>Peak Demand: 3,751 MW</a:t>
            </a:r>
          </a:p>
        </p:txBody>
      </p:sp>
    </p:spTree>
    <p:extLst>
      <p:ext uri="{BB962C8B-B14F-4D97-AF65-F5344CB8AC3E}">
        <p14:creationId xmlns:p14="http://schemas.microsoft.com/office/powerpoint/2010/main" val="42561670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hart, diagram&#10;&#10;Description automatically generated">
            <a:extLst>
              <a:ext uri="{FF2B5EF4-FFF2-40B4-BE49-F238E27FC236}">
                <a16:creationId xmlns:a16="http://schemas.microsoft.com/office/drawing/2014/main" id="{2CDE4817-3B86-4AE3-98AC-0B39FBCF63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9373" y="2621573"/>
            <a:ext cx="4332323" cy="3456956"/>
          </a:xfrm>
          <a:prstGeom prst="rect">
            <a:avLst/>
          </a:prstGeom>
        </p:spPr>
      </p:pic>
      <p:pic>
        <p:nvPicPr>
          <p:cNvPr id="5" name="Picture 4" descr="Chart&#10;&#10;Description automatically generated">
            <a:extLst>
              <a:ext uri="{FF2B5EF4-FFF2-40B4-BE49-F238E27FC236}">
                <a16:creationId xmlns:a16="http://schemas.microsoft.com/office/drawing/2014/main" id="{67D7A5EB-8AED-4B95-951D-1C0075534B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9669" y="1885785"/>
            <a:ext cx="5747319" cy="4442843"/>
          </a:xfrm>
          <a:prstGeom prst="rect">
            <a:avLst/>
          </a:prstGeom>
        </p:spPr>
      </p:pic>
      <p:sp>
        <p:nvSpPr>
          <p:cNvPr id="2" name="Title 1">
            <a:extLst>
              <a:ext uri="{FF2B5EF4-FFF2-40B4-BE49-F238E27FC236}">
                <a16:creationId xmlns:a16="http://schemas.microsoft.com/office/drawing/2014/main" id="{E7AECAE9-43D5-459A-AA76-790F117BC9B2}"/>
              </a:ext>
            </a:extLst>
          </p:cNvPr>
          <p:cNvSpPr>
            <a:spLocks noGrp="1"/>
          </p:cNvSpPr>
          <p:nvPr>
            <p:ph type="title"/>
          </p:nvPr>
        </p:nvSpPr>
        <p:spPr/>
        <p:txBody>
          <a:bodyPr/>
          <a:lstStyle/>
          <a:p>
            <a:r>
              <a:rPr lang="en-US" dirty="0"/>
              <a:t>Clean Energy</a:t>
            </a:r>
          </a:p>
        </p:txBody>
      </p:sp>
      <p:sp>
        <p:nvSpPr>
          <p:cNvPr id="421" name="TextBox 1">
            <a:extLst>
              <a:ext uri="{FF2B5EF4-FFF2-40B4-BE49-F238E27FC236}">
                <a16:creationId xmlns:a16="http://schemas.microsoft.com/office/drawing/2014/main" id="{EAC48C30-8EC2-4DB2-B3A4-BD043209441C}"/>
              </a:ext>
            </a:extLst>
          </p:cNvPr>
          <p:cNvSpPr txBox="1"/>
          <p:nvPr/>
        </p:nvSpPr>
        <p:spPr>
          <a:xfrm>
            <a:off x="309670" y="1158548"/>
            <a:ext cx="2893961" cy="727237"/>
          </a:xfrm>
          <a:prstGeom prst="rect">
            <a:avLst/>
          </a:prstGeom>
          <a:solidFill>
            <a:schemeClr val="bg1">
              <a:alpha val="0"/>
            </a:schemeClr>
          </a:solidFill>
          <a:effectLst/>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1219170"/>
            <a:r>
              <a:rPr lang="en-US" sz="3200" spc="-27" dirty="0">
                <a:solidFill>
                  <a:prstClr val="black"/>
                </a:solidFill>
                <a:latin typeface="Calibri"/>
              </a:rPr>
              <a:t>2022 Energy Mix</a:t>
            </a:r>
          </a:p>
        </p:txBody>
      </p:sp>
    </p:spTree>
    <p:extLst>
      <p:ext uri="{BB962C8B-B14F-4D97-AF65-F5344CB8AC3E}">
        <p14:creationId xmlns:p14="http://schemas.microsoft.com/office/powerpoint/2010/main" val="13624963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2838F2-7382-A49F-8C9D-2B9BA8142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69089"/>
          </a:xfrm>
          <a:prstGeom prst="rect">
            <a:avLst/>
          </a:prstGeom>
        </p:spPr>
      </p:pic>
      <p:sp>
        <p:nvSpPr>
          <p:cNvPr id="7" name="Freeform: Shape 6">
            <a:extLst>
              <a:ext uri="{FF2B5EF4-FFF2-40B4-BE49-F238E27FC236}">
                <a16:creationId xmlns:a16="http://schemas.microsoft.com/office/drawing/2014/main" id="{8A122E85-EE62-163D-05D2-F82ED4727F93}"/>
              </a:ext>
            </a:extLst>
          </p:cNvPr>
          <p:cNvSpPr/>
          <p:nvPr/>
        </p:nvSpPr>
        <p:spPr>
          <a:xfrm>
            <a:off x="950400" y="393600"/>
            <a:ext cx="3782400" cy="2620800"/>
          </a:xfrm>
          <a:custGeom>
            <a:avLst/>
            <a:gdLst>
              <a:gd name="connsiteX0" fmla="*/ 1144800 w 2836800"/>
              <a:gd name="connsiteY0" fmla="*/ 1936800 h 1965600"/>
              <a:gd name="connsiteX1" fmla="*/ 1144800 w 2836800"/>
              <a:gd name="connsiteY1" fmla="*/ 1936800 h 1965600"/>
              <a:gd name="connsiteX2" fmla="*/ 1101600 w 2836800"/>
              <a:gd name="connsiteY2" fmla="*/ 1850400 h 1965600"/>
              <a:gd name="connsiteX3" fmla="*/ 1080000 w 2836800"/>
              <a:gd name="connsiteY3" fmla="*/ 1836000 h 1965600"/>
              <a:gd name="connsiteX4" fmla="*/ 950400 w 2836800"/>
              <a:gd name="connsiteY4" fmla="*/ 1792800 h 1965600"/>
              <a:gd name="connsiteX5" fmla="*/ 885600 w 2836800"/>
              <a:gd name="connsiteY5" fmla="*/ 1785600 h 1965600"/>
              <a:gd name="connsiteX6" fmla="*/ 828000 w 2836800"/>
              <a:gd name="connsiteY6" fmla="*/ 1771200 h 1965600"/>
              <a:gd name="connsiteX7" fmla="*/ 532800 w 2836800"/>
              <a:gd name="connsiteY7" fmla="*/ 1771200 h 1965600"/>
              <a:gd name="connsiteX8" fmla="*/ 446400 w 2836800"/>
              <a:gd name="connsiteY8" fmla="*/ 1785600 h 1965600"/>
              <a:gd name="connsiteX9" fmla="*/ 338400 w 2836800"/>
              <a:gd name="connsiteY9" fmla="*/ 1792800 h 1965600"/>
              <a:gd name="connsiteX10" fmla="*/ 295200 w 2836800"/>
              <a:gd name="connsiteY10" fmla="*/ 1800000 h 1965600"/>
              <a:gd name="connsiteX11" fmla="*/ 259200 w 2836800"/>
              <a:gd name="connsiteY11" fmla="*/ 1814400 h 1965600"/>
              <a:gd name="connsiteX12" fmla="*/ 230400 w 2836800"/>
              <a:gd name="connsiteY12" fmla="*/ 1821600 h 1965600"/>
              <a:gd name="connsiteX13" fmla="*/ 79200 w 2836800"/>
              <a:gd name="connsiteY13" fmla="*/ 1807200 h 1965600"/>
              <a:gd name="connsiteX14" fmla="*/ 57600 w 2836800"/>
              <a:gd name="connsiteY14" fmla="*/ 1800000 h 1965600"/>
              <a:gd name="connsiteX15" fmla="*/ 36000 w 2836800"/>
              <a:gd name="connsiteY15" fmla="*/ 1778400 h 1965600"/>
              <a:gd name="connsiteX16" fmla="*/ 0 w 2836800"/>
              <a:gd name="connsiteY16" fmla="*/ 1706400 h 1965600"/>
              <a:gd name="connsiteX17" fmla="*/ 7200 w 2836800"/>
              <a:gd name="connsiteY17" fmla="*/ 1540800 h 1965600"/>
              <a:gd name="connsiteX18" fmla="*/ 64800 w 2836800"/>
              <a:gd name="connsiteY18" fmla="*/ 1411200 h 1965600"/>
              <a:gd name="connsiteX19" fmla="*/ 115200 w 2836800"/>
              <a:gd name="connsiteY19" fmla="*/ 1288800 h 1965600"/>
              <a:gd name="connsiteX20" fmla="*/ 172800 w 2836800"/>
              <a:gd name="connsiteY20" fmla="*/ 1137600 h 1965600"/>
              <a:gd name="connsiteX21" fmla="*/ 244800 w 2836800"/>
              <a:gd name="connsiteY21" fmla="*/ 972000 h 1965600"/>
              <a:gd name="connsiteX22" fmla="*/ 338400 w 2836800"/>
              <a:gd name="connsiteY22" fmla="*/ 741600 h 1965600"/>
              <a:gd name="connsiteX23" fmla="*/ 381600 w 2836800"/>
              <a:gd name="connsiteY23" fmla="*/ 655200 h 1965600"/>
              <a:gd name="connsiteX24" fmla="*/ 511200 w 2836800"/>
              <a:gd name="connsiteY24" fmla="*/ 460800 h 1965600"/>
              <a:gd name="connsiteX25" fmla="*/ 568800 w 2836800"/>
              <a:gd name="connsiteY25" fmla="*/ 417600 h 1965600"/>
              <a:gd name="connsiteX26" fmla="*/ 684000 w 2836800"/>
              <a:gd name="connsiteY26" fmla="*/ 331200 h 1965600"/>
              <a:gd name="connsiteX27" fmla="*/ 734400 w 2836800"/>
              <a:gd name="connsiteY27" fmla="*/ 288000 h 1965600"/>
              <a:gd name="connsiteX28" fmla="*/ 799200 w 2836800"/>
              <a:gd name="connsiteY28" fmla="*/ 252000 h 1965600"/>
              <a:gd name="connsiteX29" fmla="*/ 957600 w 2836800"/>
              <a:gd name="connsiteY29" fmla="*/ 158400 h 1965600"/>
              <a:gd name="connsiteX30" fmla="*/ 1072800 w 2836800"/>
              <a:gd name="connsiteY30" fmla="*/ 108000 h 1965600"/>
              <a:gd name="connsiteX31" fmla="*/ 1116000 w 2836800"/>
              <a:gd name="connsiteY31" fmla="*/ 79200 h 1965600"/>
              <a:gd name="connsiteX32" fmla="*/ 1188000 w 2836800"/>
              <a:gd name="connsiteY32" fmla="*/ 36000 h 1965600"/>
              <a:gd name="connsiteX33" fmla="*/ 1303200 w 2836800"/>
              <a:gd name="connsiteY33" fmla="*/ 28800 h 1965600"/>
              <a:gd name="connsiteX34" fmla="*/ 1332000 w 2836800"/>
              <a:gd name="connsiteY34" fmla="*/ 21600 h 1965600"/>
              <a:gd name="connsiteX35" fmla="*/ 1382400 w 2836800"/>
              <a:gd name="connsiteY35" fmla="*/ 14400 h 1965600"/>
              <a:gd name="connsiteX36" fmla="*/ 1548000 w 2836800"/>
              <a:gd name="connsiteY36" fmla="*/ 0 h 1965600"/>
              <a:gd name="connsiteX37" fmla="*/ 1872000 w 2836800"/>
              <a:gd name="connsiteY37" fmla="*/ 21600 h 1965600"/>
              <a:gd name="connsiteX38" fmla="*/ 1893600 w 2836800"/>
              <a:gd name="connsiteY38" fmla="*/ 43200 h 1965600"/>
              <a:gd name="connsiteX39" fmla="*/ 1965600 w 2836800"/>
              <a:gd name="connsiteY39" fmla="*/ 129600 h 1965600"/>
              <a:gd name="connsiteX40" fmla="*/ 2044800 w 2836800"/>
              <a:gd name="connsiteY40" fmla="*/ 252000 h 1965600"/>
              <a:gd name="connsiteX41" fmla="*/ 2066400 w 2836800"/>
              <a:gd name="connsiteY41" fmla="*/ 288000 h 1965600"/>
              <a:gd name="connsiteX42" fmla="*/ 2088000 w 2836800"/>
              <a:gd name="connsiteY42" fmla="*/ 316800 h 1965600"/>
              <a:gd name="connsiteX43" fmla="*/ 2109600 w 2836800"/>
              <a:gd name="connsiteY43" fmla="*/ 352800 h 1965600"/>
              <a:gd name="connsiteX44" fmla="*/ 2138400 w 2836800"/>
              <a:gd name="connsiteY44" fmla="*/ 388800 h 1965600"/>
              <a:gd name="connsiteX45" fmla="*/ 2203200 w 2836800"/>
              <a:gd name="connsiteY45" fmla="*/ 475200 h 1965600"/>
              <a:gd name="connsiteX46" fmla="*/ 2217600 w 2836800"/>
              <a:gd name="connsiteY46" fmla="*/ 518400 h 1965600"/>
              <a:gd name="connsiteX47" fmla="*/ 2239200 w 2836800"/>
              <a:gd name="connsiteY47" fmla="*/ 554400 h 1965600"/>
              <a:gd name="connsiteX48" fmla="*/ 2268000 w 2836800"/>
              <a:gd name="connsiteY48" fmla="*/ 619200 h 1965600"/>
              <a:gd name="connsiteX49" fmla="*/ 2275200 w 2836800"/>
              <a:gd name="connsiteY49" fmla="*/ 640800 h 1965600"/>
              <a:gd name="connsiteX50" fmla="*/ 2325600 w 2836800"/>
              <a:gd name="connsiteY50" fmla="*/ 705600 h 1965600"/>
              <a:gd name="connsiteX51" fmla="*/ 2361600 w 2836800"/>
              <a:gd name="connsiteY51" fmla="*/ 763200 h 1965600"/>
              <a:gd name="connsiteX52" fmla="*/ 2412000 w 2836800"/>
              <a:gd name="connsiteY52" fmla="*/ 835200 h 1965600"/>
              <a:gd name="connsiteX53" fmla="*/ 2433600 w 2836800"/>
              <a:gd name="connsiteY53" fmla="*/ 856800 h 1965600"/>
              <a:gd name="connsiteX54" fmla="*/ 2498400 w 2836800"/>
              <a:gd name="connsiteY54" fmla="*/ 979200 h 1965600"/>
              <a:gd name="connsiteX55" fmla="*/ 2520000 w 2836800"/>
              <a:gd name="connsiteY55" fmla="*/ 1015200 h 1965600"/>
              <a:gd name="connsiteX56" fmla="*/ 2556000 w 2836800"/>
              <a:gd name="connsiteY56" fmla="*/ 1058400 h 1965600"/>
              <a:gd name="connsiteX57" fmla="*/ 2584800 w 2836800"/>
              <a:gd name="connsiteY57" fmla="*/ 1101600 h 1965600"/>
              <a:gd name="connsiteX58" fmla="*/ 2656800 w 2836800"/>
              <a:gd name="connsiteY58" fmla="*/ 1202400 h 1965600"/>
              <a:gd name="connsiteX59" fmla="*/ 2685600 w 2836800"/>
              <a:gd name="connsiteY59" fmla="*/ 1260000 h 1965600"/>
              <a:gd name="connsiteX60" fmla="*/ 2707200 w 2836800"/>
              <a:gd name="connsiteY60" fmla="*/ 1310400 h 1965600"/>
              <a:gd name="connsiteX61" fmla="*/ 2757600 w 2836800"/>
              <a:gd name="connsiteY61" fmla="*/ 1396800 h 1965600"/>
              <a:gd name="connsiteX62" fmla="*/ 2800800 w 2836800"/>
              <a:gd name="connsiteY62" fmla="*/ 1476000 h 1965600"/>
              <a:gd name="connsiteX63" fmla="*/ 2808000 w 2836800"/>
              <a:gd name="connsiteY63" fmla="*/ 1512000 h 1965600"/>
              <a:gd name="connsiteX64" fmla="*/ 2829600 w 2836800"/>
              <a:gd name="connsiteY64" fmla="*/ 1591200 h 1965600"/>
              <a:gd name="connsiteX65" fmla="*/ 2836800 w 2836800"/>
              <a:gd name="connsiteY65" fmla="*/ 1641600 h 1965600"/>
              <a:gd name="connsiteX66" fmla="*/ 2822400 w 2836800"/>
              <a:gd name="connsiteY66" fmla="*/ 1850400 h 1965600"/>
              <a:gd name="connsiteX67" fmla="*/ 2772000 w 2836800"/>
              <a:gd name="connsiteY67" fmla="*/ 1872000 h 1965600"/>
              <a:gd name="connsiteX68" fmla="*/ 2671200 w 2836800"/>
              <a:gd name="connsiteY68" fmla="*/ 1900800 h 1965600"/>
              <a:gd name="connsiteX69" fmla="*/ 2304000 w 2836800"/>
              <a:gd name="connsiteY69" fmla="*/ 1965600 h 1965600"/>
              <a:gd name="connsiteX70" fmla="*/ 2080800 w 2836800"/>
              <a:gd name="connsiteY70" fmla="*/ 1951200 h 1965600"/>
              <a:gd name="connsiteX71" fmla="*/ 2008800 w 2836800"/>
              <a:gd name="connsiteY71" fmla="*/ 1936800 h 1965600"/>
              <a:gd name="connsiteX72" fmla="*/ 1144800 w 2836800"/>
              <a:gd name="connsiteY72" fmla="*/ 1936800 h 196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836800" h="1965600">
                <a:moveTo>
                  <a:pt x="1144800" y="1936800"/>
                </a:moveTo>
                <a:lnTo>
                  <a:pt x="1144800" y="1936800"/>
                </a:lnTo>
                <a:cubicBezTo>
                  <a:pt x="1130400" y="1908000"/>
                  <a:pt x="1119012" y="1877485"/>
                  <a:pt x="1101600" y="1850400"/>
                </a:cubicBezTo>
                <a:cubicBezTo>
                  <a:pt x="1096921" y="1843121"/>
                  <a:pt x="1087857" y="1839626"/>
                  <a:pt x="1080000" y="1836000"/>
                </a:cubicBezTo>
                <a:cubicBezTo>
                  <a:pt x="1036987" y="1816148"/>
                  <a:pt x="996814" y="1800991"/>
                  <a:pt x="950400" y="1792800"/>
                </a:cubicBezTo>
                <a:cubicBezTo>
                  <a:pt x="928998" y="1789023"/>
                  <a:pt x="907200" y="1788000"/>
                  <a:pt x="885600" y="1785600"/>
                </a:cubicBezTo>
                <a:cubicBezTo>
                  <a:pt x="866400" y="1780800"/>
                  <a:pt x="847490" y="1774639"/>
                  <a:pt x="828000" y="1771200"/>
                </a:cubicBezTo>
                <a:cubicBezTo>
                  <a:pt x="731251" y="1754127"/>
                  <a:pt x="627879" y="1768229"/>
                  <a:pt x="532800" y="1771200"/>
                </a:cubicBezTo>
                <a:cubicBezTo>
                  <a:pt x="501626" y="1777435"/>
                  <a:pt x="479146" y="1782623"/>
                  <a:pt x="446400" y="1785600"/>
                </a:cubicBezTo>
                <a:cubicBezTo>
                  <a:pt x="410468" y="1788867"/>
                  <a:pt x="374400" y="1790400"/>
                  <a:pt x="338400" y="1792800"/>
                </a:cubicBezTo>
                <a:cubicBezTo>
                  <a:pt x="324000" y="1795200"/>
                  <a:pt x="309284" y="1796159"/>
                  <a:pt x="295200" y="1800000"/>
                </a:cubicBezTo>
                <a:cubicBezTo>
                  <a:pt x="282731" y="1803401"/>
                  <a:pt x="271461" y="1810313"/>
                  <a:pt x="259200" y="1814400"/>
                </a:cubicBezTo>
                <a:cubicBezTo>
                  <a:pt x="249812" y="1817529"/>
                  <a:pt x="240000" y="1819200"/>
                  <a:pt x="230400" y="1821600"/>
                </a:cubicBezTo>
                <a:cubicBezTo>
                  <a:pt x="164799" y="1817500"/>
                  <a:pt x="133267" y="1820717"/>
                  <a:pt x="79200" y="1807200"/>
                </a:cubicBezTo>
                <a:cubicBezTo>
                  <a:pt x="71837" y="1805359"/>
                  <a:pt x="64800" y="1802400"/>
                  <a:pt x="57600" y="1800000"/>
                </a:cubicBezTo>
                <a:cubicBezTo>
                  <a:pt x="50400" y="1792800"/>
                  <a:pt x="42109" y="1786546"/>
                  <a:pt x="36000" y="1778400"/>
                </a:cubicBezTo>
                <a:cubicBezTo>
                  <a:pt x="15822" y="1751496"/>
                  <a:pt x="12143" y="1736758"/>
                  <a:pt x="0" y="1706400"/>
                </a:cubicBezTo>
                <a:cubicBezTo>
                  <a:pt x="2400" y="1651200"/>
                  <a:pt x="-4646" y="1594767"/>
                  <a:pt x="7200" y="1540800"/>
                </a:cubicBezTo>
                <a:cubicBezTo>
                  <a:pt x="17336" y="1494625"/>
                  <a:pt x="48201" y="1455465"/>
                  <a:pt x="64800" y="1411200"/>
                </a:cubicBezTo>
                <a:cubicBezTo>
                  <a:pt x="143013" y="1202631"/>
                  <a:pt x="22380" y="1520851"/>
                  <a:pt x="115200" y="1288800"/>
                </a:cubicBezTo>
                <a:cubicBezTo>
                  <a:pt x="135230" y="1238724"/>
                  <a:pt x="151295" y="1187061"/>
                  <a:pt x="172800" y="1137600"/>
                </a:cubicBezTo>
                <a:cubicBezTo>
                  <a:pt x="196800" y="1082400"/>
                  <a:pt x="222866" y="1028053"/>
                  <a:pt x="244800" y="972000"/>
                </a:cubicBezTo>
                <a:cubicBezTo>
                  <a:pt x="258546" y="936870"/>
                  <a:pt x="309319" y="799762"/>
                  <a:pt x="338400" y="741600"/>
                </a:cubicBezTo>
                <a:cubicBezTo>
                  <a:pt x="352800" y="712800"/>
                  <a:pt x="365432" y="683046"/>
                  <a:pt x="381600" y="655200"/>
                </a:cubicBezTo>
                <a:cubicBezTo>
                  <a:pt x="383367" y="652157"/>
                  <a:pt x="479004" y="492996"/>
                  <a:pt x="511200" y="460800"/>
                </a:cubicBezTo>
                <a:cubicBezTo>
                  <a:pt x="528171" y="443829"/>
                  <a:pt x="550173" y="432734"/>
                  <a:pt x="568800" y="417600"/>
                </a:cubicBezTo>
                <a:cubicBezTo>
                  <a:pt x="824539" y="209812"/>
                  <a:pt x="444044" y="507168"/>
                  <a:pt x="684000" y="331200"/>
                </a:cubicBezTo>
                <a:cubicBezTo>
                  <a:pt x="701843" y="318115"/>
                  <a:pt x="716167" y="300536"/>
                  <a:pt x="734400" y="288000"/>
                </a:cubicBezTo>
                <a:cubicBezTo>
                  <a:pt x="754762" y="274001"/>
                  <a:pt x="778012" y="264713"/>
                  <a:pt x="799200" y="252000"/>
                </a:cubicBezTo>
                <a:cubicBezTo>
                  <a:pt x="875940" y="205956"/>
                  <a:pt x="877674" y="196883"/>
                  <a:pt x="957600" y="158400"/>
                </a:cubicBezTo>
                <a:cubicBezTo>
                  <a:pt x="995365" y="140217"/>
                  <a:pt x="1035311" y="126745"/>
                  <a:pt x="1072800" y="108000"/>
                </a:cubicBezTo>
                <a:cubicBezTo>
                  <a:pt x="1088280" y="100260"/>
                  <a:pt x="1102003" y="89379"/>
                  <a:pt x="1116000" y="79200"/>
                </a:cubicBezTo>
                <a:cubicBezTo>
                  <a:pt x="1141529" y="60633"/>
                  <a:pt x="1155026" y="40711"/>
                  <a:pt x="1188000" y="36000"/>
                </a:cubicBezTo>
                <a:cubicBezTo>
                  <a:pt x="1226088" y="30559"/>
                  <a:pt x="1264800" y="31200"/>
                  <a:pt x="1303200" y="28800"/>
                </a:cubicBezTo>
                <a:cubicBezTo>
                  <a:pt x="1312800" y="26400"/>
                  <a:pt x="1322264" y="23370"/>
                  <a:pt x="1332000" y="21600"/>
                </a:cubicBezTo>
                <a:cubicBezTo>
                  <a:pt x="1348697" y="18564"/>
                  <a:pt x="1365546" y="16383"/>
                  <a:pt x="1382400" y="14400"/>
                </a:cubicBezTo>
                <a:cubicBezTo>
                  <a:pt x="1440844" y="7524"/>
                  <a:pt x="1488334" y="4590"/>
                  <a:pt x="1548000" y="0"/>
                </a:cubicBezTo>
                <a:cubicBezTo>
                  <a:pt x="1656000" y="7200"/>
                  <a:pt x="1764596" y="8175"/>
                  <a:pt x="1872000" y="21600"/>
                </a:cubicBezTo>
                <a:cubicBezTo>
                  <a:pt x="1882104" y="22863"/>
                  <a:pt x="1886931" y="35505"/>
                  <a:pt x="1893600" y="43200"/>
                </a:cubicBezTo>
                <a:cubicBezTo>
                  <a:pt x="1918153" y="71530"/>
                  <a:pt x="1946710" y="97218"/>
                  <a:pt x="1965600" y="129600"/>
                </a:cubicBezTo>
                <a:cubicBezTo>
                  <a:pt x="2091041" y="344641"/>
                  <a:pt x="1964154" y="136791"/>
                  <a:pt x="2044800" y="252000"/>
                </a:cubicBezTo>
                <a:cubicBezTo>
                  <a:pt x="2052825" y="263465"/>
                  <a:pt x="2058637" y="276356"/>
                  <a:pt x="2066400" y="288000"/>
                </a:cubicBezTo>
                <a:cubicBezTo>
                  <a:pt x="2073056" y="297985"/>
                  <a:pt x="2081344" y="306815"/>
                  <a:pt x="2088000" y="316800"/>
                </a:cubicBezTo>
                <a:cubicBezTo>
                  <a:pt x="2095763" y="328444"/>
                  <a:pt x="2101575" y="341335"/>
                  <a:pt x="2109600" y="352800"/>
                </a:cubicBezTo>
                <a:cubicBezTo>
                  <a:pt x="2118413" y="365390"/>
                  <a:pt x="2129180" y="376506"/>
                  <a:pt x="2138400" y="388800"/>
                </a:cubicBezTo>
                <a:cubicBezTo>
                  <a:pt x="2219278" y="496637"/>
                  <a:pt x="2134747" y="389633"/>
                  <a:pt x="2203200" y="475200"/>
                </a:cubicBezTo>
                <a:cubicBezTo>
                  <a:pt x="2208000" y="489600"/>
                  <a:pt x="2211319" y="504582"/>
                  <a:pt x="2217600" y="518400"/>
                </a:cubicBezTo>
                <a:cubicBezTo>
                  <a:pt x="2223391" y="531140"/>
                  <a:pt x="2234003" y="541407"/>
                  <a:pt x="2239200" y="554400"/>
                </a:cubicBezTo>
                <a:cubicBezTo>
                  <a:pt x="2269225" y="629462"/>
                  <a:pt x="2218983" y="553845"/>
                  <a:pt x="2268000" y="619200"/>
                </a:cubicBezTo>
                <a:cubicBezTo>
                  <a:pt x="2270400" y="626400"/>
                  <a:pt x="2270990" y="634485"/>
                  <a:pt x="2275200" y="640800"/>
                </a:cubicBezTo>
                <a:cubicBezTo>
                  <a:pt x="2300049" y="678074"/>
                  <a:pt x="2306429" y="648087"/>
                  <a:pt x="2325600" y="705600"/>
                </a:cubicBezTo>
                <a:cubicBezTo>
                  <a:pt x="2338934" y="745602"/>
                  <a:pt x="2325479" y="713533"/>
                  <a:pt x="2361600" y="763200"/>
                </a:cubicBezTo>
                <a:cubicBezTo>
                  <a:pt x="2381428" y="790463"/>
                  <a:pt x="2390852" y="810528"/>
                  <a:pt x="2412000" y="835200"/>
                </a:cubicBezTo>
                <a:cubicBezTo>
                  <a:pt x="2418627" y="842931"/>
                  <a:pt x="2426400" y="849600"/>
                  <a:pt x="2433600" y="856800"/>
                </a:cubicBezTo>
                <a:cubicBezTo>
                  <a:pt x="2485308" y="970558"/>
                  <a:pt x="2448413" y="900650"/>
                  <a:pt x="2498400" y="979200"/>
                </a:cubicBezTo>
                <a:cubicBezTo>
                  <a:pt x="2505913" y="991006"/>
                  <a:pt x="2511769" y="1003882"/>
                  <a:pt x="2520000" y="1015200"/>
                </a:cubicBezTo>
                <a:cubicBezTo>
                  <a:pt x="2531025" y="1030359"/>
                  <a:pt x="2544753" y="1043404"/>
                  <a:pt x="2556000" y="1058400"/>
                </a:cubicBezTo>
                <a:cubicBezTo>
                  <a:pt x="2566384" y="1072245"/>
                  <a:pt x="2574875" y="1087422"/>
                  <a:pt x="2584800" y="1101600"/>
                </a:cubicBezTo>
                <a:cubicBezTo>
                  <a:pt x="2608479" y="1135427"/>
                  <a:pt x="2638334" y="1165468"/>
                  <a:pt x="2656800" y="1202400"/>
                </a:cubicBezTo>
                <a:cubicBezTo>
                  <a:pt x="2666400" y="1221600"/>
                  <a:pt x="2676522" y="1240548"/>
                  <a:pt x="2685600" y="1260000"/>
                </a:cubicBezTo>
                <a:cubicBezTo>
                  <a:pt x="2693329" y="1276563"/>
                  <a:pt x="2699026" y="1294052"/>
                  <a:pt x="2707200" y="1310400"/>
                </a:cubicBezTo>
                <a:cubicBezTo>
                  <a:pt x="2763410" y="1422820"/>
                  <a:pt x="2723888" y="1340613"/>
                  <a:pt x="2757600" y="1396800"/>
                </a:cubicBezTo>
                <a:cubicBezTo>
                  <a:pt x="2783194" y="1439456"/>
                  <a:pt x="2782479" y="1439358"/>
                  <a:pt x="2800800" y="1476000"/>
                </a:cubicBezTo>
                <a:cubicBezTo>
                  <a:pt x="2803200" y="1488000"/>
                  <a:pt x="2805032" y="1500128"/>
                  <a:pt x="2808000" y="1512000"/>
                </a:cubicBezTo>
                <a:cubicBezTo>
                  <a:pt x="2814637" y="1538547"/>
                  <a:pt x="2823664" y="1564487"/>
                  <a:pt x="2829600" y="1591200"/>
                </a:cubicBezTo>
                <a:cubicBezTo>
                  <a:pt x="2833281" y="1607766"/>
                  <a:pt x="2834400" y="1624800"/>
                  <a:pt x="2836800" y="1641600"/>
                </a:cubicBezTo>
                <a:cubicBezTo>
                  <a:pt x="2832000" y="1711200"/>
                  <a:pt x="2841289" y="1783240"/>
                  <a:pt x="2822400" y="1850400"/>
                </a:cubicBezTo>
                <a:cubicBezTo>
                  <a:pt x="2817451" y="1867995"/>
                  <a:pt x="2789340" y="1866220"/>
                  <a:pt x="2772000" y="1872000"/>
                </a:cubicBezTo>
                <a:cubicBezTo>
                  <a:pt x="2738849" y="1883050"/>
                  <a:pt x="2705101" y="1892325"/>
                  <a:pt x="2671200" y="1900800"/>
                </a:cubicBezTo>
                <a:cubicBezTo>
                  <a:pt x="2522013" y="1938097"/>
                  <a:pt x="2479266" y="1939045"/>
                  <a:pt x="2304000" y="1965600"/>
                </a:cubicBezTo>
                <a:cubicBezTo>
                  <a:pt x="2229600" y="1960800"/>
                  <a:pt x="2155002" y="1958439"/>
                  <a:pt x="2080800" y="1951200"/>
                </a:cubicBezTo>
                <a:cubicBezTo>
                  <a:pt x="2056440" y="1948823"/>
                  <a:pt x="2033268" y="1937378"/>
                  <a:pt x="2008800" y="1936800"/>
                </a:cubicBezTo>
                <a:cubicBezTo>
                  <a:pt x="1728068" y="1930169"/>
                  <a:pt x="1288800" y="1936800"/>
                  <a:pt x="1144800" y="1936800"/>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0" name="Freeform: Shape 9">
            <a:extLst>
              <a:ext uri="{FF2B5EF4-FFF2-40B4-BE49-F238E27FC236}">
                <a16:creationId xmlns:a16="http://schemas.microsoft.com/office/drawing/2014/main" id="{906B895C-DA8A-8349-9004-3BBEF2C633E6}"/>
              </a:ext>
            </a:extLst>
          </p:cNvPr>
          <p:cNvSpPr/>
          <p:nvPr/>
        </p:nvSpPr>
        <p:spPr>
          <a:xfrm>
            <a:off x="4233600" y="-9600"/>
            <a:ext cx="4944000" cy="2745600"/>
          </a:xfrm>
          <a:custGeom>
            <a:avLst/>
            <a:gdLst>
              <a:gd name="connsiteX0" fmla="*/ 446400 w 3708000"/>
              <a:gd name="connsiteY0" fmla="*/ 1288800 h 2059200"/>
              <a:gd name="connsiteX1" fmla="*/ 446400 w 3708000"/>
              <a:gd name="connsiteY1" fmla="*/ 1288800 h 2059200"/>
              <a:gd name="connsiteX2" fmla="*/ 295200 w 3708000"/>
              <a:gd name="connsiteY2" fmla="*/ 1216800 h 2059200"/>
              <a:gd name="connsiteX3" fmla="*/ 208800 w 3708000"/>
              <a:gd name="connsiteY3" fmla="*/ 1180800 h 2059200"/>
              <a:gd name="connsiteX4" fmla="*/ 151200 w 3708000"/>
              <a:gd name="connsiteY4" fmla="*/ 1166400 h 2059200"/>
              <a:gd name="connsiteX5" fmla="*/ 129600 w 3708000"/>
              <a:gd name="connsiteY5" fmla="*/ 1152000 h 2059200"/>
              <a:gd name="connsiteX6" fmla="*/ 86400 w 3708000"/>
              <a:gd name="connsiteY6" fmla="*/ 1130400 h 2059200"/>
              <a:gd name="connsiteX7" fmla="*/ 43200 w 3708000"/>
              <a:gd name="connsiteY7" fmla="*/ 1080000 h 2059200"/>
              <a:gd name="connsiteX8" fmla="*/ 14400 w 3708000"/>
              <a:gd name="connsiteY8" fmla="*/ 1022400 h 2059200"/>
              <a:gd name="connsiteX9" fmla="*/ 0 w 3708000"/>
              <a:gd name="connsiteY9" fmla="*/ 943200 h 2059200"/>
              <a:gd name="connsiteX10" fmla="*/ 14400 w 3708000"/>
              <a:gd name="connsiteY10" fmla="*/ 878400 h 2059200"/>
              <a:gd name="connsiteX11" fmla="*/ 21600 w 3708000"/>
              <a:gd name="connsiteY11" fmla="*/ 849600 h 2059200"/>
              <a:gd name="connsiteX12" fmla="*/ 43200 w 3708000"/>
              <a:gd name="connsiteY12" fmla="*/ 813600 h 2059200"/>
              <a:gd name="connsiteX13" fmla="*/ 115200 w 3708000"/>
              <a:gd name="connsiteY13" fmla="*/ 655200 h 2059200"/>
              <a:gd name="connsiteX14" fmla="*/ 208800 w 3708000"/>
              <a:gd name="connsiteY14" fmla="*/ 532800 h 2059200"/>
              <a:gd name="connsiteX15" fmla="*/ 259200 w 3708000"/>
              <a:gd name="connsiteY15" fmla="*/ 460800 h 2059200"/>
              <a:gd name="connsiteX16" fmla="*/ 302400 w 3708000"/>
              <a:gd name="connsiteY16" fmla="*/ 424800 h 2059200"/>
              <a:gd name="connsiteX17" fmla="*/ 432000 w 3708000"/>
              <a:gd name="connsiteY17" fmla="*/ 338400 h 2059200"/>
              <a:gd name="connsiteX18" fmla="*/ 496800 w 3708000"/>
              <a:gd name="connsiteY18" fmla="*/ 309600 h 2059200"/>
              <a:gd name="connsiteX19" fmla="*/ 568800 w 3708000"/>
              <a:gd name="connsiteY19" fmla="*/ 266400 h 2059200"/>
              <a:gd name="connsiteX20" fmla="*/ 648000 w 3708000"/>
              <a:gd name="connsiteY20" fmla="*/ 216000 h 2059200"/>
              <a:gd name="connsiteX21" fmla="*/ 684000 w 3708000"/>
              <a:gd name="connsiteY21" fmla="*/ 201600 h 2059200"/>
              <a:gd name="connsiteX22" fmla="*/ 720000 w 3708000"/>
              <a:gd name="connsiteY22" fmla="*/ 165600 h 2059200"/>
              <a:gd name="connsiteX23" fmla="*/ 741600 w 3708000"/>
              <a:gd name="connsiteY23" fmla="*/ 151200 h 2059200"/>
              <a:gd name="connsiteX24" fmla="*/ 784800 w 3708000"/>
              <a:gd name="connsiteY24" fmla="*/ 122400 h 2059200"/>
              <a:gd name="connsiteX25" fmla="*/ 813600 w 3708000"/>
              <a:gd name="connsiteY25" fmla="*/ 100800 h 2059200"/>
              <a:gd name="connsiteX26" fmla="*/ 864000 w 3708000"/>
              <a:gd name="connsiteY26" fmla="*/ 50400 h 2059200"/>
              <a:gd name="connsiteX27" fmla="*/ 885600 w 3708000"/>
              <a:gd name="connsiteY27" fmla="*/ 28800 h 2059200"/>
              <a:gd name="connsiteX28" fmla="*/ 921600 w 3708000"/>
              <a:gd name="connsiteY28" fmla="*/ 21600 h 2059200"/>
              <a:gd name="connsiteX29" fmla="*/ 1000800 w 3708000"/>
              <a:gd name="connsiteY29" fmla="*/ 0 h 2059200"/>
              <a:gd name="connsiteX30" fmla="*/ 1252800 w 3708000"/>
              <a:gd name="connsiteY30" fmla="*/ 7200 h 2059200"/>
              <a:gd name="connsiteX31" fmla="*/ 1274400 w 3708000"/>
              <a:gd name="connsiteY31" fmla="*/ 14400 h 2059200"/>
              <a:gd name="connsiteX32" fmla="*/ 1346400 w 3708000"/>
              <a:gd name="connsiteY32" fmla="*/ 36000 h 2059200"/>
              <a:gd name="connsiteX33" fmla="*/ 1396800 w 3708000"/>
              <a:gd name="connsiteY33" fmla="*/ 57600 h 2059200"/>
              <a:gd name="connsiteX34" fmla="*/ 1447200 w 3708000"/>
              <a:gd name="connsiteY34" fmla="*/ 64800 h 2059200"/>
              <a:gd name="connsiteX35" fmla="*/ 1540800 w 3708000"/>
              <a:gd name="connsiteY35" fmla="*/ 79200 h 2059200"/>
              <a:gd name="connsiteX36" fmla="*/ 1620000 w 3708000"/>
              <a:gd name="connsiteY36" fmla="*/ 108000 h 2059200"/>
              <a:gd name="connsiteX37" fmla="*/ 1778400 w 3708000"/>
              <a:gd name="connsiteY37" fmla="*/ 151200 h 2059200"/>
              <a:gd name="connsiteX38" fmla="*/ 1929600 w 3708000"/>
              <a:gd name="connsiteY38" fmla="*/ 208800 h 2059200"/>
              <a:gd name="connsiteX39" fmla="*/ 2073600 w 3708000"/>
              <a:gd name="connsiteY39" fmla="*/ 252000 h 2059200"/>
              <a:gd name="connsiteX40" fmla="*/ 2109600 w 3708000"/>
              <a:gd name="connsiteY40" fmla="*/ 273600 h 2059200"/>
              <a:gd name="connsiteX41" fmla="*/ 2167200 w 3708000"/>
              <a:gd name="connsiteY41" fmla="*/ 324000 h 2059200"/>
              <a:gd name="connsiteX42" fmla="*/ 2203200 w 3708000"/>
              <a:gd name="connsiteY42" fmla="*/ 374400 h 2059200"/>
              <a:gd name="connsiteX43" fmla="*/ 2217600 w 3708000"/>
              <a:gd name="connsiteY43" fmla="*/ 396000 h 2059200"/>
              <a:gd name="connsiteX44" fmla="*/ 2239200 w 3708000"/>
              <a:gd name="connsiteY44" fmla="*/ 403200 h 2059200"/>
              <a:gd name="connsiteX45" fmla="*/ 2268000 w 3708000"/>
              <a:gd name="connsiteY45" fmla="*/ 424800 h 2059200"/>
              <a:gd name="connsiteX46" fmla="*/ 2289600 w 3708000"/>
              <a:gd name="connsiteY46" fmla="*/ 446400 h 2059200"/>
              <a:gd name="connsiteX47" fmla="*/ 2311200 w 3708000"/>
              <a:gd name="connsiteY47" fmla="*/ 453600 h 2059200"/>
              <a:gd name="connsiteX48" fmla="*/ 2332800 w 3708000"/>
              <a:gd name="connsiteY48" fmla="*/ 475200 h 2059200"/>
              <a:gd name="connsiteX49" fmla="*/ 2368800 w 3708000"/>
              <a:gd name="connsiteY49" fmla="*/ 532800 h 2059200"/>
              <a:gd name="connsiteX50" fmla="*/ 2376000 w 3708000"/>
              <a:gd name="connsiteY50" fmla="*/ 576000 h 2059200"/>
              <a:gd name="connsiteX51" fmla="*/ 2383200 w 3708000"/>
              <a:gd name="connsiteY51" fmla="*/ 604800 h 2059200"/>
              <a:gd name="connsiteX52" fmla="*/ 2390400 w 3708000"/>
              <a:gd name="connsiteY52" fmla="*/ 640800 h 2059200"/>
              <a:gd name="connsiteX53" fmla="*/ 2383200 w 3708000"/>
              <a:gd name="connsiteY53" fmla="*/ 900000 h 2059200"/>
              <a:gd name="connsiteX54" fmla="*/ 2390400 w 3708000"/>
              <a:gd name="connsiteY54" fmla="*/ 1008000 h 2059200"/>
              <a:gd name="connsiteX55" fmla="*/ 2419200 w 3708000"/>
              <a:gd name="connsiteY55" fmla="*/ 1022400 h 2059200"/>
              <a:gd name="connsiteX56" fmla="*/ 2476800 w 3708000"/>
              <a:gd name="connsiteY56" fmla="*/ 1058400 h 2059200"/>
              <a:gd name="connsiteX57" fmla="*/ 2548800 w 3708000"/>
              <a:gd name="connsiteY57" fmla="*/ 1072800 h 2059200"/>
              <a:gd name="connsiteX58" fmla="*/ 2620800 w 3708000"/>
              <a:gd name="connsiteY58" fmla="*/ 1080000 h 2059200"/>
              <a:gd name="connsiteX59" fmla="*/ 2707200 w 3708000"/>
              <a:gd name="connsiteY59" fmla="*/ 1094400 h 2059200"/>
              <a:gd name="connsiteX60" fmla="*/ 2728800 w 3708000"/>
              <a:gd name="connsiteY60" fmla="*/ 1108800 h 2059200"/>
              <a:gd name="connsiteX61" fmla="*/ 2750400 w 3708000"/>
              <a:gd name="connsiteY61" fmla="*/ 1116000 h 2059200"/>
              <a:gd name="connsiteX62" fmla="*/ 2836800 w 3708000"/>
              <a:gd name="connsiteY62" fmla="*/ 1130400 h 2059200"/>
              <a:gd name="connsiteX63" fmla="*/ 2930400 w 3708000"/>
              <a:gd name="connsiteY63" fmla="*/ 1144800 h 2059200"/>
              <a:gd name="connsiteX64" fmla="*/ 2952000 w 3708000"/>
              <a:gd name="connsiteY64" fmla="*/ 1152000 h 2059200"/>
              <a:gd name="connsiteX65" fmla="*/ 3384000 w 3708000"/>
              <a:gd name="connsiteY65" fmla="*/ 1152000 h 2059200"/>
              <a:gd name="connsiteX66" fmla="*/ 3448800 w 3708000"/>
              <a:gd name="connsiteY66" fmla="*/ 1144800 h 2059200"/>
              <a:gd name="connsiteX67" fmla="*/ 3492000 w 3708000"/>
              <a:gd name="connsiteY67" fmla="*/ 1137600 h 2059200"/>
              <a:gd name="connsiteX68" fmla="*/ 3650400 w 3708000"/>
              <a:gd name="connsiteY68" fmla="*/ 1152000 h 2059200"/>
              <a:gd name="connsiteX69" fmla="*/ 3686400 w 3708000"/>
              <a:gd name="connsiteY69" fmla="*/ 1195200 h 2059200"/>
              <a:gd name="connsiteX70" fmla="*/ 3708000 w 3708000"/>
              <a:gd name="connsiteY70" fmla="*/ 1252800 h 2059200"/>
              <a:gd name="connsiteX71" fmla="*/ 3679200 w 3708000"/>
              <a:gd name="connsiteY71" fmla="*/ 1375200 h 2059200"/>
              <a:gd name="connsiteX72" fmla="*/ 3657600 w 3708000"/>
              <a:gd name="connsiteY72" fmla="*/ 1389600 h 2059200"/>
              <a:gd name="connsiteX73" fmla="*/ 3614400 w 3708000"/>
              <a:gd name="connsiteY73" fmla="*/ 1411200 h 2059200"/>
              <a:gd name="connsiteX74" fmla="*/ 3564000 w 3708000"/>
              <a:gd name="connsiteY74" fmla="*/ 1432800 h 2059200"/>
              <a:gd name="connsiteX75" fmla="*/ 3513600 w 3708000"/>
              <a:gd name="connsiteY75" fmla="*/ 1468800 h 2059200"/>
              <a:gd name="connsiteX76" fmla="*/ 3441600 w 3708000"/>
              <a:gd name="connsiteY76" fmla="*/ 1497600 h 2059200"/>
              <a:gd name="connsiteX77" fmla="*/ 3326400 w 3708000"/>
              <a:gd name="connsiteY77" fmla="*/ 1562400 h 2059200"/>
              <a:gd name="connsiteX78" fmla="*/ 3247200 w 3708000"/>
              <a:gd name="connsiteY78" fmla="*/ 1598400 h 2059200"/>
              <a:gd name="connsiteX79" fmla="*/ 3096000 w 3708000"/>
              <a:gd name="connsiteY79" fmla="*/ 1692000 h 2059200"/>
              <a:gd name="connsiteX80" fmla="*/ 2930400 w 3708000"/>
              <a:gd name="connsiteY80" fmla="*/ 1749600 h 2059200"/>
              <a:gd name="connsiteX81" fmla="*/ 2836800 w 3708000"/>
              <a:gd name="connsiteY81" fmla="*/ 1778400 h 2059200"/>
              <a:gd name="connsiteX82" fmla="*/ 2584800 w 3708000"/>
              <a:gd name="connsiteY82" fmla="*/ 1908000 h 2059200"/>
              <a:gd name="connsiteX83" fmla="*/ 2541600 w 3708000"/>
              <a:gd name="connsiteY83" fmla="*/ 1929600 h 2059200"/>
              <a:gd name="connsiteX84" fmla="*/ 2505600 w 3708000"/>
              <a:gd name="connsiteY84" fmla="*/ 1936800 h 2059200"/>
              <a:gd name="connsiteX85" fmla="*/ 2462400 w 3708000"/>
              <a:gd name="connsiteY85" fmla="*/ 1951200 h 2059200"/>
              <a:gd name="connsiteX86" fmla="*/ 2368800 w 3708000"/>
              <a:gd name="connsiteY86" fmla="*/ 1965600 h 2059200"/>
              <a:gd name="connsiteX87" fmla="*/ 2268000 w 3708000"/>
              <a:gd name="connsiteY87" fmla="*/ 1987200 h 2059200"/>
              <a:gd name="connsiteX88" fmla="*/ 2224800 w 3708000"/>
              <a:gd name="connsiteY88" fmla="*/ 1994400 h 2059200"/>
              <a:gd name="connsiteX89" fmla="*/ 2138400 w 3708000"/>
              <a:gd name="connsiteY89" fmla="*/ 2016000 h 2059200"/>
              <a:gd name="connsiteX90" fmla="*/ 2044800 w 3708000"/>
              <a:gd name="connsiteY90" fmla="*/ 2023200 h 2059200"/>
              <a:gd name="connsiteX91" fmla="*/ 1864800 w 3708000"/>
              <a:gd name="connsiteY91" fmla="*/ 2052000 h 2059200"/>
              <a:gd name="connsiteX92" fmla="*/ 1461600 w 3708000"/>
              <a:gd name="connsiteY92" fmla="*/ 2059200 h 2059200"/>
              <a:gd name="connsiteX93" fmla="*/ 1108800 w 3708000"/>
              <a:gd name="connsiteY93" fmla="*/ 2037600 h 2059200"/>
              <a:gd name="connsiteX94" fmla="*/ 1029600 w 3708000"/>
              <a:gd name="connsiteY94" fmla="*/ 2023200 h 2059200"/>
              <a:gd name="connsiteX95" fmla="*/ 943200 w 3708000"/>
              <a:gd name="connsiteY95" fmla="*/ 1958400 h 2059200"/>
              <a:gd name="connsiteX96" fmla="*/ 914400 w 3708000"/>
              <a:gd name="connsiteY96" fmla="*/ 1936800 h 2059200"/>
              <a:gd name="connsiteX97" fmla="*/ 842400 w 3708000"/>
              <a:gd name="connsiteY97" fmla="*/ 1828800 h 2059200"/>
              <a:gd name="connsiteX98" fmla="*/ 813600 w 3708000"/>
              <a:gd name="connsiteY98" fmla="*/ 1764000 h 2059200"/>
              <a:gd name="connsiteX99" fmla="*/ 720000 w 3708000"/>
              <a:gd name="connsiteY99" fmla="*/ 1605600 h 2059200"/>
              <a:gd name="connsiteX100" fmla="*/ 698400 w 3708000"/>
              <a:gd name="connsiteY100" fmla="*/ 1569600 h 2059200"/>
              <a:gd name="connsiteX101" fmla="*/ 669600 w 3708000"/>
              <a:gd name="connsiteY101" fmla="*/ 1533600 h 2059200"/>
              <a:gd name="connsiteX102" fmla="*/ 626400 w 3708000"/>
              <a:gd name="connsiteY102" fmla="*/ 1490400 h 2059200"/>
              <a:gd name="connsiteX103" fmla="*/ 540000 w 3708000"/>
              <a:gd name="connsiteY103" fmla="*/ 1375200 h 2059200"/>
              <a:gd name="connsiteX104" fmla="*/ 525600 w 3708000"/>
              <a:gd name="connsiteY104" fmla="*/ 1353600 h 2059200"/>
              <a:gd name="connsiteX105" fmla="*/ 446400 w 3708000"/>
              <a:gd name="connsiteY105" fmla="*/ 1288800 h 20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708000" h="2059200">
                <a:moveTo>
                  <a:pt x="446400" y="1288800"/>
                </a:moveTo>
                <a:lnTo>
                  <a:pt x="446400" y="1288800"/>
                </a:lnTo>
                <a:cubicBezTo>
                  <a:pt x="307107" y="1207546"/>
                  <a:pt x="414320" y="1262179"/>
                  <a:pt x="295200" y="1216800"/>
                </a:cubicBezTo>
                <a:cubicBezTo>
                  <a:pt x="266044" y="1205693"/>
                  <a:pt x="239068" y="1188367"/>
                  <a:pt x="208800" y="1180800"/>
                </a:cubicBezTo>
                <a:lnTo>
                  <a:pt x="151200" y="1166400"/>
                </a:lnTo>
                <a:cubicBezTo>
                  <a:pt x="144000" y="1161600"/>
                  <a:pt x="137340" y="1155870"/>
                  <a:pt x="129600" y="1152000"/>
                </a:cubicBezTo>
                <a:cubicBezTo>
                  <a:pt x="97128" y="1135764"/>
                  <a:pt x="117351" y="1156193"/>
                  <a:pt x="86400" y="1130400"/>
                </a:cubicBezTo>
                <a:cubicBezTo>
                  <a:pt x="67929" y="1115008"/>
                  <a:pt x="57221" y="1099630"/>
                  <a:pt x="43200" y="1080000"/>
                </a:cubicBezTo>
                <a:cubicBezTo>
                  <a:pt x="27830" y="1058482"/>
                  <a:pt x="22755" y="1050251"/>
                  <a:pt x="14400" y="1022400"/>
                </a:cubicBezTo>
                <a:cubicBezTo>
                  <a:pt x="10626" y="1009821"/>
                  <a:pt x="1709" y="953454"/>
                  <a:pt x="0" y="943200"/>
                </a:cubicBezTo>
                <a:cubicBezTo>
                  <a:pt x="4800" y="921600"/>
                  <a:pt x="9425" y="899960"/>
                  <a:pt x="14400" y="878400"/>
                </a:cubicBezTo>
                <a:cubicBezTo>
                  <a:pt x="16625" y="868758"/>
                  <a:pt x="17581" y="858643"/>
                  <a:pt x="21600" y="849600"/>
                </a:cubicBezTo>
                <a:cubicBezTo>
                  <a:pt x="27284" y="836812"/>
                  <a:pt x="37241" y="826262"/>
                  <a:pt x="43200" y="813600"/>
                </a:cubicBezTo>
                <a:cubicBezTo>
                  <a:pt x="78492" y="738604"/>
                  <a:pt x="74731" y="723997"/>
                  <a:pt x="115200" y="655200"/>
                </a:cubicBezTo>
                <a:cubicBezTo>
                  <a:pt x="135756" y="620255"/>
                  <a:pt x="187889" y="560682"/>
                  <a:pt x="208800" y="532800"/>
                </a:cubicBezTo>
                <a:cubicBezTo>
                  <a:pt x="226377" y="509363"/>
                  <a:pt x="240013" y="482938"/>
                  <a:pt x="259200" y="460800"/>
                </a:cubicBezTo>
                <a:cubicBezTo>
                  <a:pt x="271476" y="446635"/>
                  <a:pt x="287510" y="436186"/>
                  <a:pt x="302400" y="424800"/>
                </a:cubicBezTo>
                <a:cubicBezTo>
                  <a:pt x="347989" y="389938"/>
                  <a:pt x="382456" y="363172"/>
                  <a:pt x="432000" y="338400"/>
                </a:cubicBezTo>
                <a:cubicBezTo>
                  <a:pt x="453142" y="327829"/>
                  <a:pt x="475883" y="320609"/>
                  <a:pt x="496800" y="309600"/>
                </a:cubicBezTo>
                <a:cubicBezTo>
                  <a:pt x="521568" y="296564"/>
                  <a:pt x="545002" y="281132"/>
                  <a:pt x="568800" y="266400"/>
                </a:cubicBezTo>
                <a:cubicBezTo>
                  <a:pt x="595407" y="249929"/>
                  <a:pt x="618946" y="227622"/>
                  <a:pt x="648000" y="216000"/>
                </a:cubicBezTo>
                <a:lnTo>
                  <a:pt x="684000" y="201600"/>
                </a:lnTo>
                <a:cubicBezTo>
                  <a:pt x="696000" y="189600"/>
                  <a:pt x="707228" y="176775"/>
                  <a:pt x="720000" y="165600"/>
                </a:cubicBezTo>
                <a:cubicBezTo>
                  <a:pt x="726512" y="159902"/>
                  <a:pt x="734952" y="156740"/>
                  <a:pt x="741600" y="151200"/>
                </a:cubicBezTo>
                <a:cubicBezTo>
                  <a:pt x="777555" y="121237"/>
                  <a:pt x="746840" y="135053"/>
                  <a:pt x="784800" y="122400"/>
                </a:cubicBezTo>
                <a:cubicBezTo>
                  <a:pt x="794400" y="115200"/>
                  <a:pt x="805628" y="109769"/>
                  <a:pt x="813600" y="100800"/>
                </a:cubicBezTo>
                <a:cubicBezTo>
                  <a:pt x="862246" y="46073"/>
                  <a:pt x="819125" y="65358"/>
                  <a:pt x="864000" y="50400"/>
                </a:cubicBezTo>
                <a:cubicBezTo>
                  <a:pt x="871200" y="43200"/>
                  <a:pt x="876493" y="33354"/>
                  <a:pt x="885600" y="28800"/>
                </a:cubicBezTo>
                <a:cubicBezTo>
                  <a:pt x="896546" y="23327"/>
                  <a:pt x="909676" y="24352"/>
                  <a:pt x="921600" y="21600"/>
                </a:cubicBezTo>
                <a:cubicBezTo>
                  <a:pt x="974382" y="9419"/>
                  <a:pt x="965096" y="11901"/>
                  <a:pt x="1000800" y="0"/>
                </a:cubicBezTo>
                <a:cubicBezTo>
                  <a:pt x="1084800" y="2400"/>
                  <a:pt x="1168882" y="2783"/>
                  <a:pt x="1252800" y="7200"/>
                </a:cubicBezTo>
                <a:cubicBezTo>
                  <a:pt x="1260379" y="7599"/>
                  <a:pt x="1267103" y="12315"/>
                  <a:pt x="1274400" y="14400"/>
                </a:cubicBezTo>
                <a:cubicBezTo>
                  <a:pt x="1315867" y="26248"/>
                  <a:pt x="1296970" y="16989"/>
                  <a:pt x="1346400" y="36000"/>
                </a:cubicBezTo>
                <a:cubicBezTo>
                  <a:pt x="1363460" y="42561"/>
                  <a:pt x="1379225" y="52579"/>
                  <a:pt x="1396800" y="57600"/>
                </a:cubicBezTo>
                <a:cubicBezTo>
                  <a:pt x="1413118" y="62262"/>
                  <a:pt x="1430378" y="62557"/>
                  <a:pt x="1447200" y="64800"/>
                </a:cubicBezTo>
                <a:cubicBezTo>
                  <a:pt x="1468278" y="67610"/>
                  <a:pt x="1516605" y="71942"/>
                  <a:pt x="1540800" y="79200"/>
                </a:cubicBezTo>
                <a:cubicBezTo>
                  <a:pt x="1669628" y="117848"/>
                  <a:pt x="1472070" y="67655"/>
                  <a:pt x="1620000" y="108000"/>
                </a:cubicBezTo>
                <a:cubicBezTo>
                  <a:pt x="1672800" y="122400"/>
                  <a:pt x="1727257" y="131717"/>
                  <a:pt x="1778400" y="151200"/>
                </a:cubicBezTo>
                <a:cubicBezTo>
                  <a:pt x="1828800" y="170400"/>
                  <a:pt x="1877941" y="193302"/>
                  <a:pt x="1929600" y="208800"/>
                </a:cubicBezTo>
                <a:cubicBezTo>
                  <a:pt x="1977600" y="223200"/>
                  <a:pt x="2026449" y="235026"/>
                  <a:pt x="2073600" y="252000"/>
                </a:cubicBezTo>
                <a:cubicBezTo>
                  <a:pt x="2086767" y="256740"/>
                  <a:pt x="2098135" y="265575"/>
                  <a:pt x="2109600" y="273600"/>
                </a:cubicBezTo>
                <a:cubicBezTo>
                  <a:pt x="2119273" y="280371"/>
                  <a:pt x="2157446" y="310344"/>
                  <a:pt x="2167200" y="324000"/>
                </a:cubicBezTo>
                <a:cubicBezTo>
                  <a:pt x="2273783" y="473216"/>
                  <a:pt x="2090878" y="239614"/>
                  <a:pt x="2203200" y="374400"/>
                </a:cubicBezTo>
                <a:cubicBezTo>
                  <a:pt x="2208740" y="381048"/>
                  <a:pt x="2210843" y="390594"/>
                  <a:pt x="2217600" y="396000"/>
                </a:cubicBezTo>
                <a:cubicBezTo>
                  <a:pt x="2223526" y="400741"/>
                  <a:pt x="2232000" y="400800"/>
                  <a:pt x="2239200" y="403200"/>
                </a:cubicBezTo>
                <a:cubicBezTo>
                  <a:pt x="2248800" y="410400"/>
                  <a:pt x="2258889" y="416991"/>
                  <a:pt x="2268000" y="424800"/>
                </a:cubicBezTo>
                <a:cubicBezTo>
                  <a:pt x="2275731" y="431427"/>
                  <a:pt x="2281128" y="440752"/>
                  <a:pt x="2289600" y="446400"/>
                </a:cubicBezTo>
                <a:cubicBezTo>
                  <a:pt x="2295915" y="450610"/>
                  <a:pt x="2304000" y="451200"/>
                  <a:pt x="2311200" y="453600"/>
                </a:cubicBezTo>
                <a:cubicBezTo>
                  <a:pt x="2318400" y="460800"/>
                  <a:pt x="2326281" y="467378"/>
                  <a:pt x="2332800" y="475200"/>
                </a:cubicBezTo>
                <a:cubicBezTo>
                  <a:pt x="2340715" y="484698"/>
                  <a:pt x="2365789" y="527782"/>
                  <a:pt x="2368800" y="532800"/>
                </a:cubicBezTo>
                <a:cubicBezTo>
                  <a:pt x="2371200" y="547200"/>
                  <a:pt x="2373137" y="561685"/>
                  <a:pt x="2376000" y="576000"/>
                </a:cubicBezTo>
                <a:cubicBezTo>
                  <a:pt x="2377941" y="585703"/>
                  <a:pt x="2381053" y="595140"/>
                  <a:pt x="2383200" y="604800"/>
                </a:cubicBezTo>
                <a:cubicBezTo>
                  <a:pt x="2385855" y="616746"/>
                  <a:pt x="2388000" y="628800"/>
                  <a:pt x="2390400" y="640800"/>
                </a:cubicBezTo>
                <a:cubicBezTo>
                  <a:pt x="2388000" y="727200"/>
                  <a:pt x="2387411" y="813669"/>
                  <a:pt x="2383200" y="900000"/>
                </a:cubicBezTo>
                <a:cubicBezTo>
                  <a:pt x="2380587" y="953573"/>
                  <a:pt x="2354827" y="936853"/>
                  <a:pt x="2390400" y="1008000"/>
                </a:cubicBezTo>
                <a:cubicBezTo>
                  <a:pt x="2395200" y="1017600"/>
                  <a:pt x="2409929" y="1016992"/>
                  <a:pt x="2419200" y="1022400"/>
                </a:cubicBezTo>
                <a:cubicBezTo>
                  <a:pt x="2438757" y="1033808"/>
                  <a:pt x="2454598" y="1053960"/>
                  <a:pt x="2476800" y="1058400"/>
                </a:cubicBezTo>
                <a:cubicBezTo>
                  <a:pt x="2500800" y="1063200"/>
                  <a:pt x="2524446" y="1070365"/>
                  <a:pt x="2548800" y="1072800"/>
                </a:cubicBezTo>
                <a:lnTo>
                  <a:pt x="2620800" y="1080000"/>
                </a:lnTo>
                <a:cubicBezTo>
                  <a:pt x="2664178" y="1085103"/>
                  <a:pt x="2668359" y="1086632"/>
                  <a:pt x="2707200" y="1094400"/>
                </a:cubicBezTo>
                <a:cubicBezTo>
                  <a:pt x="2714400" y="1099200"/>
                  <a:pt x="2721060" y="1104930"/>
                  <a:pt x="2728800" y="1108800"/>
                </a:cubicBezTo>
                <a:cubicBezTo>
                  <a:pt x="2735588" y="1112194"/>
                  <a:pt x="2743037" y="1114159"/>
                  <a:pt x="2750400" y="1116000"/>
                </a:cubicBezTo>
                <a:cubicBezTo>
                  <a:pt x="2780820" y="1123605"/>
                  <a:pt x="2805101" y="1125523"/>
                  <a:pt x="2836800" y="1130400"/>
                </a:cubicBezTo>
                <a:cubicBezTo>
                  <a:pt x="2966669" y="1150380"/>
                  <a:pt x="2784257" y="1123922"/>
                  <a:pt x="2930400" y="1144800"/>
                </a:cubicBezTo>
                <a:cubicBezTo>
                  <a:pt x="2937600" y="1147200"/>
                  <a:pt x="2944427" y="1151495"/>
                  <a:pt x="2952000" y="1152000"/>
                </a:cubicBezTo>
                <a:cubicBezTo>
                  <a:pt x="3141988" y="1164666"/>
                  <a:pt x="3183733" y="1158069"/>
                  <a:pt x="3384000" y="1152000"/>
                </a:cubicBezTo>
                <a:cubicBezTo>
                  <a:pt x="3405600" y="1149600"/>
                  <a:pt x="3427258" y="1147672"/>
                  <a:pt x="3448800" y="1144800"/>
                </a:cubicBezTo>
                <a:cubicBezTo>
                  <a:pt x="3463271" y="1142871"/>
                  <a:pt x="3477411" y="1137079"/>
                  <a:pt x="3492000" y="1137600"/>
                </a:cubicBezTo>
                <a:cubicBezTo>
                  <a:pt x="3544984" y="1139492"/>
                  <a:pt x="3597600" y="1147200"/>
                  <a:pt x="3650400" y="1152000"/>
                </a:cubicBezTo>
                <a:cubicBezTo>
                  <a:pt x="3666324" y="1167924"/>
                  <a:pt x="3676376" y="1175152"/>
                  <a:pt x="3686400" y="1195200"/>
                </a:cubicBezTo>
                <a:cubicBezTo>
                  <a:pt x="3695009" y="1212419"/>
                  <a:pt x="3701769" y="1234106"/>
                  <a:pt x="3708000" y="1252800"/>
                </a:cubicBezTo>
                <a:cubicBezTo>
                  <a:pt x="3703237" y="1286142"/>
                  <a:pt x="3709658" y="1344742"/>
                  <a:pt x="3679200" y="1375200"/>
                </a:cubicBezTo>
                <a:cubicBezTo>
                  <a:pt x="3673081" y="1381319"/>
                  <a:pt x="3665164" y="1385398"/>
                  <a:pt x="3657600" y="1389600"/>
                </a:cubicBezTo>
                <a:cubicBezTo>
                  <a:pt x="3643526" y="1397419"/>
                  <a:pt x="3629018" y="1404453"/>
                  <a:pt x="3614400" y="1411200"/>
                </a:cubicBezTo>
                <a:cubicBezTo>
                  <a:pt x="3597804" y="1418859"/>
                  <a:pt x="3579870" y="1423732"/>
                  <a:pt x="3564000" y="1432800"/>
                </a:cubicBezTo>
                <a:cubicBezTo>
                  <a:pt x="3546075" y="1443043"/>
                  <a:pt x="3531846" y="1459140"/>
                  <a:pt x="3513600" y="1468800"/>
                </a:cubicBezTo>
                <a:cubicBezTo>
                  <a:pt x="3490755" y="1480894"/>
                  <a:pt x="3464720" y="1486040"/>
                  <a:pt x="3441600" y="1497600"/>
                </a:cubicBezTo>
                <a:cubicBezTo>
                  <a:pt x="3402193" y="1517303"/>
                  <a:pt x="3365513" y="1542119"/>
                  <a:pt x="3326400" y="1562400"/>
                </a:cubicBezTo>
                <a:cubicBezTo>
                  <a:pt x="3300656" y="1575749"/>
                  <a:pt x="3272378" y="1584012"/>
                  <a:pt x="3247200" y="1598400"/>
                </a:cubicBezTo>
                <a:cubicBezTo>
                  <a:pt x="3158330" y="1649183"/>
                  <a:pt x="3192947" y="1652081"/>
                  <a:pt x="3096000" y="1692000"/>
                </a:cubicBezTo>
                <a:cubicBezTo>
                  <a:pt x="3041958" y="1714252"/>
                  <a:pt x="2985845" y="1731118"/>
                  <a:pt x="2930400" y="1749600"/>
                </a:cubicBezTo>
                <a:cubicBezTo>
                  <a:pt x="2899432" y="1759923"/>
                  <a:pt x="2865282" y="1762450"/>
                  <a:pt x="2836800" y="1778400"/>
                </a:cubicBezTo>
                <a:cubicBezTo>
                  <a:pt x="2523611" y="1953786"/>
                  <a:pt x="2762235" y="1830372"/>
                  <a:pt x="2584800" y="1908000"/>
                </a:cubicBezTo>
                <a:cubicBezTo>
                  <a:pt x="2570050" y="1914453"/>
                  <a:pt x="2556730" y="1924098"/>
                  <a:pt x="2541600" y="1929600"/>
                </a:cubicBezTo>
                <a:cubicBezTo>
                  <a:pt x="2530099" y="1933782"/>
                  <a:pt x="2517406" y="1933580"/>
                  <a:pt x="2505600" y="1936800"/>
                </a:cubicBezTo>
                <a:cubicBezTo>
                  <a:pt x="2490956" y="1940794"/>
                  <a:pt x="2477126" y="1947519"/>
                  <a:pt x="2462400" y="1951200"/>
                </a:cubicBezTo>
                <a:cubicBezTo>
                  <a:pt x="2441746" y="1956364"/>
                  <a:pt x="2387984" y="1961946"/>
                  <a:pt x="2368800" y="1965600"/>
                </a:cubicBezTo>
                <a:cubicBezTo>
                  <a:pt x="2335044" y="1972030"/>
                  <a:pt x="2301895" y="1981551"/>
                  <a:pt x="2268000" y="1987200"/>
                </a:cubicBezTo>
                <a:cubicBezTo>
                  <a:pt x="2253600" y="1989600"/>
                  <a:pt x="2239051" y="1991233"/>
                  <a:pt x="2224800" y="1994400"/>
                </a:cubicBezTo>
                <a:cubicBezTo>
                  <a:pt x="2195821" y="2000840"/>
                  <a:pt x="2167999" y="2013723"/>
                  <a:pt x="2138400" y="2016000"/>
                </a:cubicBezTo>
                <a:lnTo>
                  <a:pt x="2044800" y="2023200"/>
                </a:lnTo>
                <a:lnTo>
                  <a:pt x="1864800" y="2052000"/>
                </a:lnTo>
                <a:lnTo>
                  <a:pt x="1461600" y="2059200"/>
                </a:lnTo>
                <a:lnTo>
                  <a:pt x="1108800" y="2037600"/>
                </a:lnTo>
                <a:cubicBezTo>
                  <a:pt x="1072682" y="2035020"/>
                  <a:pt x="1060824" y="2031006"/>
                  <a:pt x="1029600" y="2023200"/>
                </a:cubicBezTo>
                <a:cubicBezTo>
                  <a:pt x="957763" y="1975309"/>
                  <a:pt x="1013819" y="2014895"/>
                  <a:pt x="943200" y="1958400"/>
                </a:cubicBezTo>
                <a:cubicBezTo>
                  <a:pt x="933830" y="1950904"/>
                  <a:pt x="922428" y="1945720"/>
                  <a:pt x="914400" y="1936800"/>
                </a:cubicBezTo>
                <a:cubicBezTo>
                  <a:pt x="899398" y="1920131"/>
                  <a:pt x="851882" y="1846710"/>
                  <a:pt x="842400" y="1828800"/>
                </a:cubicBezTo>
                <a:cubicBezTo>
                  <a:pt x="831340" y="1807910"/>
                  <a:pt x="824171" y="1785142"/>
                  <a:pt x="813600" y="1764000"/>
                </a:cubicBezTo>
                <a:cubicBezTo>
                  <a:pt x="787907" y="1712614"/>
                  <a:pt x="748892" y="1652877"/>
                  <a:pt x="720000" y="1605600"/>
                </a:cubicBezTo>
                <a:cubicBezTo>
                  <a:pt x="712703" y="1593659"/>
                  <a:pt x="707142" y="1580528"/>
                  <a:pt x="698400" y="1569600"/>
                </a:cubicBezTo>
                <a:cubicBezTo>
                  <a:pt x="688800" y="1557600"/>
                  <a:pt x="679937" y="1544971"/>
                  <a:pt x="669600" y="1533600"/>
                </a:cubicBezTo>
                <a:cubicBezTo>
                  <a:pt x="655901" y="1518531"/>
                  <a:pt x="639296" y="1506161"/>
                  <a:pt x="626400" y="1490400"/>
                </a:cubicBezTo>
                <a:cubicBezTo>
                  <a:pt x="596005" y="1453250"/>
                  <a:pt x="566626" y="1415138"/>
                  <a:pt x="540000" y="1375200"/>
                </a:cubicBezTo>
                <a:cubicBezTo>
                  <a:pt x="535200" y="1368000"/>
                  <a:pt x="532112" y="1359298"/>
                  <a:pt x="525600" y="1353600"/>
                </a:cubicBezTo>
                <a:cubicBezTo>
                  <a:pt x="395338" y="1239621"/>
                  <a:pt x="459600" y="1299600"/>
                  <a:pt x="446400" y="1288800"/>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2" name="Freeform: Shape 11">
            <a:extLst>
              <a:ext uri="{FF2B5EF4-FFF2-40B4-BE49-F238E27FC236}">
                <a16:creationId xmlns:a16="http://schemas.microsoft.com/office/drawing/2014/main" id="{FBCB9038-B8F0-1798-5F4A-0A379799CFAB}"/>
              </a:ext>
            </a:extLst>
          </p:cNvPr>
          <p:cNvSpPr/>
          <p:nvPr/>
        </p:nvSpPr>
        <p:spPr>
          <a:xfrm>
            <a:off x="7440000" y="556800"/>
            <a:ext cx="4387200" cy="2361600"/>
          </a:xfrm>
          <a:custGeom>
            <a:avLst/>
            <a:gdLst>
              <a:gd name="connsiteX0" fmla="*/ 3261600 w 3290400"/>
              <a:gd name="connsiteY0" fmla="*/ 72000 h 1771200"/>
              <a:gd name="connsiteX1" fmla="*/ 3261600 w 3290400"/>
              <a:gd name="connsiteY1" fmla="*/ 72000 h 1771200"/>
              <a:gd name="connsiteX2" fmla="*/ 3268800 w 3290400"/>
              <a:gd name="connsiteY2" fmla="*/ 453600 h 1771200"/>
              <a:gd name="connsiteX3" fmla="*/ 3290400 w 3290400"/>
              <a:gd name="connsiteY3" fmla="*/ 597600 h 1771200"/>
              <a:gd name="connsiteX4" fmla="*/ 3283200 w 3290400"/>
              <a:gd name="connsiteY4" fmla="*/ 741600 h 1771200"/>
              <a:gd name="connsiteX5" fmla="*/ 3268800 w 3290400"/>
              <a:gd name="connsiteY5" fmla="*/ 777600 h 1771200"/>
              <a:gd name="connsiteX6" fmla="*/ 3254400 w 3290400"/>
              <a:gd name="connsiteY6" fmla="*/ 878400 h 1771200"/>
              <a:gd name="connsiteX7" fmla="*/ 3225600 w 3290400"/>
              <a:gd name="connsiteY7" fmla="*/ 957600 h 1771200"/>
              <a:gd name="connsiteX8" fmla="*/ 3211200 w 3290400"/>
              <a:gd name="connsiteY8" fmla="*/ 1044000 h 1771200"/>
              <a:gd name="connsiteX9" fmla="*/ 3204000 w 3290400"/>
              <a:gd name="connsiteY9" fmla="*/ 1080000 h 1771200"/>
              <a:gd name="connsiteX10" fmla="*/ 3189600 w 3290400"/>
              <a:gd name="connsiteY10" fmla="*/ 1108800 h 1771200"/>
              <a:gd name="connsiteX11" fmla="*/ 3175200 w 3290400"/>
              <a:gd name="connsiteY11" fmla="*/ 1173600 h 1771200"/>
              <a:gd name="connsiteX12" fmla="*/ 3160800 w 3290400"/>
              <a:gd name="connsiteY12" fmla="*/ 1209600 h 1771200"/>
              <a:gd name="connsiteX13" fmla="*/ 3132000 w 3290400"/>
              <a:gd name="connsiteY13" fmla="*/ 1303200 h 1771200"/>
              <a:gd name="connsiteX14" fmla="*/ 3117600 w 3290400"/>
              <a:gd name="connsiteY14" fmla="*/ 1332000 h 1771200"/>
              <a:gd name="connsiteX15" fmla="*/ 3110400 w 3290400"/>
              <a:gd name="connsiteY15" fmla="*/ 1389600 h 1771200"/>
              <a:gd name="connsiteX16" fmla="*/ 3074400 w 3290400"/>
              <a:gd name="connsiteY16" fmla="*/ 1468800 h 1771200"/>
              <a:gd name="connsiteX17" fmla="*/ 3060000 w 3290400"/>
              <a:gd name="connsiteY17" fmla="*/ 1504800 h 1771200"/>
              <a:gd name="connsiteX18" fmla="*/ 3052800 w 3290400"/>
              <a:gd name="connsiteY18" fmla="*/ 1533600 h 1771200"/>
              <a:gd name="connsiteX19" fmla="*/ 3038400 w 3290400"/>
              <a:gd name="connsiteY19" fmla="*/ 1555200 h 1771200"/>
              <a:gd name="connsiteX20" fmla="*/ 3024000 w 3290400"/>
              <a:gd name="connsiteY20" fmla="*/ 1656000 h 1771200"/>
              <a:gd name="connsiteX21" fmla="*/ 3009600 w 3290400"/>
              <a:gd name="connsiteY21" fmla="*/ 1692000 h 1771200"/>
              <a:gd name="connsiteX22" fmla="*/ 3002400 w 3290400"/>
              <a:gd name="connsiteY22" fmla="*/ 1720800 h 1771200"/>
              <a:gd name="connsiteX23" fmla="*/ 2944800 w 3290400"/>
              <a:gd name="connsiteY23" fmla="*/ 1749600 h 1771200"/>
              <a:gd name="connsiteX24" fmla="*/ 2916000 w 3290400"/>
              <a:gd name="connsiteY24" fmla="*/ 1764000 h 1771200"/>
              <a:gd name="connsiteX25" fmla="*/ 2808000 w 3290400"/>
              <a:gd name="connsiteY25" fmla="*/ 1771200 h 1771200"/>
              <a:gd name="connsiteX26" fmla="*/ 2448000 w 3290400"/>
              <a:gd name="connsiteY26" fmla="*/ 1764000 h 1771200"/>
              <a:gd name="connsiteX27" fmla="*/ 1648800 w 3290400"/>
              <a:gd name="connsiteY27" fmla="*/ 1749600 h 1771200"/>
              <a:gd name="connsiteX28" fmla="*/ 1627200 w 3290400"/>
              <a:gd name="connsiteY28" fmla="*/ 1735200 h 1771200"/>
              <a:gd name="connsiteX29" fmla="*/ 1598400 w 3290400"/>
              <a:gd name="connsiteY29" fmla="*/ 1720800 h 1771200"/>
              <a:gd name="connsiteX30" fmla="*/ 1562400 w 3290400"/>
              <a:gd name="connsiteY30" fmla="*/ 1684800 h 1771200"/>
              <a:gd name="connsiteX31" fmla="*/ 1504800 w 3290400"/>
              <a:gd name="connsiteY31" fmla="*/ 1627200 h 1771200"/>
              <a:gd name="connsiteX32" fmla="*/ 1483200 w 3290400"/>
              <a:gd name="connsiteY32" fmla="*/ 1576800 h 1771200"/>
              <a:gd name="connsiteX33" fmla="*/ 1461600 w 3290400"/>
              <a:gd name="connsiteY33" fmla="*/ 1555200 h 1771200"/>
              <a:gd name="connsiteX34" fmla="*/ 1432800 w 3290400"/>
              <a:gd name="connsiteY34" fmla="*/ 1483200 h 1771200"/>
              <a:gd name="connsiteX35" fmla="*/ 1425600 w 3290400"/>
              <a:gd name="connsiteY35" fmla="*/ 1454400 h 1771200"/>
              <a:gd name="connsiteX36" fmla="*/ 1396800 w 3290400"/>
              <a:gd name="connsiteY36" fmla="*/ 1382400 h 1771200"/>
              <a:gd name="connsiteX37" fmla="*/ 1389600 w 3290400"/>
              <a:gd name="connsiteY37" fmla="*/ 1209600 h 1771200"/>
              <a:gd name="connsiteX38" fmla="*/ 1382400 w 3290400"/>
              <a:gd name="connsiteY38" fmla="*/ 856800 h 1771200"/>
              <a:gd name="connsiteX39" fmla="*/ 1360800 w 3290400"/>
              <a:gd name="connsiteY39" fmla="*/ 777600 h 1771200"/>
              <a:gd name="connsiteX40" fmla="*/ 1353600 w 3290400"/>
              <a:gd name="connsiteY40" fmla="*/ 756000 h 1771200"/>
              <a:gd name="connsiteX41" fmla="*/ 1317600 w 3290400"/>
              <a:gd name="connsiteY41" fmla="*/ 734400 h 1771200"/>
              <a:gd name="connsiteX42" fmla="*/ 1252800 w 3290400"/>
              <a:gd name="connsiteY42" fmla="*/ 705600 h 1771200"/>
              <a:gd name="connsiteX43" fmla="*/ 1224000 w 3290400"/>
              <a:gd name="connsiteY43" fmla="*/ 691200 h 1771200"/>
              <a:gd name="connsiteX44" fmla="*/ 1180800 w 3290400"/>
              <a:gd name="connsiteY44" fmla="*/ 684000 h 1771200"/>
              <a:gd name="connsiteX45" fmla="*/ 1116000 w 3290400"/>
              <a:gd name="connsiteY45" fmla="*/ 655200 h 1771200"/>
              <a:gd name="connsiteX46" fmla="*/ 1008000 w 3290400"/>
              <a:gd name="connsiteY46" fmla="*/ 662400 h 1771200"/>
              <a:gd name="connsiteX47" fmla="*/ 979200 w 3290400"/>
              <a:gd name="connsiteY47" fmla="*/ 669600 h 1771200"/>
              <a:gd name="connsiteX48" fmla="*/ 799200 w 3290400"/>
              <a:gd name="connsiteY48" fmla="*/ 684000 h 1771200"/>
              <a:gd name="connsiteX49" fmla="*/ 540000 w 3290400"/>
              <a:gd name="connsiteY49" fmla="*/ 684000 h 1771200"/>
              <a:gd name="connsiteX50" fmla="*/ 446400 w 3290400"/>
              <a:gd name="connsiteY50" fmla="*/ 662400 h 1771200"/>
              <a:gd name="connsiteX51" fmla="*/ 417600 w 3290400"/>
              <a:gd name="connsiteY51" fmla="*/ 655200 h 1771200"/>
              <a:gd name="connsiteX52" fmla="*/ 374400 w 3290400"/>
              <a:gd name="connsiteY52" fmla="*/ 640800 h 1771200"/>
              <a:gd name="connsiteX53" fmla="*/ 345600 w 3290400"/>
              <a:gd name="connsiteY53" fmla="*/ 626400 h 1771200"/>
              <a:gd name="connsiteX54" fmla="*/ 309600 w 3290400"/>
              <a:gd name="connsiteY54" fmla="*/ 619200 h 1771200"/>
              <a:gd name="connsiteX55" fmla="*/ 259200 w 3290400"/>
              <a:gd name="connsiteY55" fmla="*/ 597600 h 1771200"/>
              <a:gd name="connsiteX56" fmla="*/ 230400 w 3290400"/>
              <a:gd name="connsiteY56" fmla="*/ 583200 h 1771200"/>
              <a:gd name="connsiteX57" fmla="*/ 208800 w 3290400"/>
              <a:gd name="connsiteY57" fmla="*/ 576000 h 1771200"/>
              <a:gd name="connsiteX58" fmla="*/ 180000 w 3290400"/>
              <a:gd name="connsiteY58" fmla="*/ 561600 h 1771200"/>
              <a:gd name="connsiteX59" fmla="*/ 158400 w 3290400"/>
              <a:gd name="connsiteY59" fmla="*/ 554400 h 1771200"/>
              <a:gd name="connsiteX60" fmla="*/ 136800 w 3290400"/>
              <a:gd name="connsiteY60" fmla="*/ 540000 h 1771200"/>
              <a:gd name="connsiteX61" fmla="*/ 100800 w 3290400"/>
              <a:gd name="connsiteY61" fmla="*/ 525600 h 1771200"/>
              <a:gd name="connsiteX62" fmla="*/ 79200 w 3290400"/>
              <a:gd name="connsiteY62" fmla="*/ 511200 h 1771200"/>
              <a:gd name="connsiteX63" fmla="*/ 57600 w 3290400"/>
              <a:gd name="connsiteY63" fmla="*/ 504000 h 1771200"/>
              <a:gd name="connsiteX64" fmla="*/ 28800 w 3290400"/>
              <a:gd name="connsiteY64" fmla="*/ 489600 h 1771200"/>
              <a:gd name="connsiteX65" fmla="*/ 21600 w 3290400"/>
              <a:gd name="connsiteY65" fmla="*/ 460800 h 1771200"/>
              <a:gd name="connsiteX66" fmla="*/ 0 w 3290400"/>
              <a:gd name="connsiteY66" fmla="*/ 388800 h 1771200"/>
              <a:gd name="connsiteX67" fmla="*/ 7200 w 3290400"/>
              <a:gd name="connsiteY67" fmla="*/ 288000 h 1771200"/>
              <a:gd name="connsiteX68" fmla="*/ 64800 w 3290400"/>
              <a:gd name="connsiteY68" fmla="*/ 237600 h 1771200"/>
              <a:gd name="connsiteX69" fmla="*/ 129600 w 3290400"/>
              <a:gd name="connsiteY69" fmla="*/ 194400 h 1771200"/>
              <a:gd name="connsiteX70" fmla="*/ 223200 w 3290400"/>
              <a:gd name="connsiteY70" fmla="*/ 151200 h 1771200"/>
              <a:gd name="connsiteX71" fmla="*/ 338400 w 3290400"/>
              <a:gd name="connsiteY71" fmla="*/ 93600 h 1771200"/>
              <a:gd name="connsiteX72" fmla="*/ 496800 w 3290400"/>
              <a:gd name="connsiteY72" fmla="*/ 50400 h 1771200"/>
              <a:gd name="connsiteX73" fmla="*/ 604800 w 3290400"/>
              <a:gd name="connsiteY73" fmla="*/ 36000 h 1771200"/>
              <a:gd name="connsiteX74" fmla="*/ 676800 w 3290400"/>
              <a:gd name="connsiteY74" fmla="*/ 21600 h 1771200"/>
              <a:gd name="connsiteX75" fmla="*/ 756000 w 3290400"/>
              <a:gd name="connsiteY75" fmla="*/ 14400 h 1771200"/>
              <a:gd name="connsiteX76" fmla="*/ 1785600 w 3290400"/>
              <a:gd name="connsiteY76" fmla="*/ 21600 h 1771200"/>
              <a:gd name="connsiteX77" fmla="*/ 2390400 w 3290400"/>
              <a:gd name="connsiteY77" fmla="*/ 14400 h 1771200"/>
              <a:gd name="connsiteX78" fmla="*/ 2577600 w 3290400"/>
              <a:gd name="connsiteY78" fmla="*/ 0 h 1771200"/>
              <a:gd name="connsiteX79" fmla="*/ 2980800 w 3290400"/>
              <a:gd name="connsiteY79" fmla="*/ 14400 h 1771200"/>
              <a:gd name="connsiteX80" fmla="*/ 3096000 w 3290400"/>
              <a:gd name="connsiteY80" fmla="*/ 43200 h 1771200"/>
              <a:gd name="connsiteX81" fmla="*/ 3146400 w 3290400"/>
              <a:gd name="connsiteY81" fmla="*/ 50400 h 1771200"/>
              <a:gd name="connsiteX82" fmla="*/ 3232800 w 3290400"/>
              <a:gd name="connsiteY82" fmla="*/ 79200 h 1771200"/>
              <a:gd name="connsiteX83" fmla="*/ 3261600 w 3290400"/>
              <a:gd name="connsiteY83" fmla="*/ 72000 h 177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290400" h="1771200">
                <a:moveTo>
                  <a:pt x="3261600" y="72000"/>
                </a:moveTo>
                <a:lnTo>
                  <a:pt x="3261600" y="72000"/>
                </a:lnTo>
                <a:cubicBezTo>
                  <a:pt x="3264000" y="199200"/>
                  <a:pt x="3261839" y="326568"/>
                  <a:pt x="3268800" y="453600"/>
                </a:cubicBezTo>
                <a:cubicBezTo>
                  <a:pt x="3271456" y="502064"/>
                  <a:pt x="3290400" y="597600"/>
                  <a:pt x="3290400" y="597600"/>
                </a:cubicBezTo>
                <a:cubicBezTo>
                  <a:pt x="3288000" y="645600"/>
                  <a:pt x="3288926" y="693882"/>
                  <a:pt x="3283200" y="741600"/>
                </a:cubicBezTo>
                <a:cubicBezTo>
                  <a:pt x="3281660" y="754432"/>
                  <a:pt x="3271463" y="764953"/>
                  <a:pt x="3268800" y="777600"/>
                </a:cubicBezTo>
                <a:cubicBezTo>
                  <a:pt x="3261808" y="810813"/>
                  <a:pt x="3261056" y="845118"/>
                  <a:pt x="3254400" y="878400"/>
                </a:cubicBezTo>
                <a:cubicBezTo>
                  <a:pt x="3250703" y="896887"/>
                  <a:pt x="3233044" y="938989"/>
                  <a:pt x="3225600" y="957600"/>
                </a:cubicBezTo>
                <a:cubicBezTo>
                  <a:pt x="3220800" y="986400"/>
                  <a:pt x="3216274" y="1015247"/>
                  <a:pt x="3211200" y="1044000"/>
                </a:cubicBezTo>
                <a:cubicBezTo>
                  <a:pt x="3209073" y="1056051"/>
                  <a:pt x="3207870" y="1068390"/>
                  <a:pt x="3204000" y="1080000"/>
                </a:cubicBezTo>
                <a:cubicBezTo>
                  <a:pt x="3200606" y="1090182"/>
                  <a:pt x="3194400" y="1099200"/>
                  <a:pt x="3189600" y="1108800"/>
                </a:cubicBezTo>
                <a:cubicBezTo>
                  <a:pt x="3186747" y="1123066"/>
                  <a:pt x="3180284" y="1158348"/>
                  <a:pt x="3175200" y="1173600"/>
                </a:cubicBezTo>
                <a:cubicBezTo>
                  <a:pt x="3171113" y="1185861"/>
                  <a:pt x="3164887" y="1197339"/>
                  <a:pt x="3160800" y="1209600"/>
                </a:cubicBezTo>
                <a:cubicBezTo>
                  <a:pt x="3146596" y="1252213"/>
                  <a:pt x="3148133" y="1262869"/>
                  <a:pt x="3132000" y="1303200"/>
                </a:cubicBezTo>
                <a:cubicBezTo>
                  <a:pt x="3128014" y="1313165"/>
                  <a:pt x="3122400" y="1322400"/>
                  <a:pt x="3117600" y="1332000"/>
                </a:cubicBezTo>
                <a:cubicBezTo>
                  <a:pt x="3115200" y="1351200"/>
                  <a:pt x="3114751" y="1370746"/>
                  <a:pt x="3110400" y="1389600"/>
                </a:cubicBezTo>
                <a:cubicBezTo>
                  <a:pt x="3105474" y="1410948"/>
                  <a:pt x="3082531" y="1450913"/>
                  <a:pt x="3074400" y="1468800"/>
                </a:cubicBezTo>
                <a:cubicBezTo>
                  <a:pt x="3069052" y="1480566"/>
                  <a:pt x="3064087" y="1492539"/>
                  <a:pt x="3060000" y="1504800"/>
                </a:cubicBezTo>
                <a:cubicBezTo>
                  <a:pt x="3056871" y="1514188"/>
                  <a:pt x="3056698" y="1524505"/>
                  <a:pt x="3052800" y="1533600"/>
                </a:cubicBezTo>
                <a:cubicBezTo>
                  <a:pt x="3049391" y="1541554"/>
                  <a:pt x="3043200" y="1548000"/>
                  <a:pt x="3038400" y="1555200"/>
                </a:cubicBezTo>
                <a:cubicBezTo>
                  <a:pt x="3036798" y="1568015"/>
                  <a:pt x="3028791" y="1638432"/>
                  <a:pt x="3024000" y="1656000"/>
                </a:cubicBezTo>
                <a:cubicBezTo>
                  <a:pt x="3020599" y="1668469"/>
                  <a:pt x="3013687" y="1679739"/>
                  <a:pt x="3009600" y="1692000"/>
                </a:cubicBezTo>
                <a:cubicBezTo>
                  <a:pt x="3006471" y="1701388"/>
                  <a:pt x="3008152" y="1712748"/>
                  <a:pt x="3002400" y="1720800"/>
                </a:cubicBezTo>
                <a:cubicBezTo>
                  <a:pt x="2982986" y="1747979"/>
                  <a:pt x="2970974" y="1739785"/>
                  <a:pt x="2944800" y="1749600"/>
                </a:cubicBezTo>
                <a:cubicBezTo>
                  <a:pt x="2934750" y="1753369"/>
                  <a:pt x="2926602" y="1762326"/>
                  <a:pt x="2916000" y="1764000"/>
                </a:cubicBezTo>
                <a:cubicBezTo>
                  <a:pt x="2880362" y="1769627"/>
                  <a:pt x="2844000" y="1768800"/>
                  <a:pt x="2808000" y="1771200"/>
                </a:cubicBezTo>
                <a:lnTo>
                  <a:pt x="2448000" y="1764000"/>
                </a:lnTo>
                <a:lnTo>
                  <a:pt x="1648800" y="1749600"/>
                </a:lnTo>
                <a:cubicBezTo>
                  <a:pt x="1641600" y="1744800"/>
                  <a:pt x="1634713" y="1739493"/>
                  <a:pt x="1627200" y="1735200"/>
                </a:cubicBezTo>
                <a:cubicBezTo>
                  <a:pt x="1617881" y="1729875"/>
                  <a:pt x="1606872" y="1727390"/>
                  <a:pt x="1598400" y="1720800"/>
                </a:cubicBezTo>
                <a:cubicBezTo>
                  <a:pt x="1585004" y="1710381"/>
                  <a:pt x="1575084" y="1696075"/>
                  <a:pt x="1562400" y="1684800"/>
                </a:cubicBezTo>
                <a:cubicBezTo>
                  <a:pt x="1505501" y="1634223"/>
                  <a:pt x="1561337" y="1697871"/>
                  <a:pt x="1504800" y="1627200"/>
                </a:cubicBezTo>
                <a:cubicBezTo>
                  <a:pt x="1498924" y="1609573"/>
                  <a:pt x="1494321" y="1592370"/>
                  <a:pt x="1483200" y="1576800"/>
                </a:cubicBezTo>
                <a:cubicBezTo>
                  <a:pt x="1477282" y="1568514"/>
                  <a:pt x="1468800" y="1562400"/>
                  <a:pt x="1461600" y="1555200"/>
                </a:cubicBezTo>
                <a:cubicBezTo>
                  <a:pt x="1446481" y="1479604"/>
                  <a:pt x="1466614" y="1559281"/>
                  <a:pt x="1432800" y="1483200"/>
                </a:cubicBezTo>
                <a:cubicBezTo>
                  <a:pt x="1428781" y="1474157"/>
                  <a:pt x="1428928" y="1463719"/>
                  <a:pt x="1425600" y="1454400"/>
                </a:cubicBezTo>
                <a:cubicBezTo>
                  <a:pt x="1416906" y="1430057"/>
                  <a:pt x="1406400" y="1406400"/>
                  <a:pt x="1396800" y="1382400"/>
                </a:cubicBezTo>
                <a:cubicBezTo>
                  <a:pt x="1394400" y="1324800"/>
                  <a:pt x="1391179" y="1267228"/>
                  <a:pt x="1389600" y="1209600"/>
                </a:cubicBezTo>
                <a:cubicBezTo>
                  <a:pt x="1386379" y="1092020"/>
                  <a:pt x="1386598" y="974350"/>
                  <a:pt x="1382400" y="856800"/>
                </a:cubicBezTo>
                <a:cubicBezTo>
                  <a:pt x="1380363" y="799775"/>
                  <a:pt x="1378564" y="819049"/>
                  <a:pt x="1360800" y="777600"/>
                </a:cubicBezTo>
                <a:cubicBezTo>
                  <a:pt x="1357810" y="770624"/>
                  <a:pt x="1358967" y="761367"/>
                  <a:pt x="1353600" y="756000"/>
                </a:cubicBezTo>
                <a:cubicBezTo>
                  <a:pt x="1343705" y="746105"/>
                  <a:pt x="1329833" y="741196"/>
                  <a:pt x="1317600" y="734400"/>
                </a:cubicBezTo>
                <a:cubicBezTo>
                  <a:pt x="1282151" y="714706"/>
                  <a:pt x="1292852" y="723401"/>
                  <a:pt x="1252800" y="705600"/>
                </a:cubicBezTo>
                <a:cubicBezTo>
                  <a:pt x="1242992" y="701241"/>
                  <a:pt x="1234280" y="694284"/>
                  <a:pt x="1224000" y="691200"/>
                </a:cubicBezTo>
                <a:cubicBezTo>
                  <a:pt x="1210017" y="687005"/>
                  <a:pt x="1195200" y="686400"/>
                  <a:pt x="1180800" y="684000"/>
                </a:cubicBezTo>
                <a:cubicBezTo>
                  <a:pt x="1170130" y="678665"/>
                  <a:pt x="1126215" y="655711"/>
                  <a:pt x="1116000" y="655200"/>
                </a:cubicBezTo>
                <a:cubicBezTo>
                  <a:pt x="1079965" y="653398"/>
                  <a:pt x="1044000" y="660000"/>
                  <a:pt x="1008000" y="662400"/>
                </a:cubicBezTo>
                <a:cubicBezTo>
                  <a:pt x="998400" y="664800"/>
                  <a:pt x="988936" y="667830"/>
                  <a:pt x="979200" y="669600"/>
                </a:cubicBezTo>
                <a:cubicBezTo>
                  <a:pt x="914737" y="681321"/>
                  <a:pt x="872398" y="679933"/>
                  <a:pt x="799200" y="684000"/>
                </a:cubicBezTo>
                <a:cubicBezTo>
                  <a:pt x="699725" y="708869"/>
                  <a:pt x="750254" y="699018"/>
                  <a:pt x="540000" y="684000"/>
                </a:cubicBezTo>
                <a:cubicBezTo>
                  <a:pt x="476104" y="679436"/>
                  <a:pt x="486399" y="673828"/>
                  <a:pt x="446400" y="662400"/>
                </a:cubicBezTo>
                <a:cubicBezTo>
                  <a:pt x="436885" y="659682"/>
                  <a:pt x="427078" y="658043"/>
                  <a:pt x="417600" y="655200"/>
                </a:cubicBezTo>
                <a:cubicBezTo>
                  <a:pt x="403061" y="650838"/>
                  <a:pt x="388493" y="646437"/>
                  <a:pt x="374400" y="640800"/>
                </a:cubicBezTo>
                <a:cubicBezTo>
                  <a:pt x="364435" y="636814"/>
                  <a:pt x="355782" y="629794"/>
                  <a:pt x="345600" y="626400"/>
                </a:cubicBezTo>
                <a:cubicBezTo>
                  <a:pt x="333990" y="622530"/>
                  <a:pt x="321600" y="621600"/>
                  <a:pt x="309600" y="619200"/>
                </a:cubicBezTo>
                <a:cubicBezTo>
                  <a:pt x="265827" y="590018"/>
                  <a:pt x="312336" y="617526"/>
                  <a:pt x="259200" y="597600"/>
                </a:cubicBezTo>
                <a:cubicBezTo>
                  <a:pt x="249150" y="593831"/>
                  <a:pt x="240265" y="587428"/>
                  <a:pt x="230400" y="583200"/>
                </a:cubicBezTo>
                <a:cubicBezTo>
                  <a:pt x="223424" y="580210"/>
                  <a:pt x="215776" y="578990"/>
                  <a:pt x="208800" y="576000"/>
                </a:cubicBezTo>
                <a:cubicBezTo>
                  <a:pt x="198935" y="571772"/>
                  <a:pt x="189865" y="565828"/>
                  <a:pt x="180000" y="561600"/>
                </a:cubicBezTo>
                <a:cubicBezTo>
                  <a:pt x="173024" y="558610"/>
                  <a:pt x="165188" y="557794"/>
                  <a:pt x="158400" y="554400"/>
                </a:cubicBezTo>
                <a:cubicBezTo>
                  <a:pt x="150660" y="550530"/>
                  <a:pt x="144540" y="543870"/>
                  <a:pt x="136800" y="540000"/>
                </a:cubicBezTo>
                <a:cubicBezTo>
                  <a:pt x="125240" y="534220"/>
                  <a:pt x="112360" y="531380"/>
                  <a:pt x="100800" y="525600"/>
                </a:cubicBezTo>
                <a:cubicBezTo>
                  <a:pt x="93060" y="521730"/>
                  <a:pt x="86940" y="515070"/>
                  <a:pt x="79200" y="511200"/>
                </a:cubicBezTo>
                <a:cubicBezTo>
                  <a:pt x="72412" y="507806"/>
                  <a:pt x="64576" y="506990"/>
                  <a:pt x="57600" y="504000"/>
                </a:cubicBezTo>
                <a:cubicBezTo>
                  <a:pt x="47735" y="499772"/>
                  <a:pt x="38400" y="494400"/>
                  <a:pt x="28800" y="489600"/>
                </a:cubicBezTo>
                <a:cubicBezTo>
                  <a:pt x="26400" y="480000"/>
                  <a:pt x="24443" y="470278"/>
                  <a:pt x="21600" y="460800"/>
                </a:cubicBezTo>
                <a:cubicBezTo>
                  <a:pt x="-4694" y="373154"/>
                  <a:pt x="16595" y="455181"/>
                  <a:pt x="0" y="388800"/>
                </a:cubicBezTo>
                <a:cubicBezTo>
                  <a:pt x="2400" y="355200"/>
                  <a:pt x="-1373" y="320576"/>
                  <a:pt x="7200" y="288000"/>
                </a:cubicBezTo>
                <a:cubicBezTo>
                  <a:pt x="16587" y="252328"/>
                  <a:pt x="40496" y="252790"/>
                  <a:pt x="64800" y="237600"/>
                </a:cubicBezTo>
                <a:cubicBezTo>
                  <a:pt x="140427" y="190333"/>
                  <a:pt x="41757" y="242315"/>
                  <a:pt x="129600" y="194400"/>
                </a:cubicBezTo>
                <a:cubicBezTo>
                  <a:pt x="191334" y="160727"/>
                  <a:pt x="155521" y="183568"/>
                  <a:pt x="223200" y="151200"/>
                </a:cubicBezTo>
                <a:cubicBezTo>
                  <a:pt x="261931" y="132677"/>
                  <a:pt x="296980" y="104896"/>
                  <a:pt x="338400" y="93600"/>
                </a:cubicBezTo>
                <a:cubicBezTo>
                  <a:pt x="391200" y="79200"/>
                  <a:pt x="442406" y="56444"/>
                  <a:pt x="496800" y="50400"/>
                </a:cubicBezTo>
                <a:cubicBezTo>
                  <a:pt x="549866" y="44504"/>
                  <a:pt x="557791" y="44814"/>
                  <a:pt x="604800" y="36000"/>
                </a:cubicBezTo>
                <a:cubicBezTo>
                  <a:pt x="628856" y="31489"/>
                  <a:pt x="652571" y="25061"/>
                  <a:pt x="676800" y="21600"/>
                </a:cubicBezTo>
                <a:cubicBezTo>
                  <a:pt x="703042" y="17851"/>
                  <a:pt x="729600" y="16800"/>
                  <a:pt x="756000" y="14400"/>
                </a:cubicBezTo>
                <a:lnTo>
                  <a:pt x="1785600" y="21600"/>
                </a:lnTo>
                <a:cubicBezTo>
                  <a:pt x="1987214" y="21600"/>
                  <a:pt x="2188861" y="19897"/>
                  <a:pt x="2390400" y="14400"/>
                </a:cubicBezTo>
                <a:cubicBezTo>
                  <a:pt x="2452961" y="12694"/>
                  <a:pt x="2577600" y="0"/>
                  <a:pt x="2577600" y="0"/>
                </a:cubicBezTo>
                <a:cubicBezTo>
                  <a:pt x="2712000" y="4800"/>
                  <a:pt x="2846779" y="3232"/>
                  <a:pt x="2980800" y="14400"/>
                </a:cubicBezTo>
                <a:cubicBezTo>
                  <a:pt x="3020245" y="17687"/>
                  <a:pt x="3056816" y="37602"/>
                  <a:pt x="3096000" y="43200"/>
                </a:cubicBezTo>
                <a:lnTo>
                  <a:pt x="3146400" y="50400"/>
                </a:lnTo>
                <a:cubicBezTo>
                  <a:pt x="3160158" y="55559"/>
                  <a:pt x="3209735" y="76637"/>
                  <a:pt x="3232800" y="79200"/>
                </a:cubicBezTo>
                <a:cubicBezTo>
                  <a:pt x="3244727" y="80525"/>
                  <a:pt x="3256800" y="73200"/>
                  <a:pt x="3261600" y="72000"/>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3" name="Freeform: Shape 12">
            <a:extLst>
              <a:ext uri="{FF2B5EF4-FFF2-40B4-BE49-F238E27FC236}">
                <a16:creationId xmlns:a16="http://schemas.microsoft.com/office/drawing/2014/main" id="{03AB5A24-6839-A4AC-D454-76A2C5A31BD6}"/>
              </a:ext>
            </a:extLst>
          </p:cNvPr>
          <p:cNvSpPr/>
          <p:nvPr/>
        </p:nvSpPr>
        <p:spPr>
          <a:xfrm>
            <a:off x="9091200" y="2390400"/>
            <a:ext cx="3072000" cy="3734400"/>
          </a:xfrm>
          <a:custGeom>
            <a:avLst/>
            <a:gdLst>
              <a:gd name="connsiteX0" fmla="*/ 892800 w 2304000"/>
              <a:gd name="connsiteY0" fmla="*/ 921600 h 2800800"/>
              <a:gd name="connsiteX1" fmla="*/ 892800 w 2304000"/>
              <a:gd name="connsiteY1" fmla="*/ 921600 h 2800800"/>
              <a:gd name="connsiteX2" fmla="*/ 756000 w 2304000"/>
              <a:gd name="connsiteY2" fmla="*/ 979200 h 2800800"/>
              <a:gd name="connsiteX3" fmla="*/ 698400 w 2304000"/>
              <a:gd name="connsiteY3" fmla="*/ 964800 h 2800800"/>
              <a:gd name="connsiteX4" fmla="*/ 662400 w 2304000"/>
              <a:gd name="connsiteY4" fmla="*/ 957600 h 2800800"/>
              <a:gd name="connsiteX5" fmla="*/ 561600 w 2304000"/>
              <a:gd name="connsiteY5" fmla="*/ 878400 h 2800800"/>
              <a:gd name="connsiteX6" fmla="*/ 525600 w 2304000"/>
              <a:gd name="connsiteY6" fmla="*/ 864000 h 2800800"/>
              <a:gd name="connsiteX7" fmla="*/ 475200 w 2304000"/>
              <a:gd name="connsiteY7" fmla="*/ 820800 h 2800800"/>
              <a:gd name="connsiteX8" fmla="*/ 367200 w 2304000"/>
              <a:gd name="connsiteY8" fmla="*/ 777600 h 2800800"/>
              <a:gd name="connsiteX9" fmla="*/ 288000 w 2304000"/>
              <a:gd name="connsiteY9" fmla="*/ 734400 h 2800800"/>
              <a:gd name="connsiteX10" fmla="*/ 252000 w 2304000"/>
              <a:gd name="connsiteY10" fmla="*/ 727200 h 2800800"/>
              <a:gd name="connsiteX11" fmla="*/ 144000 w 2304000"/>
              <a:gd name="connsiteY11" fmla="*/ 741600 h 2800800"/>
              <a:gd name="connsiteX12" fmla="*/ 64800 w 2304000"/>
              <a:gd name="connsiteY12" fmla="*/ 784800 h 2800800"/>
              <a:gd name="connsiteX13" fmla="*/ 14400 w 2304000"/>
              <a:gd name="connsiteY13" fmla="*/ 856800 h 2800800"/>
              <a:gd name="connsiteX14" fmla="*/ 7200 w 2304000"/>
              <a:gd name="connsiteY14" fmla="*/ 914400 h 2800800"/>
              <a:gd name="connsiteX15" fmla="*/ 0 w 2304000"/>
              <a:gd name="connsiteY15" fmla="*/ 964800 h 2800800"/>
              <a:gd name="connsiteX16" fmla="*/ 14400 w 2304000"/>
              <a:gd name="connsiteY16" fmla="*/ 1303200 h 2800800"/>
              <a:gd name="connsiteX17" fmla="*/ 28800 w 2304000"/>
              <a:gd name="connsiteY17" fmla="*/ 1432800 h 2800800"/>
              <a:gd name="connsiteX18" fmla="*/ 43200 w 2304000"/>
              <a:gd name="connsiteY18" fmla="*/ 1476000 h 2800800"/>
              <a:gd name="connsiteX19" fmla="*/ 50400 w 2304000"/>
              <a:gd name="connsiteY19" fmla="*/ 1512000 h 2800800"/>
              <a:gd name="connsiteX20" fmla="*/ 64800 w 2304000"/>
              <a:gd name="connsiteY20" fmla="*/ 1569600 h 2800800"/>
              <a:gd name="connsiteX21" fmla="*/ 64800 w 2304000"/>
              <a:gd name="connsiteY21" fmla="*/ 1778400 h 2800800"/>
              <a:gd name="connsiteX22" fmla="*/ 144000 w 2304000"/>
              <a:gd name="connsiteY22" fmla="*/ 1994400 h 2800800"/>
              <a:gd name="connsiteX23" fmla="*/ 172800 w 2304000"/>
              <a:gd name="connsiteY23" fmla="*/ 2059200 h 2800800"/>
              <a:gd name="connsiteX24" fmla="*/ 187200 w 2304000"/>
              <a:gd name="connsiteY24" fmla="*/ 2116800 h 2800800"/>
              <a:gd name="connsiteX25" fmla="*/ 201600 w 2304000"/>
              <a:gd name="connsiteY25" fmla="*/ 2145600 h 2800800"/>
              <a:gd name="connsiteX26" fmla="*/ 252000 w 2304000"/>
              <a:gd name="connsiteY26" fmla="*/ 2232000 h 2800800"/>
              <a:gd name="connsiteX27" fmla="*/ 280800 w 2304000"/>
              <a:gd name="connsiteY27" fmla="*/ 2282400 h 2800800"/>
              <a:gd name="connsiteX28" fmla="*/ 316800 w 2304000"/>
              <a:gd name="connsiteY28" fmla="*/ 2354400 h 2800800"/>
              <a:gd name="connsiteX29" fmla="*/ 381600 w 2304000"/>
              <a:gd name="connsiteY29" fmla="*/ 2462400 h 2800800"/>
              <a:gd name="connsiteX30" fmla="*/ 424800 w 2304000"/>
              <a:gd name="connsiteY30" fmla="*/ 2527200 h 2800800"/>
              <a:gd name="connsiteX31" fmla="*/ 482400 w 2304000"/>
              <a:gd name="connsiteY31" fmla="*/ 2563200 h 2800800"/>
              <a:gd name="connsiteX32" fmla="*/ 511200 w 2304000"/>
              <a:gd name="connsiteY32" fmla="*/ 2599200 h 2800800"/>
              <a:gd name="connsiteX33" fmla="*/ 561600 w 2304000"/>
              <a:gd name="connsiteY33" fmla="*/ 2635200 h 2800800"/>
              <a:gd name="connsiteX34" fmla="*/ 633600 w 2304000"/>
              <a:gd name="connsiteY34" fmla="*/ 2692800 h 2800800"/>
              <a:gd name="connsiteX35" fmla="*/ 648000 w 2304000"/>
              <a:gd name="connsiteY35" fmla="*/ 2714400 h 2800800"/>
              <a:gd name="connsiteX36" fmla="*/ 676800 w 2304000"/>
              <a:gd name="connsiteY36" fmla="*/ 2728800 h 2800800"/>
              <a:gd name="connsiteX37" fmla="*/ 748800 w 2304000"/>
              <a:gd name="connsiteY37" fmla="*/ 2757600 h 2800800"/>
              <a:gd name="connsiteX38" fmla="*/ 921600 w 2304000"/>
              <a:gd name="connsiteY38" fmla="*/ 2800800 h 2800800"/>
              <a:gd name="connsiteX39" fmla="*/ 1072800 w 2304000"/>
              <a:gd name="connsiteY39" fmla="*/ 2772000 h 2800800"/>
              <a:gd name="connsiteX40" fmla="*/ 1274400 w 2304000"/>
              <a:gd name="connsiteY40" fmla="*/ 2700000 h 2800800"/>
              <a:gd name="connsiteX41" fmla="*/ 1353600 w 2304000"/>
              <a:gd name="connsiteY41" fmla="*/ 2678400 h 2800800"/>
              <a:gd name="connsiteX42" fmla="*/ 1425600 w 2304000"/>
              <a:gd name="connsiteY42" fmla="*/ 2656800 h 2800800"/>
              <a:gd name="connsiteX43" fmla="*/ 1641600 w 2304000"/>
              <a:gd name="connsiteY43" fmla="*/ 2613600 h 2800800"/>
              <a:gd name="connsiteX44" fmla="*/ 1742400 w 2304000"/>
              <a:gd name="connsiteY44" fmla="*/ 2599200 h 2800800"/>
              <a:gd name="connsiteX45" fmla="*/ 1879200 w 2304000"/>
              <a:gd name="connsiteY45" fmla="*/ 2548800 h 2800800"/>
              <a:gd name="connsiteX46" fmla="*/ 1951200 w 2304000"/>
              <a:gd name="connsiteY46" fmla="*/ 2512800 h 2800800"/>
              <a:gd name="connsiteX47" fmla="*/ 1972800 w 2304000"/>
              <a:gd name="connsiteY47" fmla="*/ 2498400 h 2800800"/>
              <a:gd name="connsiteX48" fmla="*/ 2001600 w 2304000"/>
              <a:gd name="connsiteY48" fmla="*/ 2484000 h 2800800"/>
              <a:gd name="connsiteX49" fmla="*/ 2037600 w 2304000"/>
              <a:gd name="connsiteY49" fmla="*/ 2448000 h 2800800"/>
              <a:gd name="connsiteX50" fmla="*/ 2066400 w 2304000"/>
              <a:gd name="connsiteY50" fmla="*/ 2426400 h 2800800"/>
              <a:gd name="connsiteX51" fmla="*/ 2080800 w 2304000"/>
              <a:gd name="connsiteY51" fmla="*/ 2397600 h 2800800"/>
              <a:gd name="connsiteX52" fmla="*/ 2131200 w 2304000"/>
              <a:gd name="connsiteY52" fmla="*/ 2318400 h 2800800"/>
              <a:gd name="connsiteX53" fmla="*/ 2160000 w 2304000"/>
              <a:gd name="connsiteY53" fmla="*/ 2210400 h 2800800"/>
              <a:gd name="connsiteX54" fmla="*/ 2167200 w 2304000"/>
              <a:gd name="connsiteY54" fmla="*/ 2174400 h 2800800"/>
              <a:gd name="connsiteX55" fmla="*/ 2181600 w 2304000"/>
              <a:gd name="connsiteY55" fmla="*/ 2138400 h 2800800"/>
              <a:gd name="connsiteX56" fmla="*/ 2188800 w 2304000"/>
              <a:gd name="connsiteY56" fmla="*/ 2102400 h 2800800"/>
              <a:gd name="connsiteX57" fmla="*/ 2196000 w 2304000"/>
              <a:gd name="connsiteY57" fmla="*/ 2080800 h 2800800"/>
              <a:gd name="connsiteX58" fmla="*/ 2217600 w 2304000"/>
              <a:gd name="connsiteY58" fmla="*/ 2008800 h 2800800"/>
              <a:gd name="connsiteX59" fmla="*/ 2224800 w 2304000"/>
              <a:gd name="connsiteY59" fmla="*/ 1800000 h 2800800"/>
              <a:gd name="connsiteX60" fmla="*/ 2246400 w 2304000"/>
              <a:gd name="connsiteY60" fmla="*/ 1670400 h 2800800"/>
              <a:gd name="connsiteX61" fmla="*/ 2253600 w 2304000"/>
              <a:gd name="connsiteY61" fmla="*/ 1627200 h 2800800"/>
              <a:gd name="connsiteX62" fmla="*/ 2260800 w 2304000"/>
              <a:gd name="connsiteY62" fmla="*/ 1022400 h 2800800"/>
              <a:gd name="connsiteX63" fmla="*/ 2275200 w 2304000"/>
              <a:gd name="connsiteY63" fmla="*/ 972000 h 2800800"/>
              <a:gd name="connsiteX64" fmla="*/ 2282400 w 2304000"/>
              <a:gd name="connsiteY64" fmla="*/ 943200 h 2800800"/>
              <a:gd name="connsiteX65" fmla="*/ 2289600 w 2304000"/>
              <a:gd name="connsiteY65" fmla="*/ 921600 h 2800800"/>
              <a:gd name="connsiteX66" fmla="*/ 2296800 w 2304000"/>
              <a:gd name="connsiteY66" fmla="*/ 885600 h 2800800"/>
              <a:gd name="connsiteX67" fmla="*/ 2304000 w 2304000"/>
              <a:gd name="connsiteY67" fmla="*/ 856800 h 2800800"/>
              <a:gd name="connsiteX68" fmla="*/ 2289600 w 2304000"/>
              <a:gd name="connsiteY68" fmla="*/ 734400 h 2800800"/>
              <a:gd name="connsiteX69" fmla="*/ 2268000 w 2304000"/>
              <a:gd name="connsiteY69" fmla="*/ 468000 h 2800800"/>
              <a:gd name="connsiteX70" fmla="*/ 2260800 w 2304000"/>
              <a:gd name="connsiteY70" fmla="*/ 432000 h 2800800"/>
              <a:gd name="connsiteX71" fmla="*/ 2239200 w 2304000"/>
              <a:gd name="connsiteY71" fmla="*/ 331200 h 2800800"/>
              <a:gd name="connsiteX72" fmla="*/ 2224800 w 2304000"/>
              <a:gd name="connsiteY72" fmla="*/ 266400 h 2800800"/>
              <a:gd name="connsiteX73" fmla="*/ 2217600 w 2304000"/>
              <a:gd name="connsiteY73" fmla="*/ 244800 h 2800800"/>
              <a:gd name="connsiteX74" fmla="*/ 2210400 w 2304000"/>
              <a:gd name="connsiteY74" fmla="*/ 216000 h 2800800"/>
              <a:gd name="connsiteX75" fmla="*/ 2203200 w 2304000"/>
              <a:gd name="connsiteY75" fmla="*/ 194400 h 2800800"/>
              <a:gd name="connsiteX76" fmla="*/ 2188800 w 2304000"/>
              <a:gd name="connsiteY76" fmla="*/ 144000 h 2800800"/>
              <a:gd name="connsiteX77" fmla="*/ 2174400 w 2304000"/>
              <a:gd name="connsiteY77" fmla="*/ 122400 h 2800800"/>
              <a:gd name="connsiteX78" fmla="*/ 2116800 w 2304000"/>
              <a:gd name="connsiteY78" fmla="*/ 36000 h 2800800"/>
              <a:gd name="connsiteX79" fmla="*/ 2066400 w 2304000"/>
              <a:gd name="connsiteY79" fmla="*/ 0 h 2800800"/>
              <a:gd name="connsiteX80" fmla="*/ 1951200 w 2304000"/>
              <a:gd name="connsiteY80" fmla="*/ 14400 h 2800800"/>
              <a:gd name="connsiteX81" fmla="*/ 1915200 w 2304000"/>
              <a:gd name="connsiteY81" fmla="*/ 28800 h 2800800"/>
              <a:gd name="connsiteX82" fmla="*/ 1893600 w 2304000"/>
              <a:gd name="connsiteY82" fmla="*/ 36000 h 2800800"/>
              <a:gd name="connsiteX83" fmla="*/ 1872000 w 2304000"/>
              <a:gd name="connsiteY83" fmla="*/ 57600 h 2800800"/>
              <a:gd name="connsiteX84" fmla="*/ 1857600 w 2304000"/>
              <a:gd name="connsiteY84" fmla="*/ 122400 h 2800800"/>
              <a:gd name="connsiteX85" fmla="*/ 1872000 w 2304000"/>
              <a:gd name="connsiteY85" fmla="*/ 266400 h 2800800"/>
              <a:gd name="connsiteX86" fmla="*/ 1886400 w 2304000"/>
              <a:gd name="connsiteY86" fmla="*/ 295200 h 2800800"/>
              <a:gd name="connsiteX87" fmla="*/ 1893600 w 2304000"/>
              <a:gd name="connsiteY87" fmla="*/ 316800 h 2800800"/>
              <a:gd name="connsiteX88" fmla="*/ 1908000 w 2304000"/>
              <a:gd name="connsiteY88" fmla="*/ 388800 h 2800800"/>
              <a:gd name="connsiteX89" fmla="*/ 1886400 w 2304000"/>
              <a:gd name="connsiteY89" fmla="*/ 511200 h 2800800"/>
              <a:gd name="connsiteX90" fmla="*/ 1872000 w 2304000"/>
              <a:gd name="connsiteY90" fmla="*/ 554400 h 2800800"/>
              <a:gd name="connsiteX91" fmla="*/ 1850400 w 2304000"/>
              <a:gd name="connsiteY91" fmla="*/ 583200 h 2800800"/>
              <a:gd name="connsiteX92" fmla="*/ 1836000 w 2304000"/>
              <a:gd name="connsiteY92" fmla="*/ 604800 h 2800800"/>
              <a:gd name="connsiteX93" fmla="*/ 1814400 w 2304000"/>
              <a:gd name="connsiteY93" fmla="*/ 619200 h 2800800"/>
              <a:gd name="connsiteX94" fmla="*/ 1792800 w 2304000"/>
              <a:gd name="connsiteY94" fmla="*/ 640800 h 2800800"/>
              <a:gd name="connsiteX95" fmla="*/ 1756800 w 2304000"/>
              <a:gd name="connsiteY95" fmla="*/ 655200 h 2800800"/>
              <a:gd name="connsiteX96" fmla="*/ 1706400 w 2304000"/>
              <a:gd name="connsiteY96" fmla="*/ 698400 h 2800800"/>
              <a:gd name="connsiteX97" fmla="*/ 1605600 w 2304000"/>
              <a:gd name="connsiteY97" fmla="*/ 748800 h 2800800"/>
              <a:gd name="connsiteX98" fmla="*/ 1548000 w 2304000"/>
              <a:gd name="connsiteY98" fmla="*/ 777600 h 2800800"/>
              <a:gd name="connsiteX99" fmla="*/ 1447200 w 2304000"/>
              <a:gd name="connsiteY99" fmla="*/ 828000 h 2800800"/>
              <a:gd name="connsiteX100" fmla="*/ 1411200 w 2304000"/>
              <a:gd name="connsiteY100" fmla="*/ 835200 h 2800800"/>
              <a:gd name="connsiteX101" fmla="*/ 1303200 w 2304000"/>
              <a:gd name="connsiteY101" fmla="*/ 871200 h 2800800"/>
              <a:gd name="connsiteX102" fmla="*/ 1224000 w 2304000"/>
              <a:gd name="connsiteY102" fmla="*/ 878400 h 2800800"/>
              <a:gd name="connsiteX103" fmla="*/ 979200 w 2304000"/>
              <a:gd name="connsiteY103" fmla="*/ 892800 h 2800800"/>
              <a:gd name="connsiteX104" fmla="*/ 914400 w 2304000"/>
              <a:gd name="connsiteY104" fmla="*/ 921600 h 2800800"/>
              <a:gd name="connsiteX105" fmla="*/ 892800 w 2304000"/>
              <a:gd name="connsiteY105" fmla="*/ 921600 h 28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2304000" h="2800800">
                <a:moveTo>
                  <a:pt x="892800" y="921600"/>
                </a:moveTo>
                <a:lnTo>
                  <a:pt x="892800" y="921600"/>
                </a:lnTo>
                <a:cubicBezTo>
                  <a:pt x="847200" y="940800"/>
                  <a:pt x="804299" y="968467"/>
                  <a:pt x="756000" y="979200"/>
                </a:cubicBezTo>
                <a:cubicBezTo>
                  <a:pt x="736680" y="983493"/>
                  <a:pt x="717684" y="969250"/>
                  <a:pt x="698400" y="964800"/>
                </a:cubicBezTo>
                <a:cubicBezTo>
                  <a:pt x="686476" y="962048"/>
                  <a:pt x="674400" y="960000"/>
                  <a:pt x="662400" y="957600"/>
                </a:cubicBezTo>
                <a:cubicBezTo>
                  <a:pt x="631388" y="931018"/>
                  <a:pt x="597290" y="899219"/>
                  <a:pt x="561600" y="878400"/>
                </a:cubicBezTo>
                <a:cubicBezTo>
                  <a:pt x="550436" y="871888"/>
                  <a:pt x="537600" y="868800"/>
                  <a:pt x="525600" y="864000"/>
                </a:cubicBezTo>
                <a:cubicBezTo>
                  <a:pt x="508800" y="849600"/>
                  <a:pt x="493964" y="832527"/>
                  <a:pt x="475200" y="820800"/>
                </a:cubicBezTo>
                <a:cubicBezTo>
                  <a:pt x="429381" y="792163"/>
                  <a:pt x="411728" y="795411"/>
                  <a:pt x="367200" y="777600"/>
                </a:cubicBezTo>
                <a:cubicBezTo>
                  <a:pt x="290134" y="746773"/>
                  <a:pt x="403533" y="782539"/>
                  <a:pt x="288000" y="734400"/>
                </a:cubicBezTo>
                <a:cubicBezTo>
                  <a:pt x="276704" y="729693"/>
                  <a:pt x="264000" y="729600"/>
                  <a:pt x="252000" y="727200"/>
                </a:cubicBezTo>
                <a:cubicBezTo>
                  <a:pt x="216000" y="732000"/>
                  <a:pt x="179331" y="733188"/>
                  <a:pt x="144000" y="741600"/>
                </a:cubicBezTo>
                <a:cubicBezTo>
                  <a:pt x="128605" y="745266"/>
                  <a:pt x="79557" y="775946"/>
                  <a:pt x="64800" y="784800"/>
                </a:cubicBezTo>
                <a:cubicBezTo>
                  <a:pt x="52909" y="799663"/>
                  <a:pt x="20547" y="836822"/>
                  <a:pt x="14400" y="856800"/>
                </a:cubicBezTo>
                <a:cubicBezTo>
                  <a:pt x="8710" y="875294"/>
                  <a:pt x="9757" y="895220"/>
                  <a:pt x="7200" y="914400"/>
                </a:cubicBezTo>
                <a:cubicBezTo>
                  <a:pt x="4957" y="931222"/>
                  <a:pt x="2400" y="948000"/>
                  <a:pt x="0" y="964800"/>
                </a:cubicBezTo>
                <a:cubicBezTo>
                  <a:pt x="9697" y="1342975"/>
                  <a:pt x="-4827" y="1136566"/>
                  <a:pt x="14400" y="1303200"/>
                </a:cubicBezTo>
                <a:cubicBezTo>
                  <a:pt x="19382" y="1346379"/>
                  <a:pt x="21654" y="1389926"/>
                  <a:pt x="28800" y="1432800"/>
                </a:cubicBezTo>
                <a:cubicBezTo>
                  <a:pt x="31295" y="1447772"/>
                  <a:pt x="39206" y="1461356"/>
                  <a:pt x="43200" y="1476000"/>
                </a:cubicBezTo>
                <a:cubicBezTo>
                  <a:pt x="46420" y="1487806"/>
                  <a:pt x="47648" y="1500076"/>
                  <a:pt x="50400" y="1512000"/>
                </a:cubicBezTo>
                <a:cubicBezTo>
                  <a:pt x="54850" y="1531284"/>
                  <a:pt x="60000" y="1550400"/>
                  <a:pt x="64800" y="1569600"/>
                </a:cubicBezTo>
                <a:cubicBezTo>
                  <a:pt x="58275" y="1654420"/>
                  <a:pt x="51189" y="1689931"/>
                  <a:pt x="64800" y="1778400"/>
                </a:cubicBezTo>
                <a:cubicBezTo>
                  <a:pt x="72322" y="1827293"/>
                  <a:pt x="136790" y="1976975"/>
                  <a:pt x="144000" y="1994400"/>
                </a:cubicBezTo>
                <a:cubicBezTo>
                  <a:pt x="153038" y="2016241"/>
                  <a:pt x="167067" y="2036268"/>
                  <a:pt x="172800" y="2059200"/>
                </a:cubicBezTo>
                <a:cubicBezTo>
                  <a:pt x="177600" y="2078400"/>
                  <a:pt x="180942" y="2098025"/>
                  <a:pt x="187200" y="2116800"/>
                </a:cubicBezTo>
                <a:cubicBezTo>
                  <a:pt x="190594" y="2126982"/>
                  <a:pt x="196338" y="2136245"/>
                  <a:pt x="201600" y="2145600"/>
                </a:cubicBezTo>
                <a:cubicBezTo>
                  <a:pt x="217946" y="2174660"/>
                  <a:pt x="241456" y="2200369"/>
                  <a:pt x="252000" y="2232000"/>
                </a:cubicBezTo>
                <a:cubicBezTo>
                  <a:pt x="264833" y="2270498"/>
                  <a:pt x="251740" y="2238811"/>
                  <a:pt x="280800" y="2282400"/>
                </a:cubicBezTo>
                <a:cubicBezTo>
                  <a:pt x="339723" y="2370784"/>
                  <a:pt x="268874" y="2267263"/>
                  <a:pt x="316800" y="2354400"/>
                </a:cubicBezTo>
                <a:cubicBezTo>
                  <a:pt x="337032" y="2391186"/>
                  <a:pt x="358312" y="2427468"/>
                  <a:pt x="381600" y="2462400"/>
                </a:cubicBezTo>
                <a:cubicBezTo>
                  <a:pt x="396000" y="2484000"/>
                  <a:pt x="402786" y="2513441"/>
                  <a:pt x="424800" y="2527200"/>
                </a:cubicBezTo>
                <a:lnTo>
                  <a:pt x="482400" y="2563200"/>
                </a:lnTo>
                <a:cubicBezTo>
                  <a:pt x="492000" y="2575200"/>
                  <a:pt x="500334" y="2588334"/>
                  <a:pt x="511200" y="2599200"/>
                </a:cubicBezTo>
                <a:cubicBezTo>
                  <a:pt x="554147" y="2642147"/>
                  <a:pt x="524806" y="2602494"/>
                  <a:pt x="561600" y="2635200"/>
                </a:cubicBezTo>
                <a:cubicBezTo>
                  <a:pt x="626901" y="2693245"/>
                  <a:pt x="578937" y="2665469"/>
                  <a:pt x="633600" y="2692800"/>
                </a:cubicBezTo>
                <a:cubicBezTo>
                  <a:pt x="638400" y="2700000"/>
                  <a:pt x="641352" y="2708860"/>
                  <a:pt x="648000" y="2714400"/>
                </a:cubicBezTo>
                <a:cubicBezTo>
                  <a:pt x="656245" y="2721271"/>
                  <a:pt x="666935" y="2724572"/>
                  <a:pt x="676800" y="2728800"/>
                </a:cubicBezTo>
                <a:cubicBezTo>
                  <a:pt x="700559" y="2738982"/>
                  <a:pt x="724645" y="2748398"/>
                  <a:pt x="748800" y="2757600"/>
                </a:cubicBezTo>
                <a:cubicBezTo>
                  <a:pt x="849366" y="2795911"/>
                  <a:pt x="809563" y="2783564"/>
                  <a:pt x="921600" y="2800800"/>
                </a:cubicBezTo>
                <a:cubicBezTo>
                  <a:pt x="972000" y="2791200"/>
                  <a:pt x="1022858" y="2783751"/>
                  <a:pt x="1072800" y="2772000"/>
                </a:cubicBezTo>
                <a:cubicBezTo>
                  <a:pt x="1174689" y="2748026"/>
                  <a:pt x="1170263" y="2736047"/>
                  <a:pt x="1274400" y="2700000"/>
                </a:cubicBezTo>
                <a:cubicBezTo>
                  <a:pt x="1300259" y="2691049"/>
                  <a:pt x="1327348" y="2686121"/>
                  <a:pt x="1353600" y="2678400"/>
                </a:cubicBezTo>
                <a:cubicBezTo>
                  <a:pt x="1452932" y="2649185"/>
                  <a:pt x="1351601" y="2675300"/>
                  <a:pt x="1425600" y="2656800"/>
                </a:cubicBezTo>
                <a:cubicBezTo>
                  <a:pt x="1501612" y="2606125"/>
                  <a:pt x="1439345" y="2643198"/>
                  <a:pt x="1641600" y="2613600"/>
                </a:cubicBezTo>
                <a:lnTo>
                  <a:pt x="1742400" y="2599200"/>
                </a:lnTo>
                <a:cubicBezTo>
                  <a:pt x="1782498" y="2585834"/>
                  <a:pt x="1841944" y="2567428"/>
                  <a:pt x="1879200" y="2548800"/>
                </a:cubicBezTo>
                <a:cubicBezTo>
                  <a:pt x="1964923" y="2505939"/>
                  <a:pt x="1886005" y="2529099"/>
                  <a:pt x="1951200" y="2512800"/>
                </a:cubicBezTo>
                <a:cubicBezTo>
                  <a:pt x="1958400" y="2508000"/>
                  <a:pt x="1965287" y="2502693"/>
                  <a:pt x="1972800" y="2498400"/>
                </a:cubicBezTo>
                <a:cubicBezTo>
                  <a:pt x="1982119" y="2493075"/>
                  <a:pt x="1993128" y="2490590"/>
                  <a:pt x="2001600" y="2484000"/>
                </a:cubicBezTo>
                <a:cubicBezTo>
                  <a:pt x="2014996" y="2473581"/>
                  <a:pt x="2024916" y="2459275"/>
                  <a:pt x="2037600" y="2448000"/>
                </a:cubicBezTo>
                <a:cubicBezTo>
                  <a:pt x="2046569" y="2440028"/>
                  <a:pt x="2056800" y="2433600"/>
                  <a:pt x="2066400" y="2426400"/>
                </a:cubicBezTo>
                <a:cubicBezTo>
                  <a:pt x="2071200" y="2416800"/>
                  <a:pt x="2075278" y="2406804"/>
                  <a:pt x="2080800" y="2397600"/>
                </a:cubicBezTo>
                <a:cubicBezTo>
                  <a:pt x="2091064" y="2380493"/>
                  <a:pt x="2121961" y="2338726"/>
                  <a:pt x="2131200" y="2318400"/>
                </a:cubicBezTo>
                <a:cubicBezTo>
                  <a:pt x="2144837" y="2288398"/>
                  <a:pt x="2153619" y="2240179"/>
                  <a:pt x="2160000" y="2210400"/>
                </a:cubicBezTo>
                <a:cubicBezTo>
                  <a:pt x="2162564" y="2198434"/>
                  <a:pt x="2163684" y="2186122"/>
                  <a:pt x="2167200" y="2174400"/>
                </a:cubicBezTo>
                <a:cubicBezTo>
                  <a:pt x="2170914" y="2162021"/>
                  <a:pt x="2177886" y="2150779"/>
                  <a:pt x="2181600" y="2138400"/>
                </a:cubicBezTo>
                <a:cubicBezTo>
                  <a:pt x="2185116" y="2126678"/>
                  <a:pt x="2185832" y="2114272"/>
                  <a:pt x="2188800" y="2102400"/>
                </a:cubicBezTo>
                <a:cubicBezTo>
                  <a:pt x="2190641" y="2095037"/>
                  <a:pt x="2194159" y="2088163"/>
                  <a:pt x="2196000" y="2080800"/>
                </a:cubicBezTo>
                <a:cubicBezTo>
                  <a:pt x="2212224" y="2015902"/>
                  <a:pt x="2191801" y="2073297"/>
                  <a:pt x="2217600" y="2008800"/>
                </a:cubicBezTo>
                <a:cubicBezTo>
                  <a:pt x="2220000" y="1939200"/>
                  <a:pt x="2221041" y="1869540"/>
                  <a:pt x="2224800" y="1800000"/>
                </a:cubicBezTo>
                <a:cubicBezTo>
                  <a:pt x="2227588" y="1748413"/>
                  <a:pt x="2237625" y="1723047"/>
                  <a:pt x="2246400" y="1670400"/>
                </a:cubicBezTo>
                <a:lnTo>
                  <a:pt x="2253600" y="1627200"/>
                </a:lnTo>
                <a:cubicBezTo>
                  <a:pt x="2256000" y="1425600"/>
                  <a:pt x="2256219" y="1223962"/>
                  <a:pt x="2260800" y="1022400"/>
                </a:cubicBezTo>
                <a:cubicBezTo>
                  <a:pt x="2261078" y="1010173"/>
                  <a:pt x="2271592" y="984630"/>
                  <a:pt x="2275200" y="972000"/>
                </a:cubicBezTo>
                <a:cubicBezTo>
                  <a:pt x="2277918" y="962485"/>
                  <a:pt x="2279682" y="952715"/>
                  <a:pt x="2282400" y="943200"/>
                </a:cubicBezTo>
                <a:cubicBezTo>
                  <a:pt x="2284485" y="935903"/>
                  <a:pt x="2287759" y="928963"/>
                  <a:pt x="2289600" y="921600"/>
                </a:cubicBezTo>
                <a:cubicBezTo>
                  <a:pt x="2292568" y="909728"/>
                  <a:pt x="2294145" y="897546"/>
                  <a:pt x="2296800" y="885600"/>
                </a:cubicBezTo>
                <a:cubicBezTo>
                  <a:pt x="2298947" y="875940"/>
                  <a:pt x="2301600" y="866400"/>
                  <a:pt x="2304000" y="856800"/>
                </a:cubicBezTo>
                <a:cubicBezTo>
                  <a:pt x="2301138" y="833906"/>
                  <a:pt x="2291036" y="755228"/>
                  <a:pt x="2289600" y="734400"/>
                </a:cubicBezTo>
                <a:cubicBezTo>
                  <a:pt x="2277060" y="552575"/>
                  <a:pt x="2290826" y="635391"/>
                  <a:pt x="2268000" y="468000"/>
                </a:cubicBezTo>
                <a:cubicBezTo>
                  <a:pt x="2266347" y="455875"/>
                  <a:pt x="2262417" y="444130"/>
                  <a:pt x="2260800" y="432000"/>
                </a:cubicBezTo>
                <a:cubicBezTo>
                  <a:pt x="2248774" y="341804"/>
                  <a:pt x="2266059" y="384918"/>
                  <a:pt x="2239200" y="331200"/>
                </a:cubicBezTo>
                <a:cubicBezTo>
                  <a:pt x="2234251" y="306455"/>
                  <a:pt x="2231579" y="290125"/>
                  <a:pt x="2224800" y="266400"/>
                </a:cubicBezTo>
                <a:cubicBezTo>
                  <a:pt x="2222715" y="259103"/>
                  <a:pt x="2219685" y="252097"/>
                  <a:pt x="2217600" y="244800"/>
                </a:cubicBezTo>
                <a:cubicBezTo>
                  <a:pt x="2214882" y="235285"/>
                  <a:pt x="2213118" y="225515"/>
                  <a:pt x="2210400" y="216000"/>
                </a:cubicBezTo>
                <a:cubicBezTo>
                  <a:pt x="2208315" y="208703"/>
                  <a:pt x="2205285" y="201697"/>
                  <a:pt x="2203200" y="194400"/>
                </a:cubicBezTo>
                <a:cubicBezTo>
                  <a:pt x="2200124" y="183635"/>
                  <a:pt x="2194554" y="155509"/>
                  <a:pt x="2188800" y="144000"/>
                </a:cubicBezTo>
                <a:cubicBezTo>
                  <a:pt x="2184930" y="136260"/>
                  <a:pt x="2178693" y="129913"/>
                  <a:pt x="2174400" y="122400"/>
                </a:cubicBezTo>
                <a:cubicBezTo>
                  <a:pt x="2155933" y="90083"/>
                  <a:pt x="2151533" y="62050"/>
                  <a:pt x="2116800" y="36000"/>
                </a:cubicBezTo>
                <a:cubicBezTo>
                  <a:pt x="2081077" y="9208"/>
                  <a:pt x="2097985" y="21056"/>
                  <a:pt x="2066400" y="0"/>
                </a:cubicBezTo>
                <a:cubicBezTo>
                  <a:pt x="2047837" y="1856"/>
                  <a:pt x="1977056" y="7348"/>
                  <a:pt x="1951200" y="14400"/>
                </a:cubicBezTo>
                <a:cubicBezTo>
                  <a:pt x="1938731" y="17801"/>
                  <a:pt x="1927301" y="24262"/>
                  <a:pt x="1915200" y="28800"/>
                </a:cubicBezTo>
                <a:cubicBezTo>
                  <a:pt x="1908094" y="31465"/>
                  <a:pt x="1900800" y="33600"/>
                  <a:pt x="1893600" y="36000"/>
                </a:cubicBezTo>
                <a:cubicBezTo>
                  <a:pt x="1886400" y="43200"/>
                  <a:pt x="1877052" y="48759"/>
                  <a:pt x="1872000" y="57600"/>
                </a:cubicBezTo>
                <a:cubicBezTo>
                  <a:pt x="1868871" y="63075"/>
                  <a:pt x="1858035" y="120225"/>
                  <a:pt x="1857600" y="122400"/>
                </a:cubicBezTo>
                <a:cubicBezTo>
                  <a:pt x="1858121" y="128126"/>
                  <a:pt x="1868962" y="253234"/>
                  <a:pt x="1872000" y="266400"/>
                </a:cubicBezTo>
                <a:cubicBezTo>
                  <a:pt x="1874413" y="276858"/>
                  <a:pt x="1882172" y="285335"/>
                  <a:pt x="1886400" y="295200"/>
                </a:cubicBezTo>
                <a:cubicBezTo>
                  <a:pt x="1889390" y="302176"/>
                  <a:pt x="1891893" y="309405"/>
                  <a:pt x="1893600" y="316800"/>
                </a:cubicBezTo>
                <a:cubicBezTo>
                  <a:pt x="1899104" y="340649"/>
                  <a:pt x="1908000" y="388800"/>
                  <a:pt x="1908000" y="388800"/>
                </a:cubicBezTo>
                <a:cubicBezTo>
                  <a:pt x="1900136" y="467435"/>
                  <a:pt x="1906647" y="445396"/>
                  <a:pt x="1886400" y="511200"/>
                </a:cubicBezTo>
                <a:cubicBezTo>
                  <a:pt x="1881936" y="525708"/>
                  <a:pt x="1878788" y="540824"/>
                  <a:pt x="1872000" y="554400"/>
                </a:cubicBezTo>
                <a:cubicBezTo>
                  <a:pt x="1866633" y="565133"/>
                  <a:pt x="1857375" y="573435"/>
                  <a:pt x="1850400" y="583200"/>
                </a:cubicBezTo>
                <a:cubicBezTo>
                  <a:pt x="1845370" y="590241"/>
                  <a:pt x="1842119" y="598681"/>
                  <a:pt x="1836000" y="604800"/>
                </a:cubicBezTo>
                <a:cubicBezTo>
                  <a:pt x="1829881" y="610919"/>
                  <a:pt x="1821048" y="613660"/>
                  <a:pt x="1814400" y="619200"/>
                </a:cubicBezTo>
                <a:cubicBezTo>
                  <a:pt x="1806578" y="625719"/>
                  <a:pt x="1801435" y="635403"/>
                  <a:pt x="1792800" y="640800"/>
                </a:cubicBezTo>
                <a:cubicBezTo>
                  <a:pt x="1781840" y="647650"/>
                  <a:pt x="1768800" y="650400"/>
                  <a:pt x="1756800" y="655200"/>
                </a:cubicBezTo>
                <a:cubicBezTo>
                  <a:pt x="1740000" y="669600"/>
                  <a:pt x="1724405" y="685539"/>
                  <a:pt x="1706400" y="698400"/>
                </a:cubicBezTo>
                <a:cubicBezTo>
                  <a:pt x="1667258" y="726359"/>
                  <a:pt x="1648160" y="728939"/>
                  <a:pt x="1605600" y="748800"/>
                </a:cubicBezTo>
                <a:cubicBezTo>
                  <a:pt x="1586148" y="757878"/>
                  <a:pt x="1566972" y="767556"/>
                  <a:pt x="1548000" y="777600"/>
                </a:cubicBezTo>
                <a:cubicBezTo>
                  <a:pt x="1512351" y="796473"/>
                  <a:pt x="1484985" y="816664"/>
                  <a:pt x="1447200" y="828000"/>
                </a:cubicBezTo>
                <a:cubicBezTo>
                  <a:pt x="1435478" y="831516"/>
                  <a:pt x="1423200" y="832800"/>
                  <a:pt x="1411200" y="835200"/>
                </a:cubicBezTo>
                <a:cubicBezTo>
                  <a:pt x="1366283" y="854450"/>
                  <a:pt x="1352898" y="863353"/>
                  <a:pt x="1303200" y="871200"/>
                </a:cubicBezTo>
                <a:cubicBezTo>
                  <a:pt x="1277016" y="875334"/>
                  <a:pt x="1250400" y="876000"/>
                  <a:pt x="1224000" y="878400"/>
                </a:cubicBezTo>
                <a:cubicBezTo>
                  <a:pt x="1111797" y="900841"/>
                  <a:pt x="1245268" y="876171"/>
                  <a:pt x="979200" y="892800"/>
                </a:cubicBezTo>
                <a:cubicBezTo>
                  <a:pt x="965046" y="893685"/>
                  <a:pt x="916194" y="920803"/>
                  <a:pt x="914400" y="921600"/>
                </a:cubicBezTo>
                <a:cubicBezTo>
                  <a:pt x="884616" y="934837"/>
                  <a:pt x="896400" y="921600"/>
                  <a:pt x="892800" y="921600"/>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4" name="Freeform: Shape 13">
            <a:extLst>
              <a:ext uri="{FF2B5EF4-FFF2-40B4-BE49-F238E27FC236}">
                <a16:creationId xmlns:a16="http://schemas.microsoft.com/office/drawing/2014/main" id="{3222877F-D355-DC85-A66A-4F6FA7CD31CC}"/>
              </a:ext>
            </a:extLst>
          </p:cNvPr>
          <p:cNvSpPr/>
          <p:nvPr/>
        </p:nvSpPr>
        <p:spPr>
          <a:xfrm>
            <a:off x="5951957" y="4531200"/>
            <a:ext cx="3811243" cy="2316571"/>
          </a:xfrm>
          <a:custGeom>
            <a:avLst/>
            <a:gdLst>
              <a:gd name="connsiteX0" fmla="*/ 1303232 w 2858432"/>
              <a:gd name="connsiteY0" fmla="*/ 21600 h 1737428"/>
              <a:gd name="connsiteX1" fmla="*/ 1303232 w 2858432"/>
              <a:gd name="connsiteY1" fmla="*/ 21600 h 1737428"/>
              <a:gd name="connsiteX2" fmla="*/ 1173632 w 2858432"/>
              <a:gd name="connsiteY2" fmla="*/ 14400 h 1737428"/>
              <a:gd name="connsiteX3" fmla="*/ 1015232 w 2858432"/>
              <a:gd name="connsiteY3" fmla="*/ 7200 h 1737428"/>
              <a:gd name="connsiteX4" fmla="*/ 900032 w 2858432"/>
              <a:gd name="connsiteY4" fmla="*/ 0 h 1737428"/>
              <a:gd name="connsiteX5" fmla="*/ 727232 w 2858432"/>
              <a:gd name="connsiteY5" fmla="*/ 14400 h 1737428"/>
              <a:gd name="connsiteX6" fmla="*/ 540032 w 2858432"/>
              <a:gd name="connsiteY6" fmla="*/ 86400 h 1737428"/>
              <a:gd name="connsiteX7" fmla="*/ 432032 w 2858432"/>
              <a:gd name="connsiteY7" fmla="*/ 165600 h 1737428"/>
              <a:gd name="connsiteX8" fmla="*/ 374432 w 2858432"/>
              <a:gd name="connsiteY8" fmla="*/ 194400 h 1737428"/>
              <a:gd name="connsiteX9" fmla="*/ 288032 w 2858432"/>
              <a:gd name="connsiteY9" fmla="*/ 208800 h 1737428"/>
              <a:gd name="connsiteX10" fmla="*/ 259232 w 2858432"/>
              <a:gd name="connsiteY10" fmla="*/ 230400 h 1737428"/>
              <a:gd name="connsiteX11" fmla="*/ 208832 w 2858432"/>
              <a:gd name="connsiteY11" fmla="*/ 259200 h 1737428"/>
              <a:gd name="connsiteX12" fmla="*/ 151232 w 2858432"/>
              <a:gd name="connsiteY12" fmla="*/ 352800 h 1737428"/>
              <a:gd name="connsiteX13" fmla="*/ 122432 w 2858432"/>
              <a:gd name="connsiteY13" fmla="*/ 417600 h 1737428"/>
              <a:gd name="connsiteX14" fmla="*/ 115232 w 2858432"/>
              <a:gd name="connsiteY14" fmla="*/ 453600 h 1737428"/>
              <a:gd name="connsiteX15" fmla="*/ 136832 w 2858432"/>
              <a:gd name="connsiteY15" fmla="*/ 604800 h 1737428"/>
              <a:gd name="connsiteX16" fmla="*/ 165632 w 2858432"/>
              <a:gd name="connsiteY16" fmla="*/ 698400 h 1737428"/>
              <a:gd name="connsiteX17" fmla="*/ 180032 w 2858432"/>
              <a:gd name="connsiteY17" fmla="*/ 748800 h 1737428"/>
              <a:gd name="connsiteX18" fmla="*/ 187232 w 2858432"/>
              <a:gd name="connsiteY18" fmla="*/ 799200 h 1737428"/>
              <a:gd name="connsiteX19" fmla="*/ 158432 w 2858432"/>
              <a:gd name="connsiteY19" fmla="*/ 1015200 h 1737428"/>
              <a:gd name="connsiteX20" fmla="*/ 136832 w 2858432"/>
              <a:gd name="connsiteY20" fmla="*/ 1087200 h 1737428"/>
              <a:gd name="connsiteX21" fmla="*/ 115232 w 2858432"/>
              <a:gd name="connsiteY21" fmla="*/ 1144800 h 1737428"/>
              <a:gd name="connsiteX22" fmla="*/ 108032 w 2858432"/>
              <a:gd name="connsiteY22" fmla="*/ 1188000 h 1737428"/>
              <a:gd name="connsiteX23" fmla="*/ 93632 w 2858432"/>
              <a:gd name="connsiteY23" fmla="*/ 1339200 h 1737428"/>
              <a:gd name="connsiteX24" fmla="*/ 57632 w 2858432"/>
              <a:gd name="connsiteY24" fmla="*/ 1411200 h 1737428"/>
              <a:gd name="connsiteX25" fmla="*/ 14432 w 2858432"/>
              <a:gd name="connsiteY25" fmla="*/ 1483200 h 1737428"/>
              <a:gd name="connsiteX26" fmla="*/ 32 w 2858432"/>
              <a:gd name="connsiteY26" fmla="*/ 1548000 h 1737428"/>
              <a:gd name="connsiteX27" fmla="*/ 28832 w 2858432"/>
              <a:gd name="connsiteY27" fmla="*/ 1684800 h 1737428"/>
              <a:gd name="connsiteX28" fmla="*/ 79232 w 2858432"/>
              <a:gd name="connsiteY28" fmla="*/ 1699200 h 1737428"/>
              <a:gd name="connsiteX29" fmla="*/ 144032 w 2858432"/>
              <a:gd name="connsiteY29" fmla="*/ 1720800 h 1737428"/>
              <a:gd name="connsiteX30" fmla="*/ 367232 w 2858432"/>
              <a:gd name="connsiteY30" fmla="*/ 1728000 h 1737428"/>
              <a:gd name="connsiteX31" fmla="*/ 777632 w 2858432"/>
              <a:gd name="connsiteY31" fmla="*/ 1728000 h 1737428"/>
              <a:gd name="connsiteX32" fmla="*/ 820832 w 2858432"/>
              <a:gd name="connsiteY32" fmla="*/ 1720800 h 1737428"/>
              <a:gd name="connsiteX33" fmla="*/ 878432 w 2858432"/>
              <a:gd name="connsiteY33" fmla="*/ 1706400 h 1737428"/>
              <a:gd name="connsiteX34" fmla="*/ 1296032 w 2858432"/>
              <a:gd name="connsiteY34" fmla="*/ 1713600 h 1737428"/>
              <a:gd name="connsiteX35" fmla="*/ 1332032 w 2858432"/>
              <a:gd name="connsiteY35" fmla="*/ 1720800 h 1737428"/>
              <a:gd name="connsiteX36" fmla="*/ 1382432 w 2858432"/>
              <a:gd name="connsiteY36" fmla="*/ 1728000 h 1737428"/>
              <a:gd name="connsiteX37" fmla="*/ 1663232 w 2858432"/>
              <a:gd name="connsiteY37" fmla="*/ 1720800 h 1737428"/>
              <a:gd name="connsiteX38" fmla="*/ 1692032 w 2858432"/>
              <a:gd name="connsiteY38" fmla="*/ 1713600 h 1737428"/>
              <a:gd name="connsiteX39" fmla="*/ 1800032 w 2858432"/>
              <a:gd name="connsiteY39" fmla="*/ 1699200 h 1737428"/>
              <a:gd name="connsiteX40" fmla="*/ 2023232 w 2858432"/>
              <a:gd name="connsiteY40" fmla="*/ 1692000 h 1737428"/>
              <a:gd name="connsiteX41" fmla="*/ 2188832 w 2858432"/>
              <a:gd name="connsiteY41" fmla="*/ 1670400 h 1737428"/>
              <a:gd name="connsiteX42" fmla="*/ 2232032 w 2858432"/>
              <a:gd name="connsiteY42" fmla="*/ 1663200 h 1737428"/>
              <a:gd name="connsiteX43" fmla="*/ 2318432 w 2858432"/>
              <a:gd name="connsiteY43" fmla="*/ 1641600 h 1737428"/>
              <a:gd name="connsiteX44" fmla="*/ 2404832 w 2858432"/>
              <a:gd name="connsiteY44" fmla="*/ 1591200 h 1737428"/>
              <a:gd name="connsiteX45" fmla="*/ 2484032 w 2858432"/>
              <a:gd name="connsiteY45" fmla="*/ 1555200 h 1737428"/>
              <a:gd name="connsiteX46" fmla="*/ 2541632 w 2858432"/>
              <a:gd name="connsiteY46" fmla="*/ 1519200 h 1737428"/>
              <a:gd name="connsiteX47" fmla="*/ 2584832 w 2858432"/>
              <a:gd name="connsiteY47" fmla="*/ 1497600 h 1737428"/>
              <a:gd name="connsiteX48" fmla="*/ 2620832 w 2858432"/>
              <a:gd name="connsiteY48" fmla="*/ 1483200 h 1737428"/>
              <a:gd name="connsiteX49" fmla="*/ 2649632 w 2858432"/>
              <a:gd name="connsiteY49" fmla="*/ 1461600 h 1737428"/>
              <a:gd name="connsiteX50" fmla="*/ 2685632 w 2858432"/>
              <a:gd name="connsiteY50" fmla="*/ 1440000 h 1737428"/>
              <a:gd name="connsiteX51" fmla="*/ 2728832 w 2858432"/>
              <a:gd name="connsiteY51" fmla="*/ 1389600 h 1737428"/>
              <a:gd name="connsiteX52" fmla="*/ 2750432 w 2858432"/>
              <a:gd name="connsiteY52" fmla="*/ 1368000 h 1737428"/>
              <a:gd name="connsiteX53" fmla="*/ 2800832 w 2858432"/>
              <a:gd name="connsiteY53" fmla="*/ 1303200 h 1737428"/>
              <a:gd name="connsiteX54" fmla="*/ 2815232 w 2858432"/>
              <a:gd name="connsiteY54" fmla="*/ 1260000 h 1737428"/>
              <a:gd name="connsiteX55" fmla="*/ 2858432 w 2858432"/>
              <a:gd name="connsiteY55" fmla="*/ 1195200 h 1737428"/>
              <a:gd name="connsiteX56" fmla="*/ 2851232 w 2858432"/>
              <a:gd name="connsiteY56" fmla="*/ 1094400 h 1737428"/>
              <a:gd name="connsiteX57" fmla="*/ 2829632 w 2858432"/>
              <a:gd name="connsiteY57" fmla="*/ 1051200 h 1737428"/>
              <a:gd name="connsiteX58" fmla="*/ 2815232 w 2858432"/>
              <a:gd name="connsiteY58" fmla="*/ 1015200 h 1737428"/>
              <a:gd name="connsiteX59" fmla="*/ 2808032 w 2858432"/>
              <a:gd name="connsiteY59" fmla="*/ 993600 h 1737428"/>
              <a:gd name="connsiteX60" fmla="*/ 2800832 w 2858432"/>
              <a:gd name="connsiteY60" fmla="*/ 957600 h 1737428"/>
              <a:gd name="connsiteX61" fmla="*/ 2779232 w 2858432"/>
              <a:gd name="connsiteY61" fmla="*/ 943200 h 1737428"/>
              <a:gd name="connsiteX62" fmla="*/ 2685632 w 2858432"/>
              <a:gd name="connsiteY62" fmla="*/ 921600 h 1737428"/>
              <a:gd name="connsiteX63" fmla="*/ 2462432 w 2858432"/>
              <a:gd name="connsiteY63" fmla="*/ 907200 h 1737428"/>
              <a:gd name="connsiteX64" fmla="*/ 2340032 w 2858432"/>
              <a:gd name="connsiteY64" fmla="*/ 900000 h 1737428"/>
              <a:gd name="connsiteX65" fmla="*/ 2239232 w 2858432"/>
              <a:gd name="connsiteY65" fmla="*/ 871200 h 1737428"/>
              <a:gd name="connsiteX66" fmla="*/ 2160032 w 2858432"/>
              <a:gd name="connsiteY66" fmla="*/ 849600 h 1737428"/>
              <a:gd name="connsiteX67" fmla="*/ 2080832 w 2858432"/>
              <a:gd name="connsiteY67" fmla="*/ 820800 h 1737428"/>
              <a:gd name="connsiteX68" fmla="*/ 1843232 w 2858432"/>
              <a:gd name="connsiteY68" fmla="*/ 619200 h 1737428"/>
              <a:gd name="connsiteX69" fmla="*/ 1771232 w 2858432"/>
              <a:gd name="connsiteY69" fmla="*/ 532800 h 1737428"/>
              <a:gd name="connsiteX70" fmla="*/ 1699232 w 2858432"/>
              <a:gd name="connsiteY70" fmla="*/ 424800 h 1737428"/>
              <a:gd name="connsiteX71" fmla="*/ 1677632 w 2858432"/>
              <a:gd name="connsiteY71" fmla="*/ 396000 h 1737428"/>
              <a:gd name="connsiteX72" fmla="*/ 1627232 w 2858432"/>
              <a:gd name="connsiteY72" fmla="*/ 345600 h 1737428"/>
              <a:gd name="connsiteX73" fmla="*/ 1598432 w 2858432"/>
              <a:gd name="connsiteY73" fmla="*/ 324000 h 1737428"/>
              <a:gd name="connsiteX74" fmla="*/ 1576832 w 2858432"/>
              <a:gd name="connsiteY74" fmla="*/ 295200 h 1737428"/>
              <a:gd name="connsiteX75" fmla="*/ 1512032 w 2858432"/>
              <a:gd name="connsiteY75" fmla="*/ 237600 h 1737428"/>
              <a:gd name="connsiteX76" fmla="*/ 1418432 w 2858432"/>
              <a:gd name="connsiteY76" fmla="*/ 151200 h 1737428"/>
              <a:gd name="connsiteX77" fmla="*/ 1382432 w 2858432"/>
              <a:gd name="connsiteY77" fmla="*/ 86400 h 1737428"/>
              <a:gd name="connsiteX78" fmla="*/ 1368032 w 2858432"/>
              <a:gd name="connsiteY78" fmla="*/ 64800 h 1737428"/>
              <a:gd name="connsiteX79" fmla="*/ 1303232 w 2858432"/>
              <a:gd name="connsiteY79" fmla="*/ 21600 h 1737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858432" h="1737428">
                <a:moveTo>
                  <a:pt x="1303232" y="21600"/>
                </a:moveTo>
                <a:lnTo>
                  <a:pt x="1303232" y="21600"/>
                </a:lnTo>
                <a:lnTo>
                  <a:pt x="1173632" y="14400"/>
                </a:lnTo>
                <a:lnTo>
                  <a:pt x="1015232" y="7200"/>
                </a:lnTo>
                <a:lnTo>
                  <a:pt x="900032" y="0"/>
                </a:lnTo>
                <a:cubicBezTo>
                  <a:pt x="842432" y="4800"/>
                  <a:pt x="784075" y="3929"/>
                  <a:pt x="727232" y="14400"/>
                </a:cubicBezTo>
                <a:cubicBezTo>
                  <a:pt x="710963" y="17397"/>
                  <a:pt x="559752" y="74714"/>
                  <a:pt x="540032" y="86400"/>
                </a:cubicBezTo>
                <a:cubicBezTo>
                  <a:pt x="501626" y="109159"/>
                  <a:pt x="471962" y="145635"/>
                  <a:pt x="432032" y="165600"/>
                </a:cubicBezTo>
                <a:cubicBezTo>
                  <a:pt x="412832" y="175200"/>
                  <a:pt x="395606" y="190871"/>
                  <a:pt x="374432" y="194400"/>
                </a:cubicBezTo>
                <a:lnTo>
                  <a:pt x="288032" y="208800"/>
                </a:lnTo>
                <a:cubicBezTo>
                  <a:pt x="278432" y="216000"/>
                  <a:pt x="269356" y="223957"/>
                  <a:pt x="259232" y="230400"/>
                </a:cubicBezTo>
                <a:cubicBezTo>
                  <a:pt x="242908" y="240788"/>
                  <a:pt x="223149" y="246184"/>
                  <a:pt x="208832" y="259200"/>
                </a:cubicBezTo>
                <a:cubicBezTo>
                  <a:pt x="197079" y="269885"/>
                  <a:pt x="157559" y="341727"/>
                  <a:pt x="151232" y="352800"/>
                </a:cubicBezTo>
                <a:cubicBezTo>
                  <a:pt x="130153" y="437118"/>
                  <a:pt x="163952" y="313801"/>
                  <a:pt x="122432" y="417600"/>
                </a:cubicBezTo>
                <a:cubicBezTo>
                  <a:pt x="117887" y="428962"/>
                  <a:pt x="117632" y="441600"/>
                  <a:pt x="115232" y="453600"/>
                </a:cubicBezTo>
                <a:cubicBezTo>
                  <a:pt x="122289" y="531230"/>
                  <a:pt x="119411" y="530760"/>
                  <a:pt x="136832" y="604800"/>
                </a:cubicBezTo>
                <a:cubicBezTo>
                  <a:pt x="147208" y="648900"/>
                  <a:pt x="152825" y="656777"/>
                  <a:pt x="165632" y="698400"/>
                </a:cubicBezTo>
                <a:cubicBezTo>
                  <a:pt x="170770" y="715100"/>
                  <a:pt x="176371" y="731716"/>
                  <a:pt x="180032" y="748800"/>
                </a:cubicBezTo>
                <a:cubicBezTo>
                  <a:pt x="183588" y="765394"/>
                  <a:pt x="184832" y="782400"/>
                  <a:pt x="187232" y="799200"/>
                </a:cubicBezTo>
                <a:cubicBezTo>
                  <a:pt x="177632" y="871200"/>
                  <a:pt x="170953" y="943650"/>
                  <a:pt x="158432" y="1015200"/>
                </a:cubicBezTo>
                <a:cubicBezTo>
                  <a:pt x="154113" y="1039882"/>
                  <a:pt x="145259" y="1063603"/>
                  <a:pt x="136832" y="1087200"/>
                </a:cubicBezTo>
                <a:cubicBezTo>
                  <a:pt x="115994" y="1145546"/>
                  <a:pt x="126891" y="1086507"/>
                  <a:pt x="115232" y="1144800"/>
                </a:cubicBezTo>
                <a:cubicBezTo>
                  <a:pt x="112369" y="1159115"/>
                  <a:pt x="109644" y="1173491"/>
                  <a:pt x="108032" y="1188000"/>
                </a:cubicBezTo>
                <a:cubicBezTo>
                  <a:pt x="102441" y="1238318"/>
                  <a:pt x="104783" y="1289815"/>
                  <a:pt x="93632" y="1339200"/>
                </a:cubicBezTo>
                <a:cubicBezTo>
                  <a:pt x="87722" y="1365374"/>
                  <a:pt x="71437" y="1388191"/>
                  <a:pt x="57632" y="1411200"/>
                </a:cubicBezTo>
                <a:lnTo>
                  <a:pt x="14432" y="1483200"/>
                </a:lnTo>
                <a:cubicBezTo>
                  <a:pt x="12271" y="1491844"/>
                  <a:pt x="-730" y="1541906"/>
                  <a:pt x="32" y="1548000"/>
                </a:cubicBezTo>
                <a:cubicBezTo>
                  <a:pt x="5812" y="1594240"/>
                  <a:pt x="7209" y="1643521"/>
                  <a:pt x="28832" y="1684800"/>
                </a:cubicBezTo>
                <a:cubicBezTo>
                  <a:pt x="36939" y="1700277"/>
                  <a:pt x="62812" y="1693229"/>
                  <a:pt x="79232" y="1699200"/>
                </a:cubicBezTo>
                <a:cubicBezTo>
                  <a:pt x="117439" y="1713093"/>
                  <a:pt x="99262" y="1718313"/>
                  <a:pt x="144032" y="1720800"/>
                </a:cubicBezTo>
                <a:cubicBezTo>
                  <a:pt x="218356" y="1724929"/>
                  <a:pt x="292832" y="1725600"/>
                  <a:pt x="367232" y="1728000"/>
                </a:cubicBezTo>
                <a:cubicBezTo>
                  <a:pt x="553472" y="1741303"/>
                  <a:pt x="488060" y="1739819"/>
                  <a:pt x="777632" y="1728000"/>
                </a:cubicBezTo>
                <a:cubicBezTo>
                  <a:pt x="792218" y="1727405"/>
                  <a:pt x="806469" y="1723411"/>
                  <a:pt x="820832" y="1720800"/>
                </a:cubicBezTo>
                <a:cubicBezTo>
                  <a:pt x="859061" y="1713849"/>
                  <a:pt x="848455" y="1716392"/>
                  <a:pt x="878432" y="1706400"/>
                </a:cubicBezTo>
                <a:lnTo>
                  <a:pt x="1296032" y="1713600"/>
                </a:lnTo>
                <a:cubicBezTo>
                  <a:pt x="1308263" y="1713988"/>
                  <a:pt x="1319961" y="1718788"/>
                  <a:pt x="1332032" y="1720800"/>
                </a:cubicBezTo>
                <a:cubicBezTo>
                  <a:pt x="1348772" y="1723590"/>
                  <a:pt x="1365632" y="1725600"/>
                  <a:pt x="1382432" y="1728000"/>
                </a:cubicBezTo>
                <a:cubicBezTo>
                  <a:pt x="1476032" y="1725600"/>
                  <a:pt x="1569702" y="1725150"/>
                  <a:pt x="1663232" y="1720800"/>
                </a:cubicBezTo>
                <a:cubicBezTo>
                  <a:pt x="1673117" y="1720340"/>
                  <a:pt x="1682296" y="1715370"/>
                  <a:pt x="1692032" y="1713600"/>
                </a:cubicBezTo>
                <a:cubicBezTo>
                  <a:pt x="1703957" y="1711432"/>
                  <a:pt x="1791301" y="1699648"/>
                  <a:pt x="1800032" y="1699200"/>
                </a:cubicBezTo>
                <a:cubicBezTo>
                  <a:pt x="1874373" y="1695388"/>
                  <a:pt x="1948832" y="1694400"/>
                  <a:pt x="2023232" y="1692000"/>
                </a:cubicBezTo>
                <a:cubicBezTo>
                  <a:pt x="2107380" y="1682650"/>
                  <a:pt x="2088983" y="1685377"/>
                  <a:pt x="2188832" y="1670400"/>
                </a:cubicBezTo>
                <a:cubicBezTo>
                  <a:pt x="2203269" y="1668234"/>
                  <a:pt x="2217781" y="1666367"/>
                  <a:pt x="2232032" y="1663200"/>
                </a:cubicBezTo>
                <a:cubicBezTo>
                  <a:pt x="2261011" y="1656760"/>
                  <a:pt x="2291880" y="1654876"/>
                  <a:pt x="2318432" y="1641600"/>
                </a:cubicBezTo>
                <a:cubicBezTo>
                  <a:pt x="2412211" y="1594711"/>
                  <a:pt x="2310506" y="1647796"/>
                  <a:pt x="2404832" y="1591200"/>
                </a:cubicBezTo>
                <a:cubicBezTo>
                  <a:pt x="2437869" y="1571378"/>
                  <a:pt x="2444391" y="1576342"/>
                  <a:pt x="2484032" y="1555200"/>
                </a:cubicBezTo>
                <a:cubicBezTo>
                  <a:pt x="2504010" y="1544545"/>
                  <a:pt x="2521974" y="1530433"/>
                  <a:pt x="2541632" y="1519200"/>
                </a:cubicBezTo>
                <a:cubicBezTo>
                  <a:pt x="2555610" y="1511212"/>
                  <a:pt x="2570175" y="1504262"/>
                  <a:pt x="2584832" y="1497600"/>
                </a:cubicBezTo>
                <a:cubicBezTo>
                  <a:pt x="2596598" y="1492252"/>
                  <a:pt x="2609534" y="1489477"/>
                  <a:pt x="2620832" y="1483200"/>
                </a:cubicBezTo>
                <a:cubicBezTo>
                  <a:pt x="2631322" y="1477372"/>
                  <a:pt x="2639647" y="1468256"/>
                  <a:pt x="2649632" y="1461600"/>
                </a:cubicBezTo>
                <a:cubicBezTo>
                  <a:pt x="2661276" y="1453837"/>
                  <a:pt x="2674437" y="1448397"/>
                  <a:pt x="2685632" y="1440000"/>
                </a:cubicBezTo>
                <a:cubicBezTo>
                  <a:pt x="2707071" y="1423921"/>
                  <a:pt x="2711312" y="1410040"/>
                  <a:pt x="2728832" y="1389600"/>
                </a:cubicBezTo>
                <a:cubicBezTo>
                  <a:pt x="2735459" y="1381869"/>
                  <a:pt x="2743913" y="1375822"/>
                  <a:pt x="2750432" y="1368000"/>
                </a:cubicBezTo>
                <a:cubicBezTo>
                  <a:pt x="2767950" y="1346978"/>
                  <a:pt x="2800832" y="1303200"/>
                  <a:pt x="2800832" y="1303200"/>
                </a:cubicBezTo>
                <a:cubicBezTo>
                  <a:pt x="2805632" y="1288800"/>
                  <a:pt x="2808951" y="1273818"/>
                  <a:pt x="2815232" y="1260000"/>
                </a:cubicBezTo>
                <a:cubicBezTo>
                  <a:pt x="2825914" y="1236499"/>
                  <a:pt x="2843091" y="1215654"/>
                  <a:pt x="2858432" y="1195200"/>
                </a:cubicBezTo>
                <a:cubicBezTo>
                  <a:pt x="2856032" y="1161600"/>
                  <a:pt x="2855168" y="1127855"/>
                  <a:pt x="2851232" y="1094400"/>
                </a:cubicBezTo>
                <a:cubicBezTo>
                  <a:pt x="2848448" y="1070734"/>
                  <a:pt x="2840087" y="1072110"/>
                  <a:pt x="2829632" y="1051200"/>
                </a:cubicBezTo>
                <a:cubicBezTo>
                  <a:pt x="2823852" y="1039640"/>
                  <a:pt x="2819770" y="1027301"/>
                  <a:pt x="2815232" y="1015200"/>
                </a:cubicBezTo>
                <a:cubicBezTo>
                  <a:pt x="2812567" y="1008094"/>
                  <a:pt x="2809873" y="1000963"/>
                  <a:pt x="2808032" y="993600"/>
                </a:cubicBezTo>
                <a:cubicBezTo>
                  <a:pt x="2805064" y="981728"/>
                  <a:pt x="2806904" y="968225"/>
                  <a:pt x="2800832" y="957600"/>
                </a:cubicBezTo>
                <a:cubicBezTo>
                  <a:pt x="2796539" y="950087"/>
                  <a:pt x="2787140" y="946714"/>
                  <a:pt x="2779232" y="943200"/>
                </a:cubicBezTo>
                <a:cubicBezTo>
                  <a:pt x="2744609" y="927812"/>
                  <a:pt x="2723470" y="926051"/>
                  <a:pt x="2685632" y="921600"/>
                </a:cubicBezTo>
                <a:cubicBezTo>
                  <a:pt x="2590135" y="910365"/>
                  <a:pt x="2581848" y="913485"/>
                  <a:pt x="2462432" y="907200"/>
                </a:cubicBezTo>
                <a:lnTo>
                  <a:pt x="2340032" y="900000"/>
                </a:lnTo>
                <a:lnTo>
                  <a:pt x="2239232" y="871200"/>
                </a:lnTo>
                <a:cubicBezTo>
                  <a:pt x="2212881" y="863822"/>
                  <a:pt x="2185749" y="858952"/>
                  <a:pt x="2160032" y="849600"/>
                </a:cubicBezTo>
                <a:lnTo>
                  <a:pt x="2080832" y="820800"/>
                </a:lnTo>
                <a:cubicBezTo>
                  <a:pt x="2001878" y="761585"/>
                  <a:pt x="1904413" y="692617"/>
                  <a:pt x="1843232" y="619200"/>
                </a:cubicBezTo>
                <a:cubicBezTo>
                  <a:pt x="1819232" y="590400"/>
                  <a:pt x="1787998" y="566331"/>
                  <a:pt x="1771232" y="532800"/>
                </a:cubicBezTo>
                <a:cubicBezTo>
                  <a:pt x="1736671" y="463677"/>
                  <a:pt x="1760747" y="504769"/>
                  <a:pt x="1699232" y="424800"/>
                </a:cubicBezTo>
                <a:cubicBezTo>
                  <a:pt x="1691915" y="415289"/>
                  <a:pt x="1687232" y="403200"/>
                  <a:pt x="1677632" y="396000"/>
                </a:cubicBezTo>
                <a:cubicBezTo>
                  <a:pt x="1600832" y="338400"/>
                  <a:pt x="1694432" y="412800"/>
                  <a:pt x="1627232" y="345600"/>
                </a:cubicBezTo>
                <a:cubicBezTo>
                  <a:pt x="1618747" y="337115"/>
                  <a:pt x="1606917" y="332485"/>
                  <a:pt x="1598432" y="324000"/>
                </a:cubicBezTo>
                <a:cubicBezTo>
                  <a:pt x="1589947" y="315515"/>
                  <a:pt x="1584804" y="304169"/>
                  <a:pt x="1576832" y="295200"/>
                </a:cubicBezTo>
                <a:cubicBezTo>
                  <a:pt x="1513943" y="224450"/>
                  <a:pt x="1567422" y="287954"/>
                  <a:pt x="1512032" y="237600"/>
                </a:cubicBezTo>
                <a:cubicBezTo>
                  <a:pt x="1371992" y="110291"/>
                  <a:pt x="1540149" y="252630"/>
                  <a:pt x="1418432" y="151200"/>
                </a:cubicBezTo>
                <a:cubicBezTo>
                  <a:pt x="1405759" y="113181"/>
                  <a:pt x="1415442" y="135915"/>
                  <a:pt x="1382432" y="86400"/>
                </a:cubicBezTo>
                <a:cubicBezTo>
                  <a:pt x="1377632" y="79200"/>
                  <a:pt x="1374955" y="69992"/>
                  <a:pt x="1368032" y="64800"/>
                </a:cubicBezTo>
                <a:cubicBezTo>
                  <a:pt x="1333801" y="39127"/>
                  <a:pt x="1347717" y="51685"/>
                  <a:pt x="1303232" y="21600"/>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5" name="Freeform: Shape 14">
            <a:extLst>
              <a:ext uri="{FF2B5EF4-FFF2-40B4-BE49-F238E27FC236}">
                <a16:creationId xmlns:a16="http://schemas.microsoft.com/office/drawing/2014/main" id="{D88BBF66-FC5F-74D5-14F5-38621B3FFF2D}"/>
              </a:ext>
            </a:extLst>
          </p:cNvPr>
          <p:cNvSpPr/>
          <p:nvPr/>
        </p:nvSpPr>
        <p:spPr>
          <a:xfrm>
            <a:off x="1411200" y="3859200"/>
            <a:ext cx="4492800" cy="2889600"/>
          </a:xfrm>
          <a:custGeom>
            <a:avLst/>
            <a:gdLst>
              <a:gd name="connsiteX0" fmla="*/ 2966400 w 3369600"/>
              <a:gd name="connsiteY0" fmla="*/ 2131200 h 2167200"/>
              <a:gd name="connsiteX1" fmla="*/ 2966400 w 3369600"/>
              <a:gd name="connsiteY1" fmla="*/ 2131200 h 2167200"/>
              <a:gd name="connsiteX2" fmla="*/ 3088800 w 3369600"/>
              <a:gd name="connsiteY2" fmla="*/ 2059200 h 2167200"/>
              <a:gd name="connsiteX3" fmla="*/ 3110400 w 3369600"/>
              <a:gd name="connsiteY3" fmla="*/ 2052000 h 2167200"/>
              <a:gd name="connsiteX4" fmla="*/ 3240000 w 3369600"/>
              <a:gd name="connsiteY4" fmla="*/ 2044800 h 2167200"/>
              <a:gd name="connsiteX5" fmla="*/ 3268800 w 3369600"/>
              <a:gd name="connsiteY5" fmla="*/ 2023200 h 2167200"/>
              <a:gd name="connsiteX6" fmla="*/ 3290400 w 3369600"/>
              <a:gd name="connsiteY6" fmla="*/ 2016000 h 2167200"/>
              <a:gd name="connsiteX7" fmla="*/ 3340800 w 3369600"/>
              <a:gd name="connsiteY7" fmla="*/ 1951200 h 2167200"/>
              <a:gd name="connsiteX8" fmla="*/ 3348000 w 3369600"/>
              <a:gd name="connsiteY8" fmla="*/ 1929600 h 2167200"/>
              <a:gd name="connsiteX9" fmla="*/ 3355200 w 3369600"/>
              <a:gd name="connsiteY9" fmla="*/ 1900800 h 2167200"/>
              <a:gd name="connsiteX10" fmla="*/ 3369600 w 3369600"/>
              <a:gd name="connsiteY10" fmla="*/ 1879200 h 2167200"/>
              <a:gd name="connsiteX11" fmla="*/ 3355200 w 3369600"/>
              <a:gd name="connsiteY11" fmla="*/ 1540800 h 2167200"/>
              <a:gd name="connsiteX12" fmla="*/ 3340800 w 3369600"/>
              <a:gd name="connsiteY12" fmla="*/ 1461600 h 2167200"/>
              <a:gd name="connsiteX13" fmla="*/ 3333600 w 3369600"/>
              <a:gd name="connsiteY13" fmla="*/ 1404000 h 2167200"/>
              <a:gd name="connsiteX14" fmla="*/ 3319200 w 3369600"/>
              <a:gd name="connsiteY14" fmla="*/ 1368000 h 2167200"/>
              <a:gd name="connsiteX15" fmla="*/ 3312000 w 3369600"/>
              <a:gd name="connsiteY15" fmla="*/ 1332000 h 2167200"/>
              <a:gd name="connsiteX16" fmla="*/ 3304800 w 3369600"/>
              <a:gd name="connsiteY16" fmla="*/ 1144800 h 2167200"/>
              <a:gd name="connsiteX17" fmla="*/ 3319200 w 3369600"/>
              <a:gd name="connsiteY17" fmla="*/ 604800 h 2167200"/>
              <a:gd name="connsiteX18" fmla="*/ 3312000 w 3369600"/>
              <a:gd name="connsiteY18" fmla="*/ 331200 h 2167200"/>
              <a:gd name="connsiteX19" fmla="*/ 3304800 w 3369600"/>
              <a:gd name="connsiteY19" fmla="*/ 302400 h 2167200"/>
              <a:gd name="connsiteX20" fmla="*/ 3268800 w 3369600"/>
              <a:gd name="connsiteY20" fmla="*/ 244800 h 2167200"/>
              <a:gd name="connsiteX21" fmla="*/ 3247200 w 3369600"/>
              <a:gd name="connsiteY21" fmla="*/ 230400 h 2167200"/>
              <a:gd name="connsiteX22" fmla="*/ 3232800 w 3369600"/>
              <a:gd name="connsiteY22" fmla="*/ 201600 h 2167200"/>
              <a:gd name="connsiteX23" fmla="*/ 3211200 w 3369600"/>
              <a:gd name="connsiteY23" fmla="*/ 194400 h 2167200"/>
              <a:gd name="connsiteX24" fmla="*/ 3096000 w 3369600"/>
              <a:gd name="connsiteY24" fmla="*/ 129600 h 2167200"/>
              <a:gd name="connsiteX25" fmla="*/ 3016800 w 3369600"/>
              <a:gd name="connsiteY25" fmla="*/ 108000 h 2167200"/>
              <a:gd name="connsiteX26" fmla="*/ 2858400 w 3369600"/>
              <a:gd name="connsiteY26" fmla="*/ 93600 h 2167200"/>
              <a:gd name="connsiteX27" fmla="*/ 2599200 w 3369600"/>
              <a:gd name="connsiteY27" fmla="*/ 64800 h 2167200"/>
              <a:gd name="connsiteX28" fmla="*/ 2412000 w 3369600"/>
              <a:gd name="connsiteY28" fmla="*/ 57600 h 2167200"/>
              <a:gd name="connsiteX29" fmla="*/ 2210400 w 3369600"/>
              <a:gd name="connsiteY29" fmla="*/ 43200 h 2167200"/>
              <a:gd name="connsiteX30" fmla="*/ 2016000 w 3369600"/>
              <a:gd name="connsiteY30" fmla="*/ 36000 h 2167200"/>
              <a:gd name="connsiteX31" fmla="*/ 1663200 w 3369600"/>
              <a:gd name="connsiteY31" fmla="*/ 14400 h 2167200"/>
              <a:gd name="connsiteX32" fmla="*/ 1569600 w 3369600"/>
              <a:gd name="connsiteY32" fmla="*/ 7200 h 2167200"/>
              <a:gd name="connsiteX33" fmla="*/ 1303200 w 3369600"/>
              <a:gd name="connsiteY33" fmla="*/ 0 h 2167200"/>
              <a:gd name="connsiteX34" fmla="*/ 1036800 w 3369600"/>
              <a:gd name="connsiteY34" fmla="*/ 7200 h 2167200"/>
              <a:gd name="connsiteX35" fmla="*/ 1015200 w 3369600"/>
              <a:gd name="connsiteY35" fmla="*/ 14400 h 2167200"/>
              <a:gd name="connsiteX36" fmla="*/ 921600 w 3369600"/>
              <a:gd name="connsiteY36" fmla="*/ 50400 h 2167200"/>
              <a:gd name="connsiteX37" fmla="*/ 885600 w 3369600"/>
              <a:gd name="connsiteY37" fmla="*/ 64800 h 2167200"/>
              <a:gd name="connsiteX38" fmla="*/ 856800 w 3369600"/>
              <a:gd name="connsiteY38" fmla="*/ 79200 h 2167200"/>
              <a:gd name="connsiteX39" fmla="*/ 820800 w 3369600"/>
              <a:gd name="connsiteY39" fmla="*/ 86400 h 2167200"/>
              <a:gd name="connsiteX40" fmla="*/ 799200 w 3369600"/>
              <a:gd name="connsiteY40" fmla="*/ 100800 h 2167200"/>
              <a:gd name="connsiteX41" fmla="*/ 763200 w 3369600"/>
              <a:gd name="connsiteY41" fmla="*/ 108000 h 2167200"/>
              <a:gd name="connsiteX42" fmla="*/ 734400 w 3369600"/>
              <a:gd name="connsiteY42" fmla="*/ 115200 h 2167200"/>
              <a:gd name="connsiteX43" fmla="*/ 705600 w 3369600"/>
              <a:gd name="connsiteY43" fmla="*/ 129600 h 2167200"/>
              <a:gd name="connsiteX44" fmla="*/ 684000 w 3369600"/>
              <a:gd name="connsiteY44" fmla="*/ 136800 h 2167200"/>
              <a:gd name="connsiteX45" fmla="*/ 597600 w 3369600"/>
              <a:gd name="connsiteY45" fmla="*/ 208800 h 2167200"/>
              <a:gd name="connsiteX46" fmla="*/ 576000 w 3369600"/>
              <a:gd name="connsiteY46" fmla="*/ 244800 h 2167200"/>
              <a:gd name="connsiteX47" fmla="*/ 561600 w 3369600"/>
              <a:gd name="connsiteY47" fmla="*/ 273600 h 2167200"/>
              <a:gd name="connsiteX48" fmla="*/ 504000 w 3369600"/>
              <a:gd name="connsiteY48" fmla="*/ 367200 h 2167200"/>
              <a:gd name="connsiteX49" fmla="*/ 489600 w 3369600"/>
              <a:gd name="connsiteY49" fmla="*/ 403200 h 2167200"/>
              <a:gd name="connsiteX50" fmla="*/ 453600 w 3369600"/>
              <a:gd name="connsiteY50" fmla="*/ 468000 h 2167200"/>
              <a:gd name="connsiteX51" fmla="*/ 432000 w 3369600"/>
              <a:gd name="connsiteY51" fmla="*/ 518400 h 2167200"/>
              <a:gd name="connsiteX52" fmla="*/ 309600 w 3369600"/>
              <a:gd name="connsiteY52" fmla="*/ 734400 h 2167200"/>
              <a:gd name="connsiteX53" fmla="*/ 252000 w 3369600"/>
              <a:gd name="connsiteY53" fmla="*/ 828000 h 2167200"/>
              <a:gd name="connsiteX54" fmla="*/ 172800 w 3369600"/>
              <a:gd name="connsiteY54" fmla="*/ 957600 h 2167200"/>
              <a:gd name="connsiteX55" fmla="*/ 86400 w 3369600"/>
              <a:gd name="connsiteY55" fmla="*/ 1152000 h 2167200"/>
              <a:gd name="connsiteX56" fmla="*/ 64800 w 3369600"/>
              <a:gd name="connsiteY56" fmla="*/ 1231200 h 2167200"/>
              <a:gd name="connsiteX57" fmla="*/ 43200 w 3369600"/>
              <a:gd name="connsiteY57" fmla="*/ 1288800 h 2167200"/>
              <a:gd name="connsiteX58" fmla="*/ 7200 w 3369600"/>
              <a:gd name="connsiteY58" fmla="*/ 1425600 h 2167200"/>
              <a:gd name="connsiteX59" fmla="*/ 0 w 3369600"/>
              <a:gd name="connsiteY59" fmla="*/ 1476000 h 2167200"/>
              <a:gd name="connsiteX60" fmla="*/ 28800 w 3369600"/>
              <a:gd name="connsiteY60" fmla="*/ 1648800 h 2167200"/>
              <a:gd name="connsiteX61" fmla="*/ 86400 w 3369600"/>
              <a:gd name="connsiteY61" fmla="*/ 1720800 h 2167200"/>
              <a:gd name="connsiteX62" fmla="*/ 208800 w 3369600"/>
              <a:gd name="connsiteY62" fmla="*/ 1828800 h 2167200"/>
              <a:gd name="connsiteX63" fmla="*/ 345600 w 3369600"/>
              <a:gd name="connsiteY63" fmla="*/ 1908000 h 2167200"/>
              <a:gd name="connsiteX64" fmla="*/ 482400 w 3369600"/>
              <a:gd name="connsiteY64" fmla="*/ 1958400 h 2167200"/>
              <a:gd name="connsiteX65" fmla="*/ 518400 w 3369600"/>
              <a:gd name="connsiteY65" fmla="*/ 1965600 h 2167200"/>
              <a:gd name="connsiteX66" fmla="*/ 669600 w 3369600"/>
              <a:gd name="connsiteY66" fmla="*/ 2008800 h 2167200"/>
              <a:gd name="connsiteX67" fmla="*/ 813600 w 3369600"/>
              <a:gd name="connsiteY67" fmla="*/ 2044800 h 2167200"/>
              <a:gd name="connsiteX68" fmla="*/ 1022400 w 3369600"/>
              <a:gd name="connsiteY68" fmla="*/ 2052000 h 2167200"/>
              <a:gd name="connsiteX69" fmla="*/ 1137600 w 3369600"/>
              <a:gd name="connsiteY69" fmla="*/ 2059200 h 2167200"/>
              <a:gd name="connsiteX70" fmla="*/ 1490400 w 3369600"/>
              <a:gd name="connsiteY70" fmla="*/ 2116800 h 2167200"/>
              <a:gd name="connsiteX71" fmla="*/ 2311200 w 3369600"/>
              <a:gd name="connsiteY71" fmla="*/ 2131200 h 2167200"/>
              <a:gd name="connsiteX72" fmla="*/ 2426400 w 3369600"/>
              <a:gd name="connsiteY72" fmla="*/ 2145600 h 2167200"/>
              <a:gd name="connsiteX73" fmla="*/ 2613600 w 3369600"/>
              <a:gd name="connsiteY73" fmla="*/ 2160000 h 2167200"/>
              <a:gd name="connsiteX74" fmla="*/ 2656800 w 3369600"/>
              <a:gd name="connsiteY74" fmla="*/ 2167200 h 2167200"/>
              <a:gd name="connsiteX75" fmla="*/ 2844000 w 3369600"/>
              <a:gd name="connsiteY75" fmla="*/ 2160000 h 2167200"/>
              <a:gd name="connsiteX76" fmla="*/ 2894400 w 3369600"/>
              <a:gd name="connsiteY76" fmla="*/ 2152800 h 2167200"/>
              <a:gd name="connsiteX77" fmla="*/ 2966400 w 3369600"/>
              <a:gd name="connsiteY77" fmla="*/ 2131200 h 21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369600" h="2167200">
                <a:moveTo>
                  <a:pt x="2966400" y="2131200"/>
                </a:moveTo>
                <a:lnTo>
                  <a:pt x="2966400" y="2131200"/>
                </a:lnTo>
                <a:cubicBezTo>
                  <a:pt x="2988793" y="2117420"/>
                  <a:pt x="3050773" y="2075497"/>
                  <a:pt x="3088800" y="2059200"/>
                </a:cubicBezTo>
                <a:cubicBezTo>
                  <a:pt x="3095776" y="2056210"/>
                  <a:pt x="3102845" y="2052720"/>
                  <a:pt x="3110400" y="2052000"/>
                </a:cubicBezTo>
                <a:cubicBezTo>
                  <a:pt x="3153472" y="2047898"/>
                  <a:pt x="3196800" y="2047200"/>
                  <a:pt x="3240000" y="2044800"/>
                </a:cubicBezTo>
                <a:cubicBezTo>
                  <a:pt x="3249600" y="2037600"/>
                  <a:pt x="3258381" y="2029154"/>
                  <a:pt x="3268800" y="2023200"/>
                </a:cubicBezTo>
                <a:cubicBezTo>
                  <a:pt x="3275390" y="2019435"/>
                  <a:pt x="3285741" y="2021991"/>
                  <a:pt x="3290400" y="2016000"/>
                </a:cubicBezTo>
                <a:cubicBezTo>
                  <a:pt x="3346740" y="1943563"/>
                  <a:pt x="3290299" y="1968034"/>
                  <a:pt x="3340800" y="1951200"/>
                </a:cubicBezTo>
                <a:cubicBezTo>
                  <a:pt x="3343200" y="1944000"/>
                  <a:pt x="3345915" y="1936897"/>
                  <a:pt x="3348000" y="1929600"/>
                </a:cubicBezTo>
                <a:cubicBezTo>
                  <a:pt x="3350718" y="1920085"/>
                  <a:pt x="3351302" y="1909895"/>
                  <a:pt x="3355200" y="1900800"/>
                </a:cubicBezTo>
                <a:cubicBezTo>
                  <a:pt x="3358609" y="1892846"/>
                  <a:pt x="3364800" y="1886400"/>
                  <a:pt x="3369600" y="1879200"/>
                </a:cubicBezTo>
                <a:cubicBezTo>
                  <a:pt x="3367930" y="1819086"/>
                  <a:pt x="3368303" y="1636892"/>
                  <a:pt x="3355200" y="1540800"/>
                </a:cubicBezTo>
                <a:cubicBezTo>
                  <a:pt x="3351575" y="1514213"/>
                  <a:pt x="3344985" y="1488104"/>
                  <a:pt x="3340800" y="1461600"/>
                </a:cubicBezTo>
                <a:cubicBezTo>
                  <a:pt x="3337782" y="1442487"/>
                  <a:pt x="3337951" y="1422854"/>
                  <a:pt x="3333600" y="1404000"/>
                </a:cubicBezTo>
                <a:cubicBezTo>
                  <a:pt x="3330694" y="1391407"/>
                  <a:pt x="3322914" y="1380379"/>
                  <a:pt x="3319200" y="1368000"/>
                </a:cubicBezTo>
                <a:cubicBezTo>
                  <a:pt x="3315684" y="1356278"/>
                  <a:pt x="3314400" y="1344000"/>
                  <a:pt x="3312000" y="1332000"/>
                </a:cubicBezTo>
                <a:cubicBezTo>
                  <a:pt x="3309600" y="1269600"/>
                  <a:pt x="3304800" y="1207246"/>
                  <a:pt x="3304800" y="1144800"/>
                </a:cubicBezTo>
                <a:cubicBezTo>
                  <a:pt x="3304800" y="1012793"/>
                  <a:pt x="3314270" y="752703"/>
                  <a:pt x="3319200" y="604800"/>
                </a:cubicBezTo>
                <a:cubicBezTo>
                  <a:pt x="3316800" y="513600"/>
                  <a:pt x="3316339" y="422328"/>
                  <a:pt x="3312000" y="331200"/>
                </a:cubicBezTo>
                <a:cubicBezTo>
                  <a:pt x="3311529" y="321316"/>
                  <a:pt x="3308275" y="311665"/>
                  <a:pt x="3304800" y="302400"/>
                </a:cubicBezTo>
                <a:cubicBezTo>
                  <a:pt x="3297956" y="284149"/>
                  <a:pt x="3282392" y="258392"/>
                  <a:pt x="3268800" y="244800"/>
                </a:cubicBezTo>
                <a:cubicBezTo>
                  <a:pt x="3262681" y="238681"/>
                  <a:pt x="3254400" y="235200"/>
                  <a:pt x="3247200" y="230400"/>
                </a:cubicBezTo>
                <a:cubicBezTo>
                  <a:pt x="3242400" y="220800"/>
                  <a:pt x="3240389" y="209189"/>
                  <a:pt x="3232800" y="201600"/>
                </a:cubicBezTo>
                <a:cubicBezTo>
                  <a:pt x="3227433" y="196233"/>
                  <a:pt x="3217882" y="197998"/>
                  <a:pt x="3211200" y="194400"/>
                </a:cubicBezTo>
                <a:cubicBezTo>
                  <a:pt x="3190961" y="183502"/>
                  <a:pt x="3126518" y="140371"/>
                  <a:pt x="3096000" y="129600"/>
                </a:cubicBezTo>
                <a:cubicBezTo>
                  <a:pt x="3070196" y="120493"/>
                  <a:pt x="3043855" y="112099"/>
                  <a:pt x="3016800" y="108000"/>
                </a:cubicBezTo>
                <a:cubicBezTo>
                  <a:pt x="2964381" y="100058"/>
                  <a:pt x="2911126" y="99150"/>
                  <a:pt x="2858400" y="93600"/>
                </a:cubicBezTo>
                <a:cubicBezTo>
                  <a:pt x="2782030" y="85561"/>
                  <a:pt x="2673636" y="67663"/>
                  <a:pt x="2599200" y="64800"/>
                </a:cubicBezTo>
                <a:lnTo>
                  <a:pt x="2412000" y="57600"/>
                </a:lnTo>
                <a:cubicBezTo>
                  <a:pt x="2344733" y="53863"/>
                  <a:pt x="2277725" y="45694"/>
                  <a:pt x="2210400" y="43200"/>
                </a:cubicBezTo>
                <a:lnTo>
                  <a:pt x="2016000" y="36000"/>
                </a:lnTo>
                <a:cubicBezTo>
                  <a:pt x="1744456" y="10139"/>
                  <a:pt x="1986326" y="30162"/>
                  <a:pt x="1663200" y="14400"/>
                </a:cubicBezTo>
                <a:cubicBezTo>
                  <a:pt x="1631945" y="12875"/>
                  <a:pt x="1600867" y="8451"/>
                  <a:pt x="1569600" y="7200"/>
                </a:cubicBezTo>
                <a:cubicBezTo>
                  <a:pt x="1480839" y="3650"/>
                  <a:pt x="1392000" y="2400"/>
                  <a:pt x="1303200" y="0"/>
                </a:cubicBezTo>
                <a:cubicBezTo>
                  <a:pt x="1214400" y="2400"/>
                  <a:pt x="1125522" y="2764"/>
                  <a:pt x="1036800" y="7200"/>
                </a:cubicBezTo>
                <a:cubicBezTo>
                  <a:pt x="1029220" y="7579"/>
                  <a:pt x="1022306" y="11735"/>
                  <a:pt x="1015200" y="14400"/>
                </a:cubicBezTo>
                <a:lnTo>
                  <a:pt x="921600" y="50400"/>
                </a:lnTo>
                <a:cubicBezTo>
                  <a:pt x="909554" y="55084"/>
                  <a:pt x="897160" y="59020"/>
                  <a:pt x="885600" y="64800"/>
                </a:cubicBezTo>
                <a:cubicBezTo>
                  <a:pt x="876000" y="69600"/>
                  <a:pt x="866982" y="75806"/>
                  <a:pt x="856800" y="79200"/>
                </a:cubicBezTo>
                <a:cubicBezTo>
                  <a:pt x="845190" y="83070"/>
                  <a:pt x="832800" y="84000"/>
                  <a:pt x="820800" y="86400"/>
                </a:cubicBezTo>
                <a:cubicBezTo>
                  <a:pt x="813600" y="91200"/>
                  <a:pt x="807302" y="97762"/>
                  <a:pt x="799200" y="100800"/>
                </a:cubicBezTo>
                <a:cubicBezTo>
                  <a:pt x="787742" y="105097"/>
                  <a:pt x="775146" y="105345"/>
                  <a:pt x="763200" y="108000"/>
                </a:cubicBezTo>
                <a:cubicBezTo>
                  <a:pt x="753540" y="110147"/>
                  <a:pt x="743665" y="111725"/>
                  <a:pt x="734400" y="115200"/>
                </a:cubicBezTo>
                <a:cubicBezTo>
                  <a:pt x="724350" y="118969"/>
                  <a:pt x="715465" y="125372"/>
                  <a:pt x="705600" y="129600"/>
                </a:cubicBezTo>
                <a:cubicBezTo>
                  <a:pt x="698624" y="132590"/>
                  <a:pt x="691200" y="134400"/>
                  <a:pt x="684000" y="136800"/>
                </a:cubicBezTo>
                <a:cubicBezTo>
                  <a:pt x="623705" y="197095"/>
                  <a:pt x="653973" y="174976"/>
                  <a:pt x="597600" y="208800"/>
                </a:cubicBezTo>
                <a:cubicBezTo>
                  <a:pt x="590400" y="220800"/>
                  <a:pt x="582796" y="232567"/>
                  <a:pt x="576000" y="244800"/>
                </a:cubicBezTo>
                <a:cubicBezTo>
                  <a:pt x="570788" y="254182"/>
                  <a:pt x="567122" y="264396"/>
                  <a:pt x="561600" y="273600"/>
                </a:cubicBezTo>
                <a:cubicBezTo>
                  <a:pt x="527380" y="330633"/>
                  <a:pt x="535446" y="304307"/>
                  <a:pt x="504000" y="367200"/>
                </a:cubicBezTo>
                <a:cubicBezTo>
                  <a:pt x="498220" y="378760"/>
                  <a:pt x="495380" y="391640"/>
                  <a:pt x="489600" y="403200"/>
                </a:cubicBezTo>
                <a:cubicBezTo>
                  <a:pt x="478550" y="425301"/>
                  <a:pt x="464650" y="445899"/>
                  <a:pt x="453600" y="468000"/>
                </a:cubicBezTo>
                <a:cubicBezTo>
                  <a:pt x="445426" y="484348"/>
                  <a:pt x="440691" y="502321"/>
                  <a:pt x="432000" y="518400"/>
                </a:cubicBezTo>
                <a:cubicBezTo>
                  <a:pt x="392648" y="591201"/>
                  <a:pt x="351195" y="662856"/>
                  <a:pt x="309600" y="734400"/>
                </a:cubicBezTo>
                <a:cubicBezTo>
                  <a:pt x="291187" y="766071"/>
                  <a:pt x="271668" y="797093"/>
                  <a:pt x="252000" y="828000"/>
                </a:cubicBezTo>
                <a:cubicBezTo>
                  <a:pt x="209441" y="894879"/>
                  <a:pt x="207751" y="887697"/>
                  <a:pt x="172800" y="957600"/>
                </a:cubicBezTo>
                <a:cubicBezTo>
                  <a:pt x="155034" y="993131"/>
                  <a:pt x="101688" y="1108047"/>
                  <a:pt x="86400" y="1152000"/>
                </a:cubicBezTo>
                <a:cubicBezTo>
                  <a:pt x="77410" y="1177845"/>
                  <a:pt x="73040" y="1205106"/>
                  <a:pt x="64800" y="1231200"/>
                </a:cubicBezTo>
                <a:cubicBezTo>
                  <a:pt x="58625" y="1250754"/>
                  <a:pt x="49684" y="1269347"/>
                  <a:pt x="43200" y="1288800"/>
                </a:cubicBezTo>
                <a:cubicBezTo>
                  <a:pt x="27258" y="1336626"/>
                  <a:pt x="16424" y="1376403"/>
                  <a:pt x="7200" y="1425600"/>
                </a:cubicBezTo>
                <a:cubicBezTo>
                  <a:pt x="4073" y="1442280"/>
                  <a:pt x="2400" y="1459200"/>
                  <a:pt x="0" y="1476000"/>
                </a:cubicBezTo>
                <a:cubicBezTo>
                  <a:pt x="8320" y="1555036"/>
                  <a:pt x="-534" y="1590133"/>
                  <a:pt x="28800" y="1648800"/>
                </a:cubicBezTo>
                <a:cubicBezTo>
                  <a:pt x="38847" y="1668893"/>
                  <a:pt x="80085" y="1714759"/>
                  <a:pt x="86400" y="1720800"/>
                </a:cubicBezTo>
                <a:cubicBezTo>
                  <a:pt x="125720" y="1758411"/>
                  <a:pt x="161711" y="1801538"/>
                  <a:pt x="208800" y="1828800"/>
                </a:cubicBezTo>
                <a:cubicBezTo>
                  <a:pt x="254400" y="1855200"/>
                  <a:pt x="296678" y="1888431"/>
                  <a:pt x="345600" y="1908000"/>
                </a:cubicBezTo>
                <a:cubicBezTo>
                  <a:pt x="396487" y="1928355"/>
                  <a:pt x="430295" y="1943513"/>
                  <a:pt x="482400" y="1958400"/>
                </a:cubicBezTo>
                <a:cubicBezTo>
                  <a:pt x="494167" y="1961762"/>
                  <a:pt x="506583" y="1962419"/>
                  <a:pt x="518400" y="1965600"/>
                </a:cubicBezTo>
                <a:cubicBezTo>
                  <a:pt x="569014" y="1979227"/>
                  <a:pt x="619394" y="1993738"/>
                  <a:pt x="669600" y="2008800"/>
                </a:cubicBezTo>
                <a:cubicBezTo>
                  <a:pt x="710497" y="2021069"/>
                  <a:pt x="770310" y="2041470"/>
                  <a:pt x="813600" y="2044800"/>
                </a:cubicBezTo>
                <a:cubicBezTo>
                  <a:pt x="883036" y="2050141"/>
                  <a:pt x="952827" y="2048908"/>
                  <a:pt x="1022400" y="2052000"/>
                </a:cubicBezTo>
                <a:cubicBezTo>
                  <a:pt x="1060837" y="2053708"/>
                  <a:pt x="1099200" y="2056800"/>
                  <a:pt x="1137600" y="2059200"/>
                </a:cubicBezTo>
                <a:cubicBezTo>
                  <a:pt x="1255200" y="2078400"/>
                  <a:pt x="1371305" y="2112958"/>
                  <a:pt x="1490400" y="2116800"/>
                </a:cubicBezTo>
                <a:cubicBezTo>
                  <a:pt x="1912711" y="2130423"/>
                  <a:pt x="1639167" y="2123103"/>
                  <a:pt x="2311200" y="2131200"/>
                </a:cubicBezTo>
                <a:cubicBezTo>
                  <a:pt x="2353355" y="2137222"/>
                  <a:pt x="2382844" y="2141970"/>
                  <a:pt x="2426400" y="2145600"/>
                </a:cubicBezTo>
                <a:cubicBezTo>
                  <a:pt x="2504051" y="2152071"/>
                  <a:pt x="2540200" y="2151365"/>
                  <a:pt x="2613600" y="2160000"/>
                </a:cubicBezTo>
                <a:cubicBezTo>
                  <a:pt x="2628099" y="2161706"/>
                  <a:pt x="2642400" y="2164800"/>
                  <a:pt x="2656800" y="2167200"/>
                </a:cubicBezTo>
                <a:cubicBezTo>
                  <a:pt x="2719200" y="2164800"/>
                  <a:pt x="2781668" y="2163778"/>
                  <a:pt x="2844000" y="2160000"/>
                </a:cubicBezTo>
                <a:cubicBezTo>
                  <a:pt x="2860939" y="2158973"/>
                  <a:pt x="2877864" y="2156616"/>
                  <a:pt x="2894400" y="2152800"/>
                </a:cubicBezTo>
                <a:cubicBezTo>
                  <a:pt x="2909190" y="2149387"/>
                  <a:pt x="2954400" y="2134800"/>
                  <a:pt x="2966400" y="2131200"/>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pic>
        <p:nvPicPr>
          <p:cNvPr id="17" name="Graphic 16" descr="Lights On with solid fill">
            <a:extLst>
              <a:ext uri="{FF2B5EF4-FFF2-40B4-BE49-F238E27FC236}">
                <a16:creationId xmlns:a16="http://schemas.microsoft.com/office/drawing/2014/main" id="{9B7C572D-8A2C-AB50-9C3B-3DE2C88CC5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76800" y="2889600"/>
            <a:ext cx="1219200" cy="1219200"/>
          </a:xfrm>
          <a:prstGeom prst="rect">
            <a:avLst/>
          </a:prstGeom>
        </p:spPr>
      </p:pic>
    </p:spTree>
    <p:extLst>
      <p:ext uri="{BB962C8B-B14F-4D97-AF65-F5344CB8AC3E}">
        <p14:creationId xmlns:p14="http://schemas.microsoft.com/office/powerpoint/2010/main" val="3973974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2"/>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0" grpId="0" animBg="1"/>
      <p:bldP spid="10" grpId="1"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224" y="1387296"/>
            <a:ext cx="10003536" cy="4875581"/>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224" y="1387296"/>
            <a:ext cx="10003536" cy="4875581"/>
          </a:xfrm>
          <a:prstGeom prst="rect">
            <a:avLst/>
          </a:prstGeom>
        </p:spPr>
      </p:pic>
      <p:sp>
        <p:nvSpPr>
          <p:cNvPr id="2" name="Rectangle 1">
            <a:extLst>
              <a:ext uri="{FF2B5EF4-FFF2-40B4-BE49-F238E27FC236}">
                <a16:creationId xmlns:a16="http://schemas.microsoft.com/office/drawing/2014/main" id="{1F3BBC6B-CD53-82A1-06E9-6FB7367A0864}"/>
              </a:ext>
            </a:extLst>
          </p:cNvPr>
          <p:cNvSpPr/>
          <p:nvPr/>
        </p:nvSpPr>
        <p:spPr>
          <a:xfrm>
            <a:off x="7674965" y="2014279"/>
            <a:ext cx="819463" cy="2590800"/>
          </a:xfrm>
          <a:prstGeom prst="rect">
            <a:avLst/>
          </a:prstGeom>
          <a:solidFill>
            <a:srgbClr val="FFFF00">
              <a:alpha val="18000"/>
            </a:srgbClr>
          </a:solidFill>
          <a:ln>
            <a:solidFill>
              <a:srgbClr val="FFFF00">
                <a:alpha val="6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pic>
        <p:nvPicPr>
          <p:cNvPr id="4" name="Picture 3">
            <a:extLst>
              <a:ext uri="{FF2B5EF4-FFF2-40B4-BE49-F238E27FC236}">
                <a16:creationId xmlns:a16="http://schemas.microsoft.com/office/drawing/2014/main" id="{EC646F3C-9A60-5C78-2BE9-F6DDB7270C4E}"/>
              </a:ext>
            </a:extLst>
          </p:cNvPr>
          <p:cNvPicPr>
            <a:picLocks noChangeAspect="1"/>
          </p:cNvPicPr>
          <p:nvPr/>
        </p:nvPicPr>
        <p:blipFill>
          <a:blip r:embed="rId5">
            <a:duotone>
              <a:schemeClr val="accent2">
                <a:shade val="45000"/>
                <a:satMod val="135000"/>
              </a:schemeClr>
              <a:prstClr val="white"/>
            </a:duotone>
          </a:blip>
          <a:stretch>
            <a:fillRect/>
          </a:stretch>
        </p:blipFill>
        <p:spPr>
          <a:xfrm flipH="1">
            <a:off x="7639428" y="2447363"/>
            <a:ext cx="905144" cy="2157716"/>
          </a:xfrm>
          <a:prstGeom prst="rect">
            <a:avLst/>
          </a:prstGeom>
        </p:spPr>
      </p:pic>
      <p:cxnSp>
        <p:nvCxnSpPr>
          <p:cNvPr id="7" name="Straight Connector 6">
            <a:extLst>
              <a:ext uri="{FF2B5EF4-FFF2-40B4-BE49-F238E27FC236}">
                <a16:creationId xmlns:a16="http://schemas.microsoft.com/office/drawing/2014/main" id="{BB14B435-9197-A12D-8040-6D40C8801CF3}"/>
              </a:ext>
            </a:extLst>
          </p:cNvPr>
          <p:cNvCxnSpPr/>
          <p:nvPr/>
        </p:nvCxnSpPr>
        <p:spPr>
          <a:xfrm>
            <a:off x="2366683" y="6329083"/>
            <a:ext cx="466164" cy="0"/>
          </a:xfrm>
          <a:prstGeom prst="line">
            <a:avLst/>
          </a:prstGeom>
          <a:ln w="22225">
            <a:solidFill>
              <a:srgbClr val="5DB6CA"/>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0836A89-2088-52ED-CE6F-D8B6821DBD98}"/>
              </a:ext>
            </a:extLst>
          </p:cNvPr>
          <p:cNvSpPr txBox="1"/>
          <p:nvPr/>
        </p:nvSpPr>
        <p:spPr>
          <a:xfrm>
            <a:off x="2832847" y="6082861"/>
            <a:ext cx="1489099" cy="420564"/>
          </a:xfrm>
          <a:prstGeom prst="rect">
            <a:avLst/>
          </a:prstGeom>
          <a:noFill/>
        </p:spPr>
        <p:txBody>
          <a:bodyPr wrap="square" rtlCol="0">
            <a:spAutoFit/>
          </a:bodyPr>
          <a:lstStyle/>
          <a:p>
            <a:pPr defTabSz="1219170"/>
            <a:r>
              <a:rPr lang="en-US" sz="2133" dirty="0">
                <a:solidFill>
                  <a:prstClr val="black"/>
                </a:solidFill>
                <a:latin typeface="Calibri"/>
              </a:rPr>
              <a:t>Battery</a:t>
            </a:r>
          </a:p>
        </p:txBody>
      </p:sp>
      <p:sp>
        <p:nvSpPr>
          <p:cNvPr id="10" name="Title 1">
            <a:extLst>
              <a:ext uri="{FF2B5EF4-FFF2-40B4-BE49-F238E27FC236}">
                <a16:creationId xmlns:a16="http://schemas.microsoft.com/office/drawing/2014/main" id="{B95C6DB6-327D-70FC-F9D0-6BC7EE470C6C}"/>
              </a:ext>
            </a:extLst>
          </p:cNvPr>
          <p:cNvSpPr>
            <a:spLocks noGrp="1"/>
          </p:cNvSpPr>
          <p:nvPr>
            <p:ph type="title"/>
          </p:nvPr>
        </p:nvSpPr>
        <p:spPr>
          <a:xfrm>
            <a:off x="154873" y="322157"/>
            <a:ext cx="7592291" cy="928831"/>
          </a:xfrm>
        </p:spPr>
        <p:txBody>
          <a:bodyPr/>
          <a:lstStyle/>
          <a:p>
            <a:r>
              <a:rPr lang="en-US" dirty="0"/>
              <a:t>Summer</a:t>
            </a:r>
          </a:p>
        </p:txBody>
      </p:sp>
      <p:sp>
        <p:nvSpPr>
          <p:cNvPr id="3" name="Rectangle 2">
            <a:extLst>
              <a:ext uri="{FF2B5EF4-FFF2-40B4-BE49-F238E27FC236}">
                <a16:creationId xmlns:a16="http://schemas.microsoft.com/office/drawing/2014/main" id="{D687335B-C244-312F-1765-6E68561C203C}"/>
              </a:ext>
            </a:extLst>
          </p:cNvPr>
          <p:cNvSpPr/>
          <p:nvPr/>
        </p:nvSpPr>
        <p:spPr>
          <a:xfrm>
            <a:off x="3444380" y="2014279"/>
            <a:ext cx="3178315" cy="2590800"/>
          </a:xfrm>
          <a:prstGeom prst="rect">
            <a:avLst/>
          </a:prstGeom>
          <a:solidFill>
            <a:schemeClr val="accent1">
              <a:lumMod val="60000"/>
              <a:lumOff val="40000"/>
              <a:alpha val="18000"/>
            </a:schemeClr>
          </a:solidFill>
          <a:ln>
            <a:solidFill>
              <a:schemeClr val="accent1">
                <a:lumMod val="60000"/>
                <a:lumOff val="40000"/>
                <a:alpha val="64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Tree>
    <p:extLst>
      <p:ext uri="{BB962C8B-B14F-4D97-AF65-F5344CB8AC3E}">
        <p14:creationId xmlns:p14="http://schemas.microsoft.com/office/powerpoint/2010/main" val="8601551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1F77-4301-E3F0-A47C-FDC4350EDEE0}"/>
              </a:ext>
            </a:extLst>
          </p:cNvPr>
          <p:cNvSpPr>
            <a:spLocks noGrp="1"/>
          </p:cNvSpPr>
          <p:nvPr>
            <p:ph type="ctrTitle"/>
          </p:nvPr>
        </p:nvSpPr>
        <p:spPr>
          <a:xfrm>
            <a:off x="838200" y="1594541"/>
            <a:ext cx="9812482" cy="1600200"/>
          </a:xfrm>
        </p:spPr>
        <p:txBody>
          <a:bodyPr>
            <a:noAutofit/>
          </a:bodyPr>
          <a:lstStyle/>
          <a:p>
            <a:pPr algn="l"/>
            <a:r>
              <a:rPr lang="en-US" sz="6600" b="1" dirty="0">
                <a:latin typeface="Times New Roman" panose="02020603050405020304" pitchFamily="18" charset="0"/>
                <a:cs typeface="Times New Roman" panose="02020603050405020304" pitchFamily="18" charset="0"/>
              </a:rPr>
              <a:t>Idaho’s Energy </a:t>
            </a:r>
            <a:br>
              <a:rPr lang="en-US" sz="6600" b="1" dirty="0">
                <a:latin typeface="Times New Roman" panose="02020603050405020304" pitchFamily="18" charset="0"/>
                <a:cs typeface="Times New Roman" panose="02020603050405020304" pitchFamily="18" charset="0"/>
              </a:rPr>
            </a:br>
            <a:r>
              <a:rPr lang="en-US" sz="6600" b="1" dirty="0">
                <a:latin typeface="Times New Roman" panose="02020603050405020304" pitchFamily="18" charset="0"/>
                <a:cs typeface="Times New Roman" panose="02020603050405020304" pitchFamily="18" charset="0"/>
              </a:rPr>
              <a:t>Landscape</a:t>
            </a:r>
          </a:p>
        </p:txBody>
      </p:sp>
      <p:sp>
        <p:nvSpPr>
          <p:cNvPr id="3" name="Subtitle 2">
            <a:extLst>
              <a:ext uri="{FF2B5EF4-FFF2-40B4-BE49-F238E27FC236}">
                <a16:creationId xmlns:a16="http://schemas.microsoft.com/office/drawing/2014/main" id="{5E7C8FDF-16BC-CBD8-6F4B-F0FDDDA29B55}"/>
              </a:ext>
            </a:extLst>
          </p:cNvPr>
          <p:cNvSpPr>
            <a:spLocks noGrp="1"/>
          </p:cNvSpPr>
          <p:nvPr>
            <p:ph type="subTitle"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Idaho Governor’s Office of Energy and Mineral Resources</a:t>
            </a:r>
          </a:p>
          <a:p>
            <a:r>
              <a:rPr lang="en-US" dirty="0">
                <a:latin typeface="Times New Roman" panose="02020603050405020304" pitchFamily="18" charset="0"/>
                <a:cs typeface="Times New Roman" panose="02020603050405020304" pitchFamily="18" charset="0"/>
              </a:rPr>
              <a:t>Richard Stover, Administrator </a:t>
            </a:r>
          </a:p>
          <a:p>
            <a:r>
              <a:rPr lang="en-US" dirty="0">
                <a:latin typeface="Times New Roman" panose="02020603050405020304" pitchFamily="18" charset="0"/>
                <a:cs typeface="Times New Roman" panose="02020603050405020304" pitchFamily="18" charset="0"/>
              </a:rPr>
              <a:t>November 30, 2023</a:t>
            </a:r>
          </a:p>
        </p:txBody>
      </p:sp>
    </p:spTree>
    <p:extLst>
      <p:ext uri="{BB962C8B-B14F-4D97-AF65-F5344CB8AC3E}">
        <p14:creationId xmlns:p14="http://schemas.microsoft.com/office/powerpoint/2010/main" val="1844686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68526-F6D5-442C-8488-813DECE0AC33}"/>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C2159A67-DCA0-4C02-A5D8-C67957493473}"/>
              </a:ext>
            </a:extLst>
          </p:cNvPr>
          <p:cNvPicPr>
            <a:picLocks noChangeAspect="1"/>
          </p:cNvPicPr>
          <p:nvPr/>
        </p:nvPicPr>
        <p:blipFill>
          <a:blip r:embed="rId2"/>
          <a:stretch>
            <a:fillRect/>
          </a:stretch>
        </p:blipFill>
        <p:spPr>
          <a:xfrm>
            <a:off x="0" y="14484"/>
            <a:ext cx="12192000" cy="6829033"/>
          </a:xfrm>
          <a:prstGeom prst="rect">
            <a:avLst/>
          </a:prstGeom>
        </p:spPr>
      </p:pic>
    </p:spTree>
    <p:extLst>
      <p:ext uri="{BB962C8B-B14F-4D97-AF65-F5344CB8AC3E}">
        <p14:creationId xmlns:p14="http://schemas.microsoft.com/office/powerpoint/2010/main" val="307879300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AE3C646-2898-46DD-B2AD-C350768CF7D1}"/>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pic>
        <p:nvPicPr>
          <p:cNvPr id="4" name="Picture 3">
            <a:extLst>
              <a:ext uri="{FF2B5EF4-FFF2-40B4-BE49-F238E27FC236}">
                <a16:creationId xmlns:a16="http://schemas.microsoft.com/office/drawing/2014/main" id="{85FC2558-7401-4B5C-8A34-3DA2E7C933EE}"/>
              </a:ext>
            </a:extLst>
          </p:cNvPr>
          <p:cNvPicPr>
            <a:picLocks noChangeAspect="1"/>
          </p:cNvPicPr>
          <p:nvPr/>
        </p:nvPicPr>
        <p:blipFill>
          <a:blip r:embed="rId2"/>
          <a:stretch>
            <a:fillRect/>
          </a:stretch>
        </p:blipFill>
        <p:spPr>
          <a:xfrm>
            <a:off x="958850" y="19050"/>
            <a:ext cx="10274300" cy="6819900"/>
          </a:xfrm>
          <a:prstGeom prst="rect">
            <a:avLst/>
          </a:prstGeom>
        </p:spPr>
      </p:pic>
      <p:sp>
        <p:nvSpPr>
          <p:cNvPr id="6" name="Rectangle 5">
            <a:extLst>
              <a:ext uri="{FF2B5EF4-FFF2-40B4-BE49-F238E27FC236}">
                <a16:creationId xmlns:a16="http://schemas.microsoft.com/office/drawing/2014/main" id="{30610C58-E6F7-4F0E-9987-73F21152E7BF}"/>
              </a:ext>
            </a:extLst>
          </p:cNvPr>
          <p:cNvSpPr/>
          <p:nvPr/>
        </p:nvSpPr>
        <p:spPr>
          <a:xfrm>
            <a:off x="852450" y="1"/>
            <a:ext cx="921833" cy="604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7" name="Rectangle 6">
            <a:extLst>
              <a:ext uri="{FF2B5EF4-FFF2-40B4-BE49-F238E27FC236}">
                <a16:creationId xmlns:a16="http://schemas.microsoft.com/office/drawing/2014/main" id="{44E3289A-D22C-46CC-A2C5-9BA40DC9F369}"/>
              </a:ext>
            </a:extLst>
          </p:cNvPr>
          <p:cNvSpPr/>
          <p:nvPr/>
        </p:nvSpPr>
        <p:spPr>
          <a:xfrm>
            <a:off x="1055650" y="203201"/>
            <a:ext cx="921833" cy="604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8" name="Rectangle 7">
            <a:extLst>
              <a:ext uri="{FF2B5EF4-FFF2-40B4-BE49-F238E27FC236}">
                <a16:creationId xmlns:a16="http://schemas.microsoft.com/office/drawing/2014/main" id="{209B5E22-4259-4650-B203-863F82A35A8D}"/>
              </a:ext>
            </a:extLst>
          </p:cNvPr>
          <p:cNvSpPr/>
          <p:nvPr/>
        </p:nvSpPr>
        <p:spPr>
          <a:xfrm>
            <a:off x="9570224" y="35474"/>
            <a:ext cx="2056781" cy="6046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Tree>
    <p:extLst>
      <p:ext uri="{BB962C8B-B14F-4D97-AF65-F5344CB8AC3E}">
        <p14:creationId xmlns:p14="http://schemas.microsoft.com/office/powerpoint/2010/main" val="1505475749"/>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86B6-D660-4410-A0B6-BDABF77BAF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6FC8B5-BE8B-44B4-8FD0-E0CF0B6111C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9C472EA3-BD8B-463C-9FEA-95978A25D6FE}"/>
              </a:ext>
            </a:extLst>
          </p:cNvPr>
          <p:cNvPicPr>
            <a:picLocks noChangeAspect="1"/>
          </p:cNvPicPr>
          <p:nvPr/>
        </p:nvPicPr>
        <p:blipFill>
          <a:blip r:embed="rId2"/>
          <a:stretch>
            <a:fillRect/>
          </a:stretch>
        </p:blipFill>
        <p:spPr>
          <a:xfrm>
            <a:off x="0" y="1"/>
            <a:ext cx="12192000" cy="6658871"/>
          </a:xfrm>
          <a:prstGeom prst="rect">
            <a:avLst/>
          </a:prstGeom>
        </p:spPr>
      </p:pic>
    </p:spTree>
    <p:extLst>
      <p:ext uri="{BB962C8B-B14F-4D97-AF65-F5344CB8AC3E}">
        <p14:creationId xmlns:p14="http://schemas.microsoft.com/office/powerpoint/2010/main" val="1533290705"/>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9CCA9-F970-4D98-A832-DD3CF8FDA271}"/>
              </a:ext>
            </a:extLst>
          </p:cNvPr>
          <p:cNvSpPr>
            <a:spLocks noGrp="1"/>
          </p:cNvSpPr>
          <p:nvPr>
            <p:ph type="title"/>
          </p:nvPr>
        </p:nvSpPr>
        <p:spPr/>
        <p:txBody>
          <a:bodyPr/>
          <a:lstStyle/>
          <a:p>
            <a:r>
              <a:rPr lang="en-US" dirty="0"/>
              <a:t>Isolation</a:t>
            </a:r>
          </a:p>
        </p:txBody>
      </p:sp>
      <p:pic>
        <p:nvPicPr>
          <p:cNvPr id="5" name="Picture 4">
            <a:extLst>
              <a:ext uri="{FF2B5EF4-FFF2-40B4-BE49-F238E27FC236}">
                <a16:creationId xmlns:a16="http://schemas.microsoft.com/office/drawing/2014/main" id="{6840469E-110C-46B6-ADBE-1F212D32F31A}"/>
              </a:ext>
            </a:extLst>
          </p:cNvPr>
          <p:cNvPicPr>
            <a:picLocks noChangeAspect="1"/>
          </p:cNvPicPr>
          <p:nvPr/>
        </p:nvPicPr>
        <p:blipFill>
          <a:blip r:embed="rId3"/>
          <a:stretch>
            <a:fillRect/>
          </a:stretch>
        </p:blipFill>
        <p:spPr>
          <a:xfrm>
            <a:off x="2355350" y="1084714"/>
            <a:ext cx="7481301" cy="5773287"/>
          </a:xfrm>
          <a:prstGeom prst="rect">
            <a:avLst/>
          </a:prstGeom>
        </p:spPr>
      </p:pic>
    </p:spTree>
    <p:extLst>
      <p:ext uri="{BB962C8B-B14F-4D97-AF65-F5344CB8AC3E}">
        <p14:creationId xmlns:p14="http://schemas.microsoft.com/office/powerpoint/2010/main" val="170199992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247D35-8EB5-4F80-B151-7DC2BFA7501B}"/>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2" name="Title 1">
            <a:extLst>
              <a:ext uri="{FF2B5EF4-FFF2-40B4-BE49-F238E27FC236}">
                <a16:creationId xmlns:a16="http://schemas.microsoft.com/office/drawing/2014/main" id="{20881B37-678E-4DD8-A250-1AE61AADEA0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D2FFFB-A501-4B55-9304-21D30E91D89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8525621-CBB7-47B9-BD20-72C9928A8E17}"/>
              </a:ext>
            </a:extLst>
          </p:cNvPr>
          <p:cNvPicPr>
            <a:picLocks noChangeAspect="1"/>
          </p:cNvPicPr>
          <p:nvPr/>
        </p:nvPicPr>
        <p:blipFill>
          <a:blip r:embed="rId3"/>
          <a:stretch>
            <a:fillRect/>
          </a:stretch>
        </p:blipFill>
        <p:spPr>
          <a:xfrm>
            <a:off x="2926773" y="0"/>
            <a:ext cx="6338455" cy="6858000"/>
          </a:xfrm>
          <a:prstGeom prst="rect">
            <a:avLst/>
          </a:prstGeom>
        </p:spPr>
      </p:pic>
    </p:spTree>
    <p:extLst>
      <p:ext uri="{BB962C8B-B14F-4D97-AF65-F5344CB8AC3E}">
        <p14:creationId xmlns:p14="http://schemas.microsoft.com/office/powerpoint/2010/main" val="326626079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247D35-8EB5-4F80-B151-7DC2BFA7501B}"/>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2" name="Title 1">
            <a:extLst>
              <a:ext uri="{FF2B5EF4-FFF2-40B4-BE49-F238E27FC236}">
                <a16:creationId xmlns:a16="http://schemas.microsoft.com/office/drawing/2014/main" id="{20881B37-678E-4DD8-A250-1AE61AADEA0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D2FFFB-A501-4B55-9304-21D30E91D89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8525621-CBB7-47B9-BD20-72C9928A8E17}"/>
              </a:ext>
            </a:extLst>
          </p:cNvPr>
          <p:cNvPicPr>
            <a:picLocks noChangeAspect="1"/>
          </p:cNvPicPr>
          <p:nvPr/>
        </p:nvPicPr>
        <p:blipFill>
          <a:blip r:embed="rId2"/>
          <a:stretch>
            <a:fillRect/>
          </a:stretch>
        </p:blipFill>
        <p:spPr>
          <a:xfrm>
            <a:off x="5853546" y="0"/>
            <a:ext cx="6338455" cy="6858000"/>
          </a:xfrm>
          <a:prstGeom prst="rect">
            <a:avLst/>
          </a:prstGeom>
        </p:spPr>
      </p:pic>
      <p:pic>
        <p:nvPicPr>
          <p:cNvPr id="6" name="Picture 5" descr="Tower_Portrait.jpg">
            <a:extLst>
              <a:ext uri="{FF2B5EF4-FFF2-40B4-BE49-F238E27FC236}">
                <a16:creationId xmlns:a16="http://schemas.microsoft.com/office/drawing/2014/main" id="{5268C4B0-6EE6-4DBB-9E30-1C0CEAF07F09}"/>
              </a:ext>
            </a:extLst>
          </p:cNvPr>
          <p:cNvPicPr>
            <a:picLocks noChangeAspect="1"/>
          </p:cNvPicPr>
          <p:nvPr/>
        </p:nvPicPr>
        <p:blipFill rotWithShape="1">
          <a:blip r:embed="rId3" cstate="print"/>
          <a:srcRect l="4861"/>
          <a:stretch/>
        </p:blipFill>
        <p:spPr>
          <a:xfrm>
            <a:off x="-112316" y="0"/>
            <a:ext cx="5965861" cy="685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9054524"/>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BDE4-AB3A-4821-8F0D-07523B05C1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054B6D-22F7-481C-B748-051C25D5FAE7}"/>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92665380-3535-440E-B9C4-1E3354B56E5B}"/>
              </a:ext>
            </a:extLst>
          </p:cNvPr>
          <p:cNvPicPr>
            <a:picLocks noChangeAspect="1"/>
          </p:cNvPicPr>
          <p:nvPr/>
        </p:nvPicPr>
        <p:blipFill rotWithShape="1">
          <a:blip r:embed="rId3"/>
          <a:srcRect t="29721"/>
          <a:stretch/>
        </p:blipFill>
        <p:spPr>
          <a:xfrm>
            <a:off x="-13540" y="-9622"/>
            <a:ext cx="12151472" cy="6867623"/>
          </a:xfrm>
          <a:prstGeom prst="rect">
            <a:avLst/>
          </a:prstGeom>
        </p:spPr>
      </p:pic>
    </p:spTree>
    <p:extLst>
      <p:ext uri="{BB962C8B-B14F-4D97-AF65-F5344CB8AC3E}">
        <p14:creationId xmlns:p14="http://schemas.microsoft.com/office/powerpoint/2010/main" val="266808706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563EF-A055-43D8-A05D-6B7C18763A54}"/>
              </a:ext>
            </a:extLst>
          </p:cNvPr>
          <p:cNvSpPr>
            <a:spLocks noGrp="1"/>
          </p:cNvSpPr>
          <p:nvPr>
            <p:ph type="title"/>
          </p:nvPr>
        </p:nvSpPr>
        <p:spPr>
          <a:xfrm>
            <a:off x="154873" y="390175"/>
            <a:ext cx="8379527" cy="1025671"/>
          </a:xfrm>
        </p:spPr>
        <p:txBody>
          <a:bodyPr>
            <a:normAutofit fontScale="90000"/>
          </a:bodyPr>
          <a:lstStyle/>
          <a:p>
            <a:r>
              <a:rPr lang="en-US" dirty="0"/>
              <a:t>2021 Pacific Northwest Heat Dome</a:t>
            </a:r>
          </a:p>
        </p:txBody>
      </p:sp>
      <p:sp>
        <p:nvSpPr>
          <p:cNvPr id="3" name="Content Placeholder 2">
            <a:extLst>
              <a:ext uri="{FF2B5EF4-FFF2-40B4-BE49-F238E27FC236}">
                <a16:creationId xmlns:a16="http://schemas.microsoft.com/office/drawing/2014/main" id="{97047AD9-AB9D-4086-9B9A-D0396E87E3C5}"/>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D256F5A9-3F19-4D85-8731-D20B4EDABA7F}"/>
              </a:ext>
            </a:extLst>
          </p:cNvPr>
          <p:cNvSpPr>
            <a:spLocks noGrp="1"/>
          </p:cNvSpPr>
          <p:nvPr>
            <p:ph sz="half" idx="2"/>
          </p:nvPr>
        </p:nvSpPr>
        <p:spPr/>
        <p:txBody>
          <a:bodyPr/>
          <a:lstStyle/>
          <a:p>
            <a:endParaRPr lang="en-US" dirty="0"/>
          </a:p>
        </p:txBody>
      </p:sp>
      <p:pic>
        <p:nvPicPr>
          <p:cNvPr id="6" name="Picture 5">
            <a:extLst>
              <a:ext uri="{FF2B5EF4-FFF2-40B4-BE49-F238E27FC236}">
                <a16:creationId xmlns:a16="http://schemas.microsoft.com/office/drawing/2014/main" id="{3B142129-7141-4A52-9962-61D51C5D3990}"/>
              </a:ext>
            </a:extLst>
          </p:cNvPr>
          <p:cNvPicPr>
            <a:picLocks noChangeAspect="1"/>
          </p:cNvPicPr>
          <p:nvPr/>
        </p:nvPicPr>
        <p:blipFill>
          <a:blip r:embed="rId2"/>
          <a:stretch>
            <a:fillRect/>
          </a:stretch>
        </p:blipFill>
        <p:spPr>
          <a:xfrm>
            <a:off x="0" y="1126463"/>
            <a:ext cx="9982200" cy="5727700"/>
          </a:xfrm>
          <a:prstGeom prst="rect">
            <a:avLst/>
          </a:prstGeom>
        </p:spPr>
      </p:pic>
      <p:cxnSp>
        <p:nvCxnSpPr>
          <p:cNvPr id="8" name="Straight Arrow Connector 7">
            <a:extLst>
              <a:ext uri="{FF2B5EF4-FFF2-40B4-BE49-F238E27FC236}">
                <a16:creationId xmlns:a16="http://schemas.microsoft.com/office/drawing/2014/main" id="{38745250-1877-4778-88F1-7BCBFF75E8BF}"/>
              </a:ext>
            </a:extLst>
          </p:cNvPr>
          <p:cNvCxnSpPr>
            <a:cxnSpLocks/>
            <a:stCxn id="12" idx="1"/>
          </p:cNvCxnSpPr>
          <p:nvPr/>
        </p:nvCxnSpPr>
        <p:spPr>
          <a:xfrm flipH="1">
            <a:off x="10298265" y="5726553"/>
            <a:ext cx="29316" cy="96057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139107F-24A4-42F3-BB11-F5EBF52B2EC3}"/>
              </a:ext>
            </a:extLst>
          </p:cNvPr>
          <p:cNvSpPr txBox="1"/>
          <p:nvPr/>
        </p:nvSpPr>
        <p:spPr>
          <a:xfrm>
            <a:off x="10327581" y="5311054"/>
            <a:ext cx="1556003" cy="830997"/>
          </a:xfrm>
          <a:prstGeom prst="rect">
            <a:avLst/>
          </a:prstGeom>
          <a:noFill/>
        </p:spPr>
        <p:txBody>
          <a:bodyPr wrap="none" rtlCol="0">
            <a:spAutoFit/>
          </a:bodyPr>
          <a:lstStyle/>
          <a:p>
            <a:pPr defTabSz="1219170"/>
            <a:r>
              <a:rPr lang="en-US" sz="2400" dirty="0">
                <a:solidFill>
                  <a:prstClr val="black"/>
                </a:solidFill>
                <a:latin typeface="Calibri"/>
              </a:rPr>
              <a:t>Denver – </a:t>
            </a:r>
          </a:p>
          <a:p>
            <a:pPr defTabSz="1219170"/>
            <a:r>
              <a:rPr lang="en-US" sz="2400" dirty="0">
                <a:solidFill>
                  <a:prstClr val="black"/>
                </a:solidFill>
                <a:latin typeface="Calibri"/>
              </a:rPr>
              <a:t>77 degrees</a:t>
            </a:r>
          </a:p>
        </p:txBody>
      </p:sp>
    </p:spTree>
    <p:extLst>
      <p:ext uri="{BB962C8B-B14F-4D97-AF65-F5344CB8AC3E}">
        <p14:creationId xmlns:p14="http://schemas.microsoft.com/office/powerpoint/2010/main" val="6901434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91744-4F04-FC83-94B5-FB33727DA8C7}"/>
              </a:ext>
            </a:extLst>
          </p:cNvPr>
          <p:cNvSpPr>
            <a:spLocks noGrp="1"/>
          </p:cNvSpPr>
          <p:nvPr>
            <p:ph type="title"/>
          </p:nvPr>
        </p:nvSpPr>
        <p:spPr/>
        <p:txBody>
          <a:bodyPr>
            <a:normAutofit/>
          </a:bodyPr>
          <a:lstStyle/>
          <a:p>
            <a:r>
              <a:rPr lang="en-US" dirty="0"/>
              <a:t>How Do We Do This?</a:t>
            </a:r>
          </a:p>
        </p:txBody>
      </p:sp>
      <p:pic>
        <p:nvPicPr>
          <p:cNvPr id="5122" name="Picture 2" descr="4,358 Man Carrying Earth Images, Stock Photos, 3D objects, &amp; Vectors |  Shutterstock">
            <a:extLst>
              <a:ext uri="{FF2B5EF4-FFF2-40B4-BE49-F238E27FC236}">
                <a16:creationId xmlns:a16="http://schemas.microsoft.com/office/drawing/2014/main" id="{AF2462BC-1D98-BF63-7803-E03A59FA14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025"/>
          <a:stretch/>
        </p:blipFill>
        <p:spPr bwMode="auto">
          <a:xfrm>
            <a:off x="4140200" y="1793688"/>
            <a:ext cx="3911600" cy="3270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82188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iver running through a valley&#10;&#10;Description automatically generated with low confidence">
            <a:extLst>
              <a:ext uri="{FF2B5EF4-FFF2-40B4-BE49-F238E27FC236}">
                <a16:creationId xmlns:a16="http://schemas.microsoft.com/office/drawing/2014/main" id="{F161B2F1-0E8E-4EEE-B17A-7CF50503EE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descr="A picture containing text, valley, nature&#10;&#10;Description automatically generated">
            <a:extLst>
              <a:ext uri="{FF2B5EF4-FFF2-40B4-BE49-F238E27FC236}">
                <a16:creationId xmlns:a16="http://schemas.microsoft.com/office/drawing/2014/main" id="{779E0471-D7CA-4058-A926-7271BBEEF6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05136">
            <a:off x="806513" y="584521"/>
            <a:ext cx="4380048" cy="5668297"/>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0692C2E1-D19C-4A47-B1AF-D250C7F0552B}"/>
              </a:ext>
            </a:extLst>
          </p:cNvPr>
          <p:cNvSpPr txBox="1"/>
          <p:nvPr/>
        </p:nvSpPr>
        <p:spPr>
          <a:xfrm>
            <a:off x="5037679" y="85981"/>
            <a:ext cx="5495851" cy="1260089"/>
          </a:xfrm>
          <a:prstGeom prst="rect">
            <a:avLst/>
          </a:prstGeom>
          <a:noFill/>
        </p:spPr>
        <p:txBody>
          <a:bodyPr wrap="square" rtlCol="0">
            <a:spAutoFit/>
          </a:bodyPr>
          <a:lstStyle/>
          <a:p>
            <a:pPr marL="457189" indent="-457189" defTabSz="1219170">
              <a:lnSpc>
                <a:spcPct val="107000"/>
              </a:lnSpc>
              <a:spcBef>
                <a:spcPts val="400"/>
              </a:spcBef>
              <a:buClr>
                <a:prstClr val="black"/>
              </a:buClr>
              <a:buFont typeface="Symbol" panose="05050102010706020507" pitchFamily="18" charset="2"/>
              <a:buChar char=""/>
            </a:pPr>
            <a:r>
              <a:rPr lang="en-US" sz="3467" b="1" dirty="0">
                <a:solidFill>
                  <a:prstClr val="black"/>
                </a:solidFill>
                <a:latin typeface="Calibri" panose="020F0502020204030204" pitchFamily="34" charset="0"/>
                <a:ea typeface="Calibri" panose="020F0502020204030204" pitchFamily="34" charset="0"/>
                <a:cs typeface="Times New Roman" panose="02020603050405020304" pitchFamily="18" charset="0"/>
              </a:rPr>
              <a:t>Filed Sept. 29, 2023</a:t>
            </a:r>
          </a:p>
          <a:p>
            <a:pPr marL="457189" indent="-457189" defTabSz="1219170">
              <a:lnSpc>
                <a:spcPct val="107000"/>
              </a:lnSpc>
              <a:spcBef>
                <a:spcPts val="400"/>
              </a:spcBef>
              <a:spcAft>
                <a:spcPts val="1067"/>
              </a:spcAft>
              <a:buClr>
                <a:prstClr val="black"/>
              </a:buClr>
              <a:buFont typeface="Symbol" panose="05050102010706020507" pitchFamily="18" charset="2"/>
              <a:buChar char=""/>
            </a:pPr>
            <a:r>
              <a:rPr lang="en-US" sz="3467" b="1" dirty="0">
                <a:solidFill>
                  <a:prstClr val="black"/>
                </a:solidFill>
                <a:latin typeface="Calibri" panose="020F0502020204030204" pitchFamily="34" charset="0"/>
                <a:ea typeface="Calibri" panose="020F0502020204030204" pitchFamily="34" charset="0"/>
                <a:cs typeface="Times New Roman" panose="02020603050405020304" pitchFamily="18" charset="0"/>
              </a:rPr>
              <a:t>Next IRP in June 2025</a:t>
            </a:r>
          </a:p>
        </p:txBody>
      </p:sp>
      <p:sp>
        <p:nvSpPr>
          <p:cNvPr id="8" name="TextBox 7">
            <a:extLst>
              <a:ext uri="{FF2B5EF4-FFF2-40B4-BE49-F238E27FC236}">
                <a16:creationId xmlns:a16="http://schemas.microsoft.com/office/drawing/2014/main" id="{7D196732-D68A-42E3-89B6-D39B26E6948E}"/>
              </a:ext>
            </a:extLst>
          </p:cNvPr>
          <p:cNvSpPr txBox="1"/>
          <p:nvPr/>
        </p:nvSpPr>
        <p:spPr>
          <a:xfrm>
            <a:off x="5993075" y="4254559"/>
            <a:ext cx="2314415" cy="379656"/>
          </a:xfrm>
          <a:prstGeom prst="rect">
            <a:avLst/>
          </a:prstGeom>
          <a:noFill/>
        </p:spPr>
        <p:txBody>
          <a:bodyPr wrap="square" rtlCol="0">
            <a:spAutoFit/>
          </a:bodyPr>
          <a:lstStyle/>
          <a:p>
            <a:pPr defTabSz="1219170"/>
            <a:r>
              <a:rPr lang="en-US" sz="1867" dirty="0">
                <a:solidFill>
                  <a:prstClr val="white"/>
                </a:solidFill>
                <a:latin typeface="Calibri" panose="020F0502020204030204" pitchFamily="34" charset="0"/>
                <a:ea typeface="Calibri" panose="020F0502020204030204" pitchFamily="34" charset="0"/>
                <a:cs typeface="Times New Roman" panose="02020603050405020304" pitchFamily="18" charset="0"/>
              </a:rPr>
              <a:t>idahopower.com/</a:t>
            </a:r>
            <a:r>
              <a:rPr lang="en-US" sz="1867" dirty="0" err="1">
                <a:solidFill>
                  <a:prstClr val="white"/>
                </a:solidFill>
                <a:latin typeface="Calibri" panose="020F0502020204030204" pitchFamily="34" charset="0"/>
                <a:ea typeface="Calibri" panose="020F0502020204030204" pitchFamily="34" charset="0"/>
                <a:cs typeface="Times New Roman" panose="02020603050405020304" pitchFamily="18" charset="0"/>
              </a:rPr>
              <a:t>irp</a:t>
            </a:r>
            <a:endParaRPr lang="en-US" sz="1867"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723CDDE0-F692-1ED3-6580-4459886D4A93}"/>
              </a:ext>
            </a:extLst>
          </p:cNvPr>
          <p:cNvSpPr/>
          <p:nvPr/>
        </p:nvSpPr>
        <p:spPr>
          <a:xfrm rot="20738169">
            <a:off x="950311" y="1509537"/>
            <a:ext cx="1622612" cy="3765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Tree>
    <p:extLst>
      <p:ext uri="{BB962C8B-B14F-4D97-AF65-F5344CB8AC3E}">
        <p14:creationId xmlns:p14="http://schemas.microsoft.com/office/powerpoint/2010/main" val="2861719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6FAC1-A4AE-C59A-1DD1-BF0D8199CE6C}"/>
              </a:ext>
            </a:extLst>
          </p:cNvPr>
          <p:cNvSpPr>
            <a:spLocks noGrp="1"/>
          </p:cNvSpPr>
          <p:nvPr>
            <p:ph type="title"/>
          </p:nvPr>
        </p:nvSpPr>
        <p:spPr/>
        <p:txBody>
          <a:bodyPr>
            <a:normAutofit/>
          </a:bodyPr>
          <a:lstStyle/>
          <a:p>
            <a:r>
              <a:rPr lang="en-US" sz="4000" dirty="0"/>
              <a:t>Office of Energy and Mineral Resources (OEMR)</a:t>
            </a:r>
          </a:p>
        </p:txBody>
      </p:sp>
      <p:sp>
        <p:nvSpPr>
          <p:cNvPr id="3" name="Content Placeholder 2">
            <a:extLst>
              <a:ext uri="{FF2B5EF4-FFF2-40B4-BE49-F238E27FC236}">
                <a16:creationId xmlns:a16="http://schemas.microsoft.com/office/drawing/2014/main" id="{9B4C2F03-351E-0D28-761A-B7C3F9638D11}"/>
              </a:ext>
            </a:extLst>
          </p:cNvPr>
          <p:cNvSpPr>
            <a:spLocks noGrp="1"/>
          </p:cNvSpPr>
          <p:nvPr>
            <p:ph idx="1"/>
          </p:nvPr>
        </p:nvSpPr>
        <p:spPr/>
        <p:txBody>
          <a:bodyPr>
            <a:normAutofit/>
          </a:bodyPr>
          <a:lstStyle/>
          <a:p>
            <a:pPr marL="0" indent="0">
              <a:buNone/>
            </a:pPr>
            <a:r>
              <a:rPr lang="en-US" sz="2400" dirty="0"/>
              <a:t>Mission: Develop and utilize Idaho’s energy and mineral resources in an efficient, effective, and responsible manner that serves to enhance the state’s economy and sustain the quality of life for its citizens. </a:t>
            </a:r>
          </a:p>
          <a:p>
            <a:pPr marL="0" indent="0">
              <a:buNone/>
            </a:pPr>
            <a:r>
              <a:rPr lang="en-US" sz="2400" dirty="0"/>
              <a:t>Our focus: </a:t>
            </a:r>
            <a:r>
              <a:rPr lang="en-US" sz="2400" dirty="0">
                <a:solidFill>
                  <a:schemeClr val="accent2"/>
                </a:solidFill>
              </a:rPr>
              <a:t>reliable</a:t>
            </a:r>
            <a:r>
              <a:rPr lang="en-US" sz="2400" dirty="0"/>
              <a:t>, </a:t>
            </a:r>
            <a:r>
              <a:rPr lang="en-US" sz="2400" dirty="0">
                <a:solidFill>
                  <a:schemeClr val="accent6"/>
                </a:solidFill>
              </a:rPr>
              <a:t>affordable</a:t>
            </a:r>
            <a:r>
              <a:rPr lang="en-US" sz="2400" dirty="0"/>
              <a:t>, and </a:t>
            </a:r>
            <a:r>
              <a:rPr lang="en-US" sz="2400" dirty="0">
                <a:solidFill>
                  <a:schemeClr val="accent1"/>
                </a:solidFill>
              </a:rPr>
              <a:t>sustainable</a:t>
            </a:r>
            <a:r>
              <a:rPr lang="en-US" sz="2400" dirty="0"/>
              <a:t> power in Idaho</a:t>
            </a:r>
          </a:p>
          <a:p>
            <a:pPr marL="0" indent="0">
              <a:buNone/>
            </a:pPr>
            <a:endParaRPr lang="en-US" dirty="0"/>
          </a:p>
        </p:txBody>
      </p:sp>
      <p:sp>
        <p:nvSpPr>
          <p:cNvPr id="4" name="TextBox 3">
            <a:extLst>
              <a:ext uri="{FF2B5EF4-FFF2-40B4-BE49-F238E27FC236}">
                <a16:creationId xmlns:a16="http://schemas.microsoft.com/office/drawing/2014/main" id="{2D3CF6D7-0864-21EF-4EFC-AAAE0C9DB2C3}"/>
              </a:ext>
            </a:extLst>
          </p:cNvPr>
          <p:cNvSpPr txBox="1"/>
          <p:nvPr/>
        </p:nvSpPr>
        <p:spPr>
          <a:xfrm>
            <a:off x="3489446" y="4211272"/>
            <a:ext cx="2140528" cy="1200329"/>
          </a:xfrm>
          <a:prstGeom prst="rect">
            <a:avLst/>
          </a:prstGeom>
          <a:noFill/>
        </p:spPr>
        <p:txBody>
          <a:bodyPr wrap="square" rtlCol="0">
            <a:spAutoFit/>
          </a:bodyPr>
          <a:lstStyle/>
          <a:p>
            <a:pPr algn="ctr"/>
            <a:r>
              <a:rPr lang="en-US" sz="1800" dirty="0"/>
              <a:t>Idaho’s energy and mineral planning and policy development agency</a:t>
            </a:r>
          </a:p>
        </p:txBody>
      </p:sp>
      <p:sp>
        <p:nvSpPr>
          <p:cNvPr id="7" name="TextBox 6">
            <a:extLst>
              <a:ext uri="{FF2B5EF4-FFF2-40B4-BE49-F238E27FC236}">
                <a16:creationId xmlns:a16="http://schemas.microsoft.com/office/drawing/2014/main" id="{9052AF55-A39F-FAE8-CDE9-6AB5AD3C1DA3}"/>
              </a:ext>
            </a:extLst>
          </p:cNvPr>
          <p:cNvSpPr txBox="1"/>
          <p:nvPr/>
        </p:nvSpPr>
        <p:spPr>
          <a:xfrm>
            <a:off x="1044877" y="4209202"/>
            <a:ext cx="2140528" cy="1200329"/>
          </a:xfrm>
          <a:prstGeom prst="rect">
            <a:avLst/>
          </a:prstGeom>
          <a:noFill/>
        </p:spPr>
        <p:txBody>
          <a:bodyPr wrap="square" rtlCol="0">
            <a:spAutoFit/>
          </a:bodyPr>
          <a:lstStyle/>
          <a:p>
            <a:pPr algn="ctr"/>
            <a:r>
              <a:rPr lang="en-US" sz="1800" dirty="0"/>
              <a:t>Idaho’s clearinghouse for energy and mineral information</a:t>
            </a:r>
          </a:p>
        </p:txBody>
      </p:sp>
      <p:sp>
        <p:nvSpPr>
          <p:cNvPr id="10" name="TextBox 9">
            <a:extLst>
              <a:ext uri="{FF2B5EF4-FFF2-40B4-BE49-F238E27FC236}">
                <a16:creationId xmlns:a16="http://schemas.microsoft.com/office/drawing/2014/main" id="{A7B14F6F-1024-EB24-7315-0D67D8BB8CC7}"/>
              </a:ext>
            </a:extLst>
          </p:cNvPr>
          <p:cNvSpPr txBox="1"/>
          <p:nvPr/>
        </p:nvSpPr>
        <p:spPr>
          <a:xfrm>
            <a:off x="6016560" y="4209202"/>
            <a:ext cx="2140528" cy="1200329"/>
          </a:xfrm>
          <a:prstGeom prst="rect">
            <a:avLst/>
          </a:prstGeom>
          <a:noFill/>
        </p:spPr>
        <p:txBody>
          <a:bodyPr wrap="square" rtlCol="0">
            <a:spAutoFit/>
          </a:bodyPr>
          <a:lstStyle/>
          <a:p>
            <a:pPr algn="ctr"/>
            <a:r>
              <a:rPr lang="en-US" sz="1800" dirty="0"/>
              <a:t>Administrative arm of the Idaho Strategic Energy </a:t>
            </a:r>
          </a:p>
          <a:p>
            <a:pPr marL="0" indent="0" algn="ctr">
              <a:buNone/>
            </a:pPr>
            <a:r>
              <a:rPr lang="en-US" sz="1800" dirty="0"/>
              <a:t>  Alliance (ISEA)</a:t>
            </a:r>
          </a:p>
        </p:txBody>
      </p:sp>
      <p:sp>
        <p:nvSpPr>
          <p:cNvPr id="12" name="Rectangle 11" descr="Bar chart">
            <a:extLst>
              <a:ext uri="{FF2B5EF4-FFF2-40B4-BE49-F238E27FC236}">
                <a16:creationId xmlns:a16="http://schemas.microsoft.com/office/drawing/2014/main" id="{B0EDE8DF-56BD-4E4E-6E62-D6893F3F4AF3}"/>
              </a:ext>
            </a:extLst>
          </p:cNvPr>
          <p:cNvSpPr/>
          <p:nvPr/>
        </p:nvSpPr>
        <p:spPr>
          <a:xfrm>
            <a:off x="1844614" y="3666078"/>
            <a:ext cx="541054" cy="541054"/>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Rectangle 12" descr="Users">
            <a:extLst>
              <a:ext uri="{FF2B5EF4-FFF2-40B4-BE49-F238E27FC236}">
                <a16:creationId xmlns:a16="http://schemas.microsoft.com/office/drawing/2014/main" id="{19507911-D1D9-69AF-337B-5098A69947EB}"/>
              </a:ext>
            </a:extLst>
          </p:cNvPr>
          <p:cNvSpPr/>
          <p:nvPr/>
        </p:nvSpPr>
        <p:spPr>
          <a:xfrm>
            <a:off x="4289183" y="3666078"/>
            <a:ext cx="541054" cy="541054"/>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Rectangle 15" descr="Atom">
            <a:extLst>
              <a:ext uri="{FF2B5EF4-FFF2-40B4-BE49-F238E27FC236}">
                <a16:creationId xmlns:a16="http://schemas.microsoft.com/office/drawing/2014/main" id="{69A469B5-D054-920B-CEC3-F06FAF55B4BD}"/>
              </a:ext>
            </a:extLst>
          </p:cNvPr>
          <p:cNvSpPr/>
          <p:nvPr/>
        </p:nvSpPr>
        <p:spPr>
          <a:xfrm>
            <a:off x="6820711" y="3666078"/>
            <a:ext cx="541054" cy="541054"/>
          </a:xfrm>
          <a:prstGeom prst="rect">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357983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Connector: Elbow 48">
            <a:extLst>
              <a:ext uri="{FF2B5EF4-FFF2-40B4-BE49-F238E27FC236}">
                <a16:creationId xmlns:a16="http://schemas.microsoft.com/office/drawing/2014/main" id="{816FAB73-5476-477B-BC9C-9976ECBF1768}"/>
              </a:ext>
            </a:extLst>
          </p:cNvPr>
          <p:cNvCxnSpPr>
            <a:cxnSpLocks/>
            <a:stCxn id="43" idx="6"/>
            <a:endCxn id="9" idx="2"/>
          </p:cNvCxnSpPr>
          <p:nvPr/>
        </p:nvCxnSpPr>
        <p:spPr>
          <a:xfrm flipV="1">
            <a:off x="10279591" y="4690555"/>
            <a:ext cx="781244" cy="949236"/>
          </a:xfrm>
          <a:prstGeom prst="bentConnector2">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FCD279C7-5636-4565-8473-25EBA322CD70}"/>
              </a:ext>
            </a:extLst>
          </p:cNvPr>
          <p:cNvCxnSpPr>
            <a:cxnSpLocks/>
            <a:stCxn id="34" idx="4"/>
            <a:endCxn id="43" idx="2"/>
          </p:cNvCxnSpPr>
          <p:nvPr/>
        </p:nvCxnSpPr>
        <p:spPr>
          <a:xfrm rot="16200000" flipH="1">
            <a:off x="8353581" y="4932982"/>
            <a:ext cx="651416" cy="762201"/>
          </a:xfrm>
          <a:prstGeom prst="bentConnector2">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2DFBC8C-3D7B-4460-AA32-EFC079B3AE2D}"/>
              </a:ext>
            </a:extLst>
          </p:cNvPr>
          <p:cNvSpPr>
            <a:spLocks noGrp="1"/>
          </p:cNvSpPr>
          <p:nvPr>
            <p:ph type="title"/>
          </p:nvPr>
        </p:nvSpPr>
        <p:spPr>
          <a:xfrm>
            <a:off x="97104" y="332584"/>
            <a:ext cx="8491243" cy="1143000"/>
          </a:xfrm>
        </p:spPr>
        <p:txBody>
          <a:bodyPr>
            <a:normAutofit/>
          </a:bodyPr>
          <a:lstStyle/>
          <a:p>
            <a:r>
              <a:rPr lang="en-US" dirty="0"/>
              <a:t>2023 IRP Introduces New Methods</a:t>
            </a:r>
          </a:p>
        </p:txBody>
      </p:sp>
      <p:grpSp>
        <p:nvGrpSpPr>
          <p:cNvPr id="116" name="Group 115">
            <a:extLst>
              <a:ext uri="{FF2B5EF4-FFF2-40B4-BE49-F238E27FC236}">
                <a16:creationId xmlns:a16="http://schemas.microsoft.com/office/drawing/2014/main" id="{4F7FB6B4-C029-465A-B2E2-BFA1BAE72C88}"/>
              </a:ext>
            </a:extLst>
          </p:cNvPr>
          <p:cNvGrpSpPr/>
          <p:nvPr/>
        </p:nvGrpSpPr>
        <p:grpSpPr>
          <a:xfrm>
            <a:off x="9639310" y="2604845"/>
            <a:ext cx="2226605" cy="2085711"/>
            <a:chOff x="7229482" y="1953633"/>
            <a:chExt cx="1669954" cy="1564283"/>
          </a:xfrm>
        </p:grpSpPr>
        <p:cxnSp>
          <p:nvCxnSpPr>
            <p:cNvPr id="38" name="Straight Arrow Connector 37">
              <a:extLst>
                <a:ext uri="{FF2B5EF4-FFF2-40B4-BE49-F238E27FC236}">
                  <a16:creationId xmlns:a16="http://schemas.microsoft.com/office/drawing/2014/main" id="{0C2BF5A8-3ED8-4E28-B47F-F612DDC755F4}"/>
                </a:ext>
              </a:extLst>
            </p:cNvPr>
            <p:cNvCxnSpPr>
              <a:cxnSpLocks/>
              <a:stCxn id="34" idx="6"/>
              <a:endCxn id="9" idx="1"/>
            </p:cNvCxnSpPr>
            <p:nvPr/>
          </p:nvCxnSpPr>
          <p:spPr>
            <a:xfrm>
              <a:off x="7229482" y="2735441"/>
              <a:ext cx="462334" cy="334"/>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146CBFA-10AA-433E-93D9-4DBAEAA32908}"/>
                </a:ext>
              </a:extLst>
            </p:cNvPr>
            <p:cNvPicPr>
              <a:picLocks noChangeAspect="1"/>
            </p:cNvPicPr>
            <p:nvPr/>
          </p:nvPicPr>
          <p:blipFill>
            <a:blip r:embed="rId3">
              <a:extLst>
                <a:ext uri="{BEBA8EAE-BF5A-486C-A8C5-ECC9F3942E4B}">
                  <a14:imgProps xmlns:a14="http://schemas.microsoft.com/office/drawing/2010/main">
                    <a14:imgLayer r:embed="rId4">
                      <a14:imgEffect>
                        <a14:saturation sat="120000"/>
                      </a14:imgEffect>
                      <a14:imgEffect>
                        <a14:brightnessContrast contrast="-30000"/>
                      </a14:imgEffect>
                    </a14:imgLayer>
                  </a14:imgProps>
                </a:ext>
              </a:extLst>
            </a:blip>
            <a:stretch>
              <a:fillRect/>
            </a:stretch>
          </p:blipFill>
          <p:spPr>
            <a:xfrm>
              <a:off x="7691816" y="1953633"/>
              <a:ext cx="1207620" cy="1564283"/>
            </a:xfrm>
            <a:prstGeom prst="rect">
              <a:avLst/>
            </a:prstGeom>
            <a:ln w="57150">
              <a:solidFill>
                <a:schemeClr val="accent1">
                  <a:lumMod val="75000"/>
                </a:schemeClr>
              </a:solidFill>
            </a:ln>
            <a:effectLst>
              <a:outerShdw blurRad="50800" dist="38100" dir="2700000" algn="tl" rotWithShape="0">
                <a:prstClr val="black">
                  <a:alpha val="40000"/>
                </a:prstClr>
              </a:outerShdw>
            </a:effectLst>
          </p:spPr>
        </p:pic>
      </p:grpSp>
      <p:grpSp>
        <p:nvGrpSpPr>
          <p:cNvPr id="112" name="Group 111">
            <a:extLst>
              <a:ext uri="{FF2B5EF4-FFF2-40B4-BE49-F238E27FC236}">
                <a16:creationId xmlns:a16="http://schemas.microsoft.com/office/drawing/2014/main" id="{D57F93C7-17DC-4DD2-A00C-714B028FA67E}"/>
              </a:ext>
            </a:extLst>
          </p:cNvPr>
          <p:cNvGrpSpPr/>
          <p:nvPr/>
        </p:nvGrpSpPr>
        <p:grpSpPr>
          <a:xfrm>
            <a:off x="221363" y="1378194"/>
            <a:ext cx="3600637" cy="4989372"/>
            <a:chOff x="166022" y="1033645"/>
            <a:chExt cx="2700478" cy="3742029"/>
          </a:xfrm>
        </p:grpSpPr>
        <p:cxnSp>
          <p:nvCxnSpPr>
            <p:cNvPr id="92" name="Straight Arrow Connector 91">
              <a:extLst>
                <a:ext uri="{FF2B5EF4-FFF2-40B4-BE49-F238E27FC236}">
                  <a16:creationId xmlns:a16="http://schemas.microsoft.com/office/drawing/2014/main" id="{F460AFD1-FA43-4043-A8B8-45AE4BC99781}"/>
                </a:ext>
              </a:extLst>
            </p:cNvPr>
            <p:cNvCxnSpPr>
              <a:cxnSpLocks/>
              <a:stCxn id="66" idx="0"/>
              <a:endCxn id="23" idx="2"/>
            </p:cNvCxnSpPr>
            <p:nvPr/>
          </p:nvCxnSpPr>
          <p:spPr>
            <a:xfrm flipV="1">
              <a:off x="704325" y="3431263"/>
              <a:ext cx="0" cy="521451"/>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789B810F-82CE-4051-BF3B-6BF5BB94400A}"/>
                </a:ext>
              </a:extLst>
            </p:cNvPr>
            <p:cNvCxnSpPr>
              <a:cxnSpLocks/>
              <a:stCxn id="15" idx="6"/>
              <a:endCxn id="59" idx="2"/>
            </p:cNvCxnSpPr>
            <p:nvPr/>
          </p:nvCxnSpPr>
          <p:spPr>
            <a:xfrm>
              <a:off x="1156611" y="2735441"/>
              <a:ext cx="675108"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2B2AD78C-C71C-4E06-A4FA-F46FD0B56C21}"/>
                </a:ext>
              </a:extLst>
            </p:cNvPr>
            <p:cNvCxnSpPr>
              <a:cxnSpLocks/>
              <a:stCxn id="64" idx="2"/>
              <a:endCxn id="15" idx="0"/>
            </p:cNvCxnSpPr>
            <p:nvPr/>
          </p:nvCxnSpPr>
          <p:spPr>
            <a:xfrm>
              <a:off x="698692" y="1856605"/>
              <a:ext cx="719" cy="421636"/>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59C8D782-2C2D-4B50-9171-A2F1D6436D51}"/>
                </a:ext>
              </a:extLst>
            </p:cNvPr>
            <p:cNvSpPr/>
            <p:nvPr/>
          </p:nvSpPr>
          <p:spPr>
            <a:xfrm>
              <a:off x="242211" y="2278241"/>
              <a:ext cx="914400" cy="914400"/>
            </a:xfrm>
            <a:prstGeom prst="ellipse">
              <a:avLst/>
            </a:prstGeom>
            <a:solidFill>
              <a:srgbClr val="F8FCFE"/>
            </a:solidFill>
            <a:ln w="57150">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defTabSz="1219170">
                <a:defRPr/>
              </a:pPr>
              <a:r>
                <a:rPr lang="en-US" sz="1867" b="1">
                  <a:solidFill>
                    <a:prstClr val="black"/>
                  </a:solidFill>
                  <a:latin typeface="Calibri"/>
                </a:rPr>
                <a:t>R-CAT</a:t>
              </a:r>
            </a:p>
          </p:txBody>
        </p:sp>
        <p:sp>
          <p:nvSpPr>
            <p:cNvPr id="23" name="Rectangle 22">
              <a:extLst>
                <a:ext uri="{FF2B5EF4-FFF2-40B4-BE49-F238E27FC236}">
                  <a16:creationId xmlns:a16="http://schemas.microsoft.com/office/drawing/2014/main" id="{17F3FBA5-D11E-4B7A-8B2E-7405B062C465}"/>
                </a:ext>
              </a:extLst>
            </p:cNvPr>
            <p:cNvSpPr/>
            <p:nvPr/>
          </p:nvSpPr>
          <p:spPr>
            <a:xfrm>
              <a:off x="166022" y="3119856"/>
              <a:ext cx="1076605" cy="311407"/>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US" sz="1000">
                  <a:solidFill>
                    <a:prstClr val="black"/>
                  </a:solidFill>
                  <a:latin typeface="Calibri"/>
                </a:rPr>
                <a:t>Reliability &amp; Capacity </a:t>
              </a:r>
            </a:p>
            <a:p>
              <a:pPr algn="ctr" defTabSz="1219170">
                <a:defRPr/>
              </a:pPr>
              <a:r>
                <a:rPr lang="en-US" sz="1000">
                  <a:solidFill>
                    <a:prstClr val="black"/>
                  </a:solidFill>
                  <a:latin typeface="Calibri"/>
                </a:rPr>
                <a:t>Assessment Tool</a:t>
              </a:r>
            </a:p>
          </p:txBody>
        </p:sp>
        <p:sp>
          <p:nvSpPr>
            <p:cNvPr id="64" name="Rectangle: Rounded Corners 63">
              <a:extLst>
                <a:ext uri="{FF2B5EF4-FFF2-40B4-BE49-F238E27FC236}">
                  <a16:creationId xmlns:a16="http://schemas.microsoft.com/office/drawing/2014/main" id="{04497540-3768-4260-AECE-D61EAEF8B70E}"/>
                </a:ext>
              </a:extLst>
            </p:cNvPr>
            <p:cNvSpPr/>
            <p:nvPr/>
          </p:nvSpPr>
          <p:spPr>
            <a:xfrm>
              <a:off x="241492" y="1033645"/>
              <a:ext cx="914400" cy="822960"/>
            </a:xfrm>
            <a:prstGeom prst="roundRect">
              <a:avLst/>
            </a:prstGeom>
            <a:solidFill>
              <a:schemeClr val="bg1">
                <a:lumMod val="95000"/>
              </a:schemeClr>
            </a:solid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60960" rtlCol="0" anchor="b"/>
            <a:lstStyle/>
            <a:p>
              <a:pPr algn="ctr" defTabSz="1219170">
                <a:defRPr/>
              </a:pPr>
              <a:r>
                <a:rPr lang="en-US" sz="1600" b="1">
                  <a:solidFill>
                    <a:prstClr val="black"/>
                  </a:solidFill>
                  <a:latin typeface="Calibri"/>
                </a:rPr>
                <a:t>Generation</a:t>
              </a:r>
            </a:p>
          </p:txBody>
        </p:sp>
        <p:sp>
          <p:nvSpPr>
            <p:cNvPr id="66" name="Rectangle: Rounded Corners 65">
              <a:extLst>
                <a:ext uri="{FF2B5EF4-FFF2-40B4-BE49-F238E27FC236}">
                  <a16:creationId xmlns:a16="http://schemas.microsoft.com/office/drawing/2014/main" id="{314EC3E1-33D0-4CB5-9202-F3ED313FB891}"/>
                </a:ext>
              </a:extLst>
            </p:cNvPr>
            <p:cNvSpPr/>
            <p:nvPr/>
          </p:nvSpPr>
          <p:spPr>
            <a:xfrm>
              <a:off x="247125" y="3952714"/>
              <a:ext cx="914400" cy="822960"/>
            </a:xfrm>
            <a:prstGeom prst="roundRect">
              <a:avLst/>
            </a:prstGeom>
            <a:solidFill>
              <a:schemeClr val="bg1">
                <a:lumMod val="95000"/>
              </a:schemeClr>
            </a:solid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60960" rtlCol="0" anchor="b"/>
            <a:lstStyle/>
            <a:p>
              <a:pPr algn="ctr" defTabSz="1219170">
                <a:defRPr/>
              </a:pPr>
              <a:r>
                <a:rPr lang="en-US" sz="1600" b="1">
                  <a:solidFill>
                    <a:prstClr val="black"/>
                  </a:solidFill>
                  <a:latin typeface="Calibri"/>
                </a:rPr>
                <a:t>Load</a:t>
              </a:r>
            </a:p>
          </p:txBody>
        </p:sp>
        <p:pic>
          <p:nvPicPr>
            <p:cNvPr id="68" name="Picture 67">
              <a:extLst>
                <a:ext uri="{FF2B5EF4-FFF2-40B4-BE49-F238E27FC236}">
                  <a16:creationId xmlns:a16="http://schemas.microsoft.com/office/drawing/2014/main" id="{F95213E6-1340-44E1-8157-1EA20075502E}"/>
                </a:ext>
              </a:extLst>
            </p:cNvPr>
            <p:cNvPicPr>
              <a:picLocks noChangeAspect="1"/>
            </p:cNvPicPr>
            <p:nvPr/>
          </p:nvPicPr>
          <p:blipFill rotWithShape="1">
            <a:blip r:embed="rId5"/>
            <a:srcRect t="9900" r="2570" b="8217"/>
            <a:stretch/>
          </p:blipFill>
          <p:spPr>
            <a:xfrm>
              <a:off x="796515" y="3517916"/>
              <a:ext cx="742759" cy="249419"/>
            </a:xfrm>
            <a:prstGeom prst="rect">
              <a:avLst/>
            </a:prstGeom>
          </p:spPr>
        </p:pic>
        <p:pic>
          <p:nvPicPr>
            <p:cNvPr id="69" name="Graphic 68" descr="Plugged Unplugged with solid fill">
              <a:extLst>
                <a:ext uri="{FF2B5EF4-FFF2-40B4-BE49-F238E27FC236}">
                  <a16:creationId xmlns:a16="http://schemas.microsoft.com/office/drawing/2014/main" id="{122EFF78-DAA8-40AE-80EF-36F30AC8CF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5725" y="4021449"/>
              <a:ext cx="457200" cy="457200"/>
            </a:xfrm>
            <a:prstGeom prst="rect">
              <a:avLst/>
            </a:prstGeom>
          </p:spPr>
        </p:pic>
        <p:pic>
          <p:nvPicPr>
            <p:cNvPr id="73" name="Graphic 72" descr="Hydropower with solid fill">
              <a:extLst>
                <a:ext uri="{FF2B5EF4-FFF2-40B4-BE49-F238E27FC236}">
                  <a16:creationId xmlns:a16="http://schemas.microsoft.com/office/drawing/2014/main" id="{38139B09-2B81-4366-9FBE-DBD6B72A752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70811" y="1096901"/>
              <a:ext cx="457200" cy="457200"/>
            </a:xfrm>
            <a:prstGeom prst="rect">
              <a:avLst/>
            </a:prstGeom>
          </p:spPr>
        </p:pic>
        <p:pic>
          <p:nvPicPr>
            <p:cNvPr id="87" name="Graphic 86" descr="Normal Distribution with solid fill">
              <a:extLst>
                <a:ext uri="{FF2B5EF4-FFF2-40B4-BE49-F238E27FC236}">
                  <a16:creationId xmlns:a16="http://schemas.microsoft.com/office/drawing/2014/main" id="{DADB5A83-210B-4C70-A7AE-CDAC54B2B5A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58670" y="2372681"/>
              <a:ext cx="457200" cy="457200"/>
            </a:xfrm>
            <a:prstGeom prst="rect">
              <a:avLst/>
            </a:prstGeom>
          </p:spPr>
        </p:pic>
        <p:sp>
          <p:nvSpPr>
            <p:cNvPr id="59" name="Oval 58">
              <a:extLst>
                <a:ext uri="{FF2B5EF4-FFF2-40B4-BE49-F238E27FC236}">
                  <a16:creationId xmlns:a16="http://schemas.microsoft.com/office/drawing/2014/main" id="{1CB283F4-17D2-46C3-8DA9-4340F420DF1B}"/>
                </a:ext>
              </a:extLst>
            </p:cNvPr>
            <p:cNvSpPr/>
            <p:nvPr/>
          </p:nvSpPr>
          <p:spPr>
            <a:xfrm>
              <a:off x="1831719" y="2278241"/>
              <a:ext cx="914400" cy="914400"/>
            </a:xfrm>
            <a:prstGeom prst="ellipse">
              <a:avLst/>
            </a:prstGeom>
            <a:solidFill>
              <a:srgbClr val="F3F7FF"/>
            </a:solidFill>
            <a:ln w="57150">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defTabSz="1219170">
                <a:defRPr/>
              </a:pPr>
              <a:r>
                <a:rPr lang="en-US" sz="1867" b="1">
                  <a:solidFill>
                    <a:prstClr val="black"/>
                  </a:solidFill>
                  <a:latin typeface="Calibri"/>
                </a:rPr>
                <a:t>LOLE</a:t>
              </a:r>
            </a:p>
          </p:txBody>
        </p:sp>
        <p:pic>
          <p:nvPicPr>
            <p:cNvPr id="79" name="Graphic 78" descr="Abacus with solid fill">
              <a:extLst>
                <a:ext uri="{FF2B5EF4-FFF2-40B4-BE49-F238E27FC236}">
                  <a16:creationId xmlns:a16="http://schemas.microsoft.com/office/drawing/2014/main" id="{DD5992D3-2577-4B31-B81B-67A865A0279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64680" y="2378611"/>
              <a:ext cx="457200" cy="457200"/>
            </a:xfrm>
            <a:prstGeom prst="rect">
              <a:avLst/>
            </a:prstGeom>
          </p:spPr>
        </p:pic>
        <p:sp>
          <p:nvSpPr>
            <p:cNvPr id="61" name="Rectangle 60">
              <a:extLst>
                <a:ext uri="{FF2B5EF4-FFF2-40B4-BE49-F238E27FC236}">
                  <a16:creationId xmlns:a16="http://schemas.microsoft.com/office/drawing/2014/main" id="{26AEB315-0521-4668-8FCD-66785908C513}"/>
                </a:ext>
              </a:extLst>
            </p:cNvPr>
            <p:cNvSpPr/>
            <p:nvPr/>
          </p:nvSpPr>
          <p:spPr>
            <a:xfrm>
              <a:off x="1704961" y="3124237"/>
              <a:ext cx="1161539" cy="228600"/>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US" sz="1000">
                  <a:solidFill>
                    <a:prstClr val="black"/>
                  </a:solidFill>
                  <a:latin typeface="Calibri"/>
                </a:rPr>
                <a:t>Loss of Load Expectation</a:t>
              </a:r>
            </a:p>
          </p:txBody>
        </p:sp>
      </p:grpSp>
      <p:grpSp>
        <p:nvGrpSpPr>
          <p:cNvPr id="113" name="Group 112">
            <a:extLst>
              <a:ext uri="{FF2B5EF4-FFF2-40B4-BE49-F238E27FC236}">
                <a16:creationId xmlns:a16="http://schemas.microsoft.com/office/drawing/2014/main" id="{D6BBE81C-4CAD-49D3-8FE1-CDC3A0CBCA93}"/>
              </a:ext>
            </a:extLst>
          </p:cNvPr>
          <p:cNvGrpSpPr/>
          <p:nvPr/>
        </p:nvGrpSpPr>
        <p:grpSpPr>
          <a:xfrm>
            <a:off x="3047642" y="1310113"/>
            <a:ext cx="2391495" cy="5167921"/>
            <a:chOff x="2285731" y="982584"/>
            <a:chExt cx="1793621" cy="3875941"/>
          </a:xfrm>
        </p:grpSpPr>
        <p:cxnSp>
          <p:nvCxnSpPr>
            <p:cNvPr id="103" name="Connector: Elbow 102">
              <a:extLst>
                <a:ext uri="{FF2B5EF4-FFF2-40B4-BE49-F238E27FC236}">
                  <a16:creationId xmlns:a16="http://schemas.microsoft.com/office/drawing/2014/main" id="{2B4BED54-3759-404E-A3E8-A1672D8D9649}"/>
                </a:ext>
              </a:extLst>
            </p:cNvPr>
            <p:cNvCxnSpPr>
              <a:cxnSpLocks/>
              <a:stCxn id="61" idx="2"/>
              <a:endCxn id="11" idx="2"/>
            </p:cNvCxnSpPr>
            <p:nvPr/>
          </p:nvCxnSpPr>
          <p:spPr>
            <a:xfrm rot="16200000" flipH="1">
              <a:off x="2140262" y="3498305"/>
              <a:ext cx="877007" cy="586069"/>
            </a:xfrm>
            <a:prstGeom prst="bentConnector2">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Connector: Elbow 100">
              <a:extLst>
                <a:ext uri="{FF2B5EF4-FFF2-40B4-BE49-F238E27FC236}">
                  <a16:creationId xmlns:a16="http://schemas.microsoft.com/office/drawing/2014/main" id="{707A9B73-E8C1-4B3D-A3F2-C1ACFEAB67C0}"/>
                </a:ext>
              </a:extLst>
            </p:cNvPr>
            <p:cNvCxnSpPr>
              <a:stCxn id="59" idx="0"/>
              <a:endCxn id="3" idx="2"/>
            </p:cNvCxnSpPr>
            <p:nvPr/>
          </p:nvCxnSpPr>
          <p:spPr>
            <a:xfrm rot="5400000" flipH="1" flipV="1">
              <a:off x="2161131" y="1567573"/>
              <a:ext cx="838457" cy="582881"/>
            </a:xfrm>
            <a:prstGeom prst="bentConnector2">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861EEE85-9F0A-4EC9-B14B-7049DF66B738}"/>
                </a:ext>
              </a:extLst>
            </p:cNvPr>
            <p:cNvSpPr/>
            <p:nvPr/>
          </p:nvSpPr>
          <p:spPr>
            <a:xfrm>
              <a:off x="2871800" y="982584"/>
              <a:ext cx="914400" cy="914400"/>
            </a:xfrm>
            <a:prstGeom prst="ellipse">
              <a:avLst/>
            </a:prstGeom>
            <a:solidFill>
              <a:srgbClr val="FFF9E7"/>
            </a:solidFill>
            <a:ln w="57150">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defTabSz="1219170">
                <a:defRPr/>
              </a:pPr>
              <a:r>
                <a:rPr lang="en-US" sz="1867" b="1">
                  <a:solidFill>
                    <a:prstClr val="black"/>
                  </a:solidFill>
                  <a:latin typeface="Calibri"/>
                </a:rPr>
                <a:t>ELCC</a:t>
              </a:r>
            </a:p>
          </p:txBody>
        </p:sp>
        <p:sp>
          <p:nvSpPr>
            <p:cNvPr id="11" name="Oval 10">
              <a:extLst>
                <a:ext uri="{FF2B5EF4-FFF2-40B4-BE49-F238E27FC236}">
                  <a16:creationId xmlns:a16="http://schemas.microsoft.com/office/drawing/2014/main" id="{585ACC94-2446-43E7-A76D-EE165034000B}"/>
                </a:ext>
              </a:extLst>
            </p:cNvPr>
            <p:cNvSpPr/>
            <p:nvPr/>
          </p:nvSpPr>
          <p:spPr>
            <a:xfrm>
              <a:off x="2871800" y="3772644"/>
              <a:ext cx="914400" cy="914400"/>
            </a:xfrm>
            <a:prstGeom prst="ellipse">
              <a:avLst/>
            </a:prstGeom>
            <a:solidFill>
              <a:srgbClr val="FFF9E7"/>
            </a:solidFill>
            <a:ln w="57150">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defTabSz="1219170">
                <a:defRPr/>
              </a:pPr>
              <a:r>
                <a:rPr lang="en-US" sz="1867" b="1">
                  <a:solidFill>
                    <a:prstClr val="black"/>
                  </a:solidFill>
                  <a:latin typeface="Calibri"/>
                </a:rPr>
                <a:t>PRM</a:t>
              </a:r>
            </a:p>
          </p:txBody>
        </p:sp>
        <p:sp>
          <p:nvSpPr>
            <p:cNvPr id="7" name="Rectangle 6">
              <a:extLst>
                <a:ext uri="{FF2B5EF4-FFF2-40B4-BE49-F238E27FC236}">
                  <a16:creationId xmlns:a16="http://schemas.microsoft.com/office/drawing/2014/main" id="{1731756E-297D-48EB-8615-14AA57400D06}"/>
                </a:ext>
              </a:extLst>
            </p:cNvPr>
            <p:cNvSpPr/>
            <p:nvPr/>
          </p:nvSpPr>
          <p:spPr>
            <a:xfrm>
              <a:off x="2736268" y="4629925"/>
              <a:ext cx="1185463" cy="228600"/>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US" sz="1000">
                  <a:solidFill>
                    <a:prstClr val="black"/>
                  </a:solidFill>
                  <a:latin typeface="Calibri"/>
                </a:rPr>
                <a:t>Planning Reserve Margin</a:t>
              </a:r>
            </a:p>
          </p:txBody>
        </p:sp>
        <p:sp>
          <p:nvSpPr>
            <p:cNvPr id="25" name="Rectangle 24">
              <a:extLst>
                <a:ext uri="{FF2B5EF4-FFF2-40B4-BE49-F238E27FC236}">
                  <a16:creationId xmlns:a16="http://schemas.microsoft.com/office/drawing/2014/main" id="{0FB59510-06DE-40F7-BCDD-890C94BE5B62}"/>
                </a:ext>
              </a:extLst>
            </p:cNvPr>
            <p:cNvSpPr/>
            <p:nvPr/>
          </p:nvSpPr>
          <p:spPr>
            <a:xfrm>
              <a:off x="2565067" y="1834132"/>
              <a:ext cx="1514285" cy="228600"/>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US" sz="1000">
                  <a:solidFill>
                    <a:prstClr val="black"/>
                  </a:solidFill>
                  <a:latin typeface="Calibri"/>
                </a:rPr>
                <a:t>Effective Load Carrying Capability</a:t>
              </a:r>
            </a:p>
          </p:txBody>
        </p:sp>
        <p:pic>
          <p:nvPicPr>
            <p:cNvPr id="71" name="Graphic 70" descr="Solar Panels with solid fill">
              <a:extLst>
                <a:ext uri="{FF2B5EF4-FFF2-40B4-BE49-F238E27FC236}">
                  <a16:creationId xmlns:a16="http://schemas.microsoft.com/office/drawing/2014/main" id="{C69B2C95-5EB5-47B6-84E9-944BE893776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093610" y="1069295"/>
              <a:ext cx="457200" cy="457200"/>
            </a:xfrm>
            <a:prstGeom prst="rect">
              <a:avLst/>
            </a:prstGeom>
          </p:spPr>
        </p:pic>
        <p:pic>
          <p:nvPicPr>
            <p:cNvPr id="77" name="Graphic 76" descr="Bar chart with solid fill">
              <a:extLst>
                <a:ext uri="{FF2B5EF4-FFF2-40B4-BE49-F238E27FC236}">
                  <a16:creationId xmlns:a16="http://schemas.microsoft.com/office/drawing/2014/main" id="{2E3243F1-BA88-479F-A7CA-888896FDC5D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100399" y="3863851"/>
              <a:ext cx="457200" cy="457200"/>
            </a:xfrm>
            <a:prstGeom prst="rect">
              <a:avLst/>
            </a:prstGeom>
          </p:spPr>
        </p:pic>
      </p:grpSp>
      <p:grpSp>
        <p:nvGrpSpPr>
          <p:cNvPr id="114" name="Group 113">
            <a:extLst>
              <a:ext uri="{FF2B5EF4-FFF2-40B4-BE49-F238E27FC236}">
                <a16:creationId xmlns:a16="http://schemas.microsoft.com/office/drawing/2014/main" id="{DBF2425C-EDF7-4B21-9791-1F195CA7D698}"/>
              </a:ext>
            </a:extLst>
          </p:cNvPr>
          <p:cNvGrpSpPr/>
          <p:nvPr/>
        </p:nvGrpSpPr>
        <p:grpSpPr>
          <a:xfrm>
            <a:off x="4824343" y="1919712"/>
            <a:ext cx="2040543" cy="3720080"/>
            <a:chOff x="3618257" y="1439784"/>
            <a:chExt cx="1530407" cy="2790060"/>
          </a:xfrm>
        </p:grpSpPr>
        <p:cxnSp>
          <p:nvCxnSpPr>
            <p:cNvPr id="110" name="Connector: Elbow 109">
              <a:extLst>
                <a:ext uri="{FF2B5EF4-FFF2-40B4-BE49-F238E27FC236}">
                  <a16:creationId xmlns:a16="http://schemas.microsoft.com/office/drawing/2014/main" id="{C5F7F412-52C7-4EA0-B579-C6D687510167}"/>
                </a:ext>
              </a:extLst>
            </p:cNvPr>
            <p:cNvCxnSpPr>
              <a:cxnSpLocks/>
              <a:stCxn id="3" idx="6"/>
              <a:endCxn id="32" idx="0"/>
            </p:cNvCxnSpPr>
            <p:nvPr/>
          </p:nvCxnSpPr>
          <p:spPr>
            <a:xfrm>
              <a:off x="3786200" y="1439784"/>
              <a:ext cx="537675" cy="838457"/>
            </a:xfrm>
            <a:prstGeom prst="bentConnector2">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9F0872FE-A2D0-4E62-9A74-B5FD8D2B7FF0}"/>
                </a:ext>
              </a:extLst>
            </p:cNvPr>
            <p:cNvCxnSpPr>
              <a:cxnSpLocks/>
              <a:stCxn id="11" idx="6"/>
              <a:endCxn id="35" idx="2"/>
            </p:cNvCxnSpPr>
            <p:nvPr/>
          </p:nvCxnSpPr>
          <p:spPr>
            <a:xfrm flipV="1">
              <a:off x="3786200" y="3352661"/>
              <a:ext cx="537675" cy="877183"/>
            </a:xfrm>
            <a:prstGeom prst="bentConnector2">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Aurora Electric Forecasting and Analysis Software | Energy Exemplar">
              <a:extLst>
                <a:ext uri="{FF2B5EF4-FFF2-40B4-BE49-F238E27FC236}">
                  <a16:creationId xmlns:a16="http://schemas.microsoft.com/office/drawing/2014/main" id="{9C98A5D2-FBD6-42DF-A573-EFAD673181A4}"/>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13485" y="3402632"/>
              <a:ext cx="735179" cy="228600"/>
            </a:xfrm>
            <a:prstGeom prst="rect">
              <a:avLst/>
            </a:prstGeom>
            <a:noFill/>
            <a:ln w="57150">
              <a:noFill/>
            </a:ln>
            <a:extLst>
              <a:ext uri="{909E8E84-426E-40DD-AFC4-6F175D3DCCD1}">
                <a14:hiddenFill xmlns:a14="http://schemas.microsoft.com/office/drawing/2010/main">
                  <a:solidFill>
                    <a:srgbClr val="FFFFFF"/>
                  </a:solidFill>
                </a14:hiddenFill>
              </a:ext>
            </a:extLst>
          </p:spPr>
        </p:pic>
        <p:sp>
          <p:nvSpPr>
            <p:cNvPr id="32" name="Oval 31">
              <a:extLst>
                <a:ext uri="{FF2B5EF4-FFF2-40B4-BE49-F238E27FC236}">
                  <a16:creationId xmlns:a16="http://schemas.microsoft.com/office/drawing/2014/main" id="{176C56E1-5523-4906-A468-72800FCB9547}"/>
                </a:ext>
              </a:extLst>
            </p:cNvPr>
            <p:cNvSpPr/>
            <p:nvPr/>
          </p:nvSpPr>
          <p:spPr>
            <a:xfrm>
              <a:off x="3866675" y="2278241"/>
              <a:ext cx="914400" cy="914400"/>
            </a:xfrm>
            <a:prstGeom prst="ellipse">
              <a:avLst/>
            </a:prstGeom>
            <a:solidFill>
              <a:srgbClr val="F8FCFE"/>
            </a:solidFill>
            <a:ln w="57150">
              <a:solidFill>
                <a:schemeClr val="accent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defTabSz="1219170">
                <a:defRPr/>
              </a:pPr>
              <a:r>
                <a:rPr lang="en-US" sz="1867" b="1">
                  <a:solidFill>
                    <a:prstClr val="black"/>
                  </a:solidFill>
                  <a:latin typeface="Calibri"/>
                </a:rPr>
                <a:t>LTCE</a:t>
              </a:r>
            </a:p>
          </p:txBody>
        </p:sp>
        <p:sp>
          <p:nvSpPr>
            <p:cNvPr id="35" name="Rectangle 34">
              <a:extLst>
                <a:ext uri="{FF2B5EF4-FFF2-40B4-BE49-F238E27FC236}">
                  <a16:creationId xmlns:a16="http://schemas.microsoft.com/office/drawing/2014/main" id="{D43326E8-AFB7-42A4-8A2F-1B89837FA08A}"/>
                </a:ext>
              </a:extLst>
            </p:cNvPr>
            <p:cNvSpPr/>
            <p:nvPr/>
          </p:nvSpPr>
          <p:spPr>
            <a:xfrm>
              <a:off x="3618257" y="3124061"/>
              <a:ext cx="1411236" cy="228600"/>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US" sz="1000">
                  <a:solidFill>
                    <a:prstClr val="black"/>
                  </a:solidFill>
                  <a:latin typeface="Calibri"/>
                </a:rPr>
                <a:t>Long-Term Capacity Expansion</a:t>
              </a:r>
            </a:p>
          </p:txBody>
        </p:sp>
        <p:pic>
          <p:nvPicPr>
            <p:cNvPr id="83" name="Graphic 82" descr="Remote learning math with solid fill">
              <a:extLst>
                <a:ext uri="{FF2B5EF4-FFF2-40B4-BE49-F238E27FC236}">
                  <a16:creationId xmlns:a16="http://schemas.microsoft.com/office/drawing/2014/main" id="{22DE6932-08C6-4084-936B-E1AA1AD0D80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098687" y="2372681"/>
              <a:ext cx="457200" cy="457200"/>
            </a:xfrm>
            <a:prstGeom prst="rect">
              <a:avLst/>
            </a:prstGeom>
          </p:spPr>
        </p:pic>
      </p:grpSp>
      <p:grpSp>
        <p:nvGrpSpPr>
          <p:cNvPr id="8" name="Group 7">
            <a:extLst>
              <a:ext uri="{FF2B5EF4-FFF2-40B4-BE49-F238E27FC236}">
                <a16:creationId xmlns:a16="http://schemas.microsoft.com/office/drawing/2014/main" id="{798A76BA-04A0-4254-951E-F4FE5C5ABA4F}"/>
              </a:ext>
            </a:extLst>
          </p:cNvPr>
          <p:cNvGrpSpPr/>
          <p:nvPr/>
        </p:nvGrpSpPr>
        <p:grpSpPr>
          <a:xfrm>
            <a:off x="6374767" y="2306135"/>
            <a:ext cx="3264543" cy="2682240"/>
            <a:chOff x="4781075" y="1729601"/>
            <a:chExt cx="2448407" cy="2011680"/>
          </a:xfrm>
        </p:grpSpPr>
        <p:grpSp>
          <p:nvGrpSpPr>
            <p:cNvPr id="115" name="Group 114">
              <a:extLst>
                <a:ext uri="{FF2B5EF4-FFF2-40B4-BE49-F238E27FC236}">
                  <a16:creationId xmlns:a16="http://schemas.microsoft.com/office/drawing/2014/main" id="{7074BE69-F089-45B0-BFD8-C2CF1C8198B0}"/>
                </a:ext>
              </a:extLst>
            </p:cNvPr>
            <p:cNvGrpSpPr/>
            <p:nvPr/>
          </p:nvGrpSpPr>
          <p:grpSpPr>
            <a:xfrm>
              <a:off x="4781075" y="1729601"/>
              <a:ext cx="2448407" cy="2011680"/>
              <a:chOff x="4781075" y="1729601"/>
              <a:chExt cx="2448407" cy="2011680"/>
            </a:xfrm>
          </p:grpSpPr>
          <p:cxnSp>
            <p:nvCxnSpPr>
              <p:cNvPr id="36" name="Straight Arrow Connector 35">
                <a:extLst>
                  <a:ext uri="{FF2B5EF4-FFF2-40B4-BE49-F238E27FC236}">
                    <a16:creationId xmlns:a16="http://schemas.microsoft.com/office/drawing/2014/main" id="{0C4EB42C-92AD-4DC1-92BF-E3442F05018F}"/>
                  </a:ext>
                </a:extLst>
              </p:cNvPr>
              <p:cNvCxnSpPr>
                <a:cxnSpLocks/>
                <a:stCxn id="32" idx="6"/>
                <a:endCxn id="34" idx="2"/>
              </p:cNvCxnSpPr>
              <p:nvPr/>
            </p:nvCxnSpPr>
            <p:spPr>
              <a:xfrm>
                <a:off x="4781075" y="2735441"/>
                <a:ext cx="436727" cy="0"/>
              </a:xfrm>
              <a:prstGeom prst="straightConnector1">
                <a:avLst/>
              </a:prstGeom>
              <a:ln w="381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610D45C6-B7A7-4DB6-8980-180594129EB8}"/>
                  </a:ext>
                </a:extLst>
              </p:cNvPr>
              <p:cNvSpPr/>
              <p:nvPr/>
            </p:nvSpPr>
            <p:spPr>
              <a:xfrm>
                <a:off x="5217802" y="1729601"/>
                <a:ext cx="2011680" cy="2011680"/>
              </a:xfrm>
              <a:prstGeom prst="ellipse">
                <a:avLst/>
              </a:prstGeom>
              <a:solidFill>
                <a:srgbClr val="F3F7FF"/>
              </a:solidFill>
              <a:ln w="57150">
                <a:solidFill>
                  <a:schemeClr val="accent1">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defTabSz="1219170">
                  <a:defRPr/>
                </a:pPr>
                <a:r>
                  <a:rPr lang="en-US" sz="1867" b="1">
                    <a:solidFill>
                      <a:prstClr val="black"/>
                    </a:solidFill>
                    <a:latin typeface="Calibri"/>
                  </a:rPr>
                  <a:t>LOLE Portfolio Reliability Hurdle</a:t>
                </a:r>
              </a:p>
            </p:txBody>
          </p:sp>
        </p:grpSp>
        <p:pic>
          <p:nvPicPr>
            <p:cNvPr id="6" name="Graphic 5" descr="Hurdle with solid fill">
              <a:extLst>
                <a:ext uri="{FF2B5EF4-FFF2-40B4-BE49-F238E27FC236}">
                  <a16:creationId xmlns:a16="http://schemas.microsoft.com/office/drawing/2014/main" id="{747369E4-2544-499F-A5EB-F13030AC4794}"/>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5763728" y="1960262"/>
              <a:ext cx="914400" cy="914400"/>
            </a:xfrm>
            <a:prstGeom prst="rect">
              <a:avLst/>
            </a:prstGeom>
          </p:spPr>
        </p:pic>
      </p:grpSp>
      <p:sp>
        <p:nvSpPr>
          <p:cNvPr id="43" name="Oval 42">
            <a:extLst>
              <a:ext uri="{FF2B5EF4-FFF2-40B4-BE49-F238E27FC236}">
                <a16:creationId xmlns:a16="http://schemas.microsoft.com/office/drawing/2014/main" id="{E7D96623-F594-4591-AEC7-66737A9B1D10}"/>
              </a:ext>
            </a:extLst>
          </p:cNvPr>
          <p:cNvSpPr/>
          <p:nvPr/>
        </p:nvSpPr>
        <p:spPr>
          <a:xfrm>
            <a:off x="9060391" y="5030191"/>
            <a:ext cx="1219200" cy="1219200"/>
          </a:xfrm>
          <a:prstGeom prst="ellipse">
            <a:avLst/>
          </a:prstGeom>
          <a:solidFill>
            <a:srgbClr val="FFF9E7"/>
          </a:solidFill>
          <a:ln w="57150">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ctr" defTabSz="1219170">
              <a:defRPr/>
            </a:pPr>
            <a:r>
              <a:rPr lang="en-US" sz="1867" b="1">
                <a:solidFill>
                  <a:prstClr val="black"/>
                </a:solidFill>
                <a:latin typeface="Calibri"/>
              </a:rPr>
              <a:t>L&amp;R</a:t>
            </a:r>
          </a:p>
        </p:txBody>
      </p:sp>
      <p:sp>
        <p:nvSpPr>
          <p:cNvPr id="44" name="Rectangle 43">
            <a:extLst>
              <a:ext uri="{FF2B5EF4-FFF2-40B4-BE49-F238E27FC236}">
                <a16:creationId xmlns:a16="http://schemas.microsoft.com/office/drawing/2014/main" id="{93D99022-2B01-4945-A828-0F1D334AC328}"/>
              </a:ext>
            </a:extLst>
          </p:cNvPr>
          <p:cNvSpPr/>
          <p:nvPr/>
        </p:nvSpPr>
        <p:spPr>
          <a:xfrm>
            <a:off x="9135053" y="6173233"/>
            <a:ext cx="1069873" cy="319644"/>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r>
              <a:rPr lang="en-US" sz="1000">
                <a:solidFill>
                  <a:prstClr val="black"/>
                </a:solidFill>
                <a:latin typeface="Calibri"/>
              </a:rPr>
              <a:t>L&amp;R Balance</a:t>
            </a:r>
          </a:p>
        </p:txBody>
      </p:sp>
      <p:pic>
        <p:nvPicPr>
          <p:cNvPr id="45" name="Graphic 44" descr="Bar chart with solid fill">
            <a:extLst>
              <a:ext uri="{FF2B5EF4-FFF2-40B4-BE49-F238E27FC236}">
                <a16:creationId xmlns:a16="http://schemas.microsoft.com/office/drawing/2014/main" id="{E479A86E-EDCD-43FB-9B00-01C19AA0F06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365189" y="5151800"/>
            <a:ext cx="609600" cy="609600"/>
          </a:xfrm>
          <a:prstGeom prst="rect">
            <a:avLst/>
          </a:prstGeom>
        </p:spPr>
      </p:pic>
      <p:pic>
        <p:nvPicPr>
          <p:cNvPr id="5" name="Picture 4">
            <a:extLst>
              <a:ext uri="{FF2B5EF4-FFF2-40B4-BE49-F238E27FC236}">
                <a16:creationId xmlns:a16="http://schemas.microsoft.com/office/drawing/2014/main" id="{2F646203-ACA1-76D0-06B4-70302668D11F}"/>
              </a:ext>
            </a:extLst>
          </p:cNvPr>
          <p:cNvPicPr>
            <a:picLocks noChangeAspect="1"/>
          </p:cNvPicPr>
          <p:nvPr/>
        </p:nvPicPr>
        <p:blipFill>
          <a:blip r:embed="rId23"/>
          <a:stretch>
            <a:fillRect/>
          </a:stretch>
        </p:blipFill>
        <p:spPr>
          <a:xfrm>
            <a:off x="10254741" y="2597911"/>
            <a:ext cx="1611175" cy="2092645"/>
          </a:xfrm>
          <a:prstGeom prst="rect">
            <a:avLst/>
          </a:prstGeom>
        </p:spPr>
      </p:pic>
    </p:spTree>
    <p:extLst>
      <p:ext uri="{BB962C8B-B14F-4D97-AF65-F5344CB8AC3E}">
        <p14:creationId xmlns:p14="http://schemas.microsoft.com/office/powerpoint/2010/main" val="59228878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EF421-2497-4605-9C1C-A410CCF5498A}"/>
              </a:ext>
            </a:extLst>
          </p:cNvPr>
          <p:cNvSpPr>
            <a:spLocks noGrp="1"/>
          </p:cNvSpPr>
          <p:nvPr>
            <p:ph type="title"/>
          </p:nvPr>
        </p:nvSpPr>
        <p:spPr/>
        <p:txBody>
          <a:bodyPr/>
          <a:lstStyle/>
          <a:p>
            <a:r>
              <a:rPr lang="en-US" dirty="0"/>
              <a:t>New Future Demand</a:t>
            </a:r>
          </a:p>
        </p:txBody>
      </p:sp>
      <p:grpSp>
        <p:nvGrpSpPr>
          <p:cNvPr id="8" name="Group 7">
            <a:extLst>
              <a:ext uri="{FF2B5EF4-FFF2-40B4-BE49-F238E27FC236}">
                <a16:creationId xmlns:a16="http://schemas.microsoft.com/office/drawing/2014/main" id="{7505994C-3EBF-4C31-BFDE-9BDA8934EFFF}"/>
              </a:ext>
            </a:extLst>
          </p:cNvPr>
          <p:cNvGrpSpPr>
            <a:grpSpLocks noChangeAspect="1"/>
          </p:cNvGrpSpPr>
          <p:nvPr/>
        </p:nvGrpSpPr>
        <p:grpSpPr>
          <a:xfrm>
            <a:off x="6339840" y="1360752"/>
            <a:ext cx="5852160" cy="5497248"/>
            <a:chOff x="3451860" y="73045"/>
            <a:chExt cx="5397817" cy="5070454"/>
          </a:xfrm>
        </p:grpSpPr>
        <p:pic>
          <p:nvPicPr>
            <p:cNvPr id="5" name="Picture 4">
              <a:extLst>
                <a:ext uri="{FF2B5EF4-FFF2-40B4-BE49-F238E27FC236}">
                  <a16:creationId xmlns:a16="http://schemas.microsoft.com/office/drawing/2014/main" id="{88E93017-D5CF-44F6-8550-712A8ED66F58}"/>
                </a:ext>
              </a:extLst>
            </p:cNvPr>
            <p:cNvPicPr>
              <a:picLocks noChangeAspect="1"/>
            </p:cNvPicPr>
            <p:nvPr/>
          </p:nvPicPr>
          <p:blipFill>
            <a:blip r:embed="rId2"/>
            <a:stretch>
              <a:fillRect/>
            </a:stretch>
          </p:blipFill>
          <p:spPr>
            <a:xfrm>
              <a:off x="3451860" y="1898318"/>
              <a:ext cx="5397817" cy="3245181"/>
            </a:xfrm>
            <a:prstGeom prst="rect">
              <a:avLst/>
            </a:prstGeom>
          </p:spPr>
        </p:pic>
        <p:pic>
          <p:nvPicPr>
            <p:cNvPr id="7" name="Picture 6">
              <a:extLst>
                <a:ext uri="{FF2B5EF4-FFF2-40B4-BE49-F238E27FC236}">
                  <a16:creationId xmlns:a16="http://schemas.microsoft.com/office/drawing/2014/main" id="{370B0D6A-2D25-44A8-B0F2-004314944909}"/>
                </a:ext>
              </a:extLst>
            </p:cNvPr>
            <p:cNvPicPr>
              <a:picLocks noChangeAspect="1"/>
            </p:cNvPicPr>
            <p:nvPr/>
          </p:nvPicPr>
          <p:blipFill>
            <a:blip r:embed="rId3"/>
            <a:stretch>
              <a:fillRect/>
            </a:stretch>
          </p:blipFill>
          <p:spPr>
            <a:xfrm>
              <a:off x="3451860" y="73045"/>
              <a:ext cx="5397816" cy="1825273"/>
            </a:xfrm>
            <a:prstGeom prst="rect">
              <a:avLst/>
            </a:prstGeom>
          </p:spPr>
        </p:pic>
      </p:grpSp>
      <p:grpSp>
        <p:nvGrpSpPr>
          <p:cNvPr id="13" name="Group 12">
            <a:extLst>
              <a:ext uri="{FF2B5EF4-FFF2-40B4-BE49-F238E27FC236}">
                <a16:creationId xmlns:a16="http://schemas.microsoft.com/office/drawing/2014/main" id="{407028AA-5665-4939-89FD-73B9BE1F68FD}"/>
              </a:ext>
            </a:extLst>
          </p:cNvPr>
          <p:cNvGrpSpPr>
            <a:grpSpLocks noChangeAspect="1"/>
          </p:cNvGrpSpPr>
          <p:nvPr/>
        </p:nvGrpSpPr>
        <p:grpSpPr>
          <a:xfrm>
            <a:off x="1" y="2021152"/>
            <a:ext cx="6260663" cy="4196768"/>
            <a:chOff x="582006" y="1246037"/>
            <a:chExt cx="5428596" cy="3639002"/>
          </a:xfrm>
        </p:grpSpPr>
        <p:pic>
          <p:nvPicPr>
            <p:cNvPr id="10" name="Picture 9">
              <a:extLst>
                <a:ext uri="{FF2B5EF4-FFF2-40B4-BE49-F238E27FC236}">
                  <a16:creationId xmlns:a16="http://schemas.microsoft.com/office/drawing/2014/main" id="{2EEE2A0F-77B6-484A-B7E2-786EF1F806F4}"/>
                </a:ext>
              </a:extLst>
            </p:cNvPr>
            <p:cNvPicPr>
              <a:picLocks noChangeAspect="1"/>
            </p:cNvPicPr>
            <p:nvPr/>
          </p:nvPicPr>
          <p:blipFill>
            <a:blip r:embed="rId4"/>
            <a:stretch>
              <a:fillRect/>
            </a:stretch>
          </p:blipFill>
          <p:spPr>
            <a:xfrm>
              <a:off x="582007" y="1835134"/>
              <a:ext cx="5428595" cy="3049905"/>
            </a:xfrm>
            <a:prstGeom prst="rect">
              <a:avLst/>
            </a:prstGeom>
          </p:spPr>
        </p:pic>
        <p:pic>
          <p:nvPicPr>
            <p:cNvPr id="12" name="Picture 11">
              <a:extLst>
                <a:ext uri="{FF2B5EF4-FFF2-40B4-BE49-F238E27FC236}">
                  <a16:creationId xmlns:a16="http://schemas.microsoft.com/office/drawing/2014/main" id="{3D4E6FF3-AAB8-461F-82AA-9621484E6E7E}"/>
                </a:ext>
              </a:extLst>
            </p:cNvPr>
            <p:cNvPicPr>
              <a:picLocks noChangeAspect="1"/>
            </p:cNvPicPr>
            <p:nvPr/>
          </p:nvPicPr>
          <p:blipFill>
            <a:blip r:embed="rId5"/>
            <a:stretch>
              <a:fillRect/>
            </a:stretch>
          </p:blipFill>
          <p:spPr>
            <a:xfrm>
              <a:off x="582006" y="1246037"/>
              <a:ext cx="5428595" cy="583023"/>
            </a:xfrm>
            <a:prstGeom prst="rect">
              <a:avLst/>
            </a:prstGeom>
          </p:spPr>
        </p:pic>
      </p:grpSp>
    </p:spTree>
    <p:extLst>
      <p:ext uri="{BB962C8B-B14F-4D97-AF65-F5344CB8AC3E}">
        <p14:creationId xmlns:p14="http://schemas.microsoft.com/office/powerpoint/2010/main" val="538097406"/>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31982-A76F-468B-B861-0E2AA922C687}"/>
              </a:ext>
            </a:extLst>
          </p:cNvPr>
          <p:cNvSpPr>
            <a:spLocks noGrp="1"/>
          </p:cNvSpPr>
          <p:nvPr>
            <p:ph type="title"/>
          </p:nvPr>
        </p:nvSpPr>
        <p:spPr>
          <a:xfrm>
            <a:off x="135971" y="495969"/>
            <a:ext cx="7148375" cy="1027687"/>
          </a:xfrm>
        </p:spPr>
        <p:txBody>
          <a:bodyPr>
            <a:noAutofit/>
          </a:bodyPr>
          <a:lstStyle/>
          <a:p>
            <a:r>
              <a:rPr lang="en-US" dirty="0"/>
              <a:t>Shifting Economic Resources </a:t>
            </a:r>
            <a:endParaRPr lang="en-US" b="0" dirty="0"/>
          </a:p>
        </p:txBody>
      </p:sp>
      <p:pic>
        <p:nvPicPr>
          <p:cNvPr id="9" name="Graphic 8">
            <a:extLst>
              <a:ext uri="{FF2B5EF4-FFF2-40B4-BE49-F238E27FC236}">
                <a16:creationId xmlns:a16="http://schemas.microsoft.com/office/drawing/2014/main" id="{57CB8D19-C9BE-4785-A218-E59DB5A9620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03873" y="1793178"/>
            <a:ext cx="1500983" cy="1786885"/>
          </a:xfrm>
          <a:prstGeom prst="rect">
            <a:avLst/>
          </a:prstGeom>
          <a:effectLst>
            <a:outerShdw blurRad="50800" dist="38100" dir="2700000" algn="tl" rotWithShape="0">
              <a:prstClr val="black">
                <a:alpha val="40000"/>
              </a:prstClr>
            </a:outerShdw>
          </a:effectLst>
        </p:spPr>
      </p:pic>
      <p:pic>
        <p:nvPicPr>
          <p:cNvPr id="12" name="Graphic 11">
            <a:extLst>
              <a:ext uri="{FF2B5EF4-FFF2-40B4-BE49-F238E27FC236}">
                <a16:creationId xmlns:a16="http://schemas.microsoft.com/office/drawing/2014/main" id="{210A30E6-2A16-4662-A725-020BDF2DB5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60480" y="4289909"/>
            <a:ext cx="1999353" cy="1697775"/>
          </a:xfrm>
          <a:prstGeom prst="rect">
            <a:avLst/>
          </a:prstGeom>
          <a:effectLst>
            <a:outerShdw blurRad="50800" dist="38100" dir="2700000" algn="tl" rotWithShape="0">
              <a:prstClr val="black">
                <a:alpha val="40000"/>
              </a:prstClr>
            </a:outerShdw>
          </a:effectLst>
        </p:spPr>
      </p:pic>
      <p:pic>
        <p:nvPicPr>
          <p:cNvPr id="14" name="Graphic 13">
            <a:extLst>
              <a:ext uri="{FF2B5EF4-FFF2-40B4-BE49-F238E27FC236}">
                <a16:creationId xmlns:a16="http://schemas.microsoft.com/office/drawing/2014/main" id="{44F7E0A2-87FC-4839-A88B-1ED493A1A1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9228318" y="3578953"/>
            <a:ext cx="1714660" cy="720812"/>
          </a:xfrm>
          <a:prstGeom prst="rect">
            <a:avLst/>
          </a:prstGeom>
          <a:effectLst>
            <a:outerShdw blurRad="50800" dist="38100" dir="2700000" algn="tl" rotWithShape="0">
              <a:prstClr val="black">
                <a:alpha val="40000"/>
              </a:prstClr>
            </a:outerShdw>
          </a:effectLst>
        </p:spPr>
      </p:pic>
      <p:pic>
        <p:nvPicPr>
          <p:cNvPr id="20" name="Graphic 19">
            <a:extLst>
              <a:ext uri="{FF2B5EF4-FFF2-40B4-BE49-F238E27FC236}">
                <a16:creationId xmlns:a16="http://schemas.microsoft.com/office/drawing/2014/main" id="{C5D5E83D-6895-4BF1-80B3-DECFE9C304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0901" y="2166041"/>
            <a:ext cx="1924561" cy="1718359"/>
          </a:xfrm>
          <a:prstGeom prst="rect">
            <a:avLst/>
          </a:prstGeom>
          <a:effectLst>
            <a:outerShdw blurRad="50800" dist="38100" dir="2700000" algn="tl" rotWithShape="0">
              <a:prstClr val="black">
                <a:alpha val="40000"/>
              </a:prstClr>
            </a:outerShdw>
          </a:effectLst>
        </p:spPr>
      </p:pic>
      <p:pic>
        <p:nvPicPr>
          <p:cNvPr id="22" name="Graphic 21">
            <a:extLst>
              <a:ext uri="{FF2B5EF4-FFF2-40B4-BE49-F238E27FC236}">
                <a16:creationId xmlns:a16="http://schemas.microsoft.com/office/drawing/2014/main" id="{4F6C9CC1-80EC-481C-A890-95E85EFD492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44981" y="4148451"/>
            <a:ext cx="1056399" cy="1505368"/>
          </a:xfrm>
          <a:prstGeom prst="rect">
            <a:avLst/>
          </a:prstGeom>
          <a:effectLst>
            <a:outerShdw blurRad="50800" dist="38100" dir="2700000" algn="tl" rotWithShape="0">
              <a:prstClr val="black">
                <a:alpha val="40000"/>
              </a:prstClr>
            </a:outerShdw>
          </a:effectLst>
        </p:spPr>
      </p:pic>
      <p:sp>
        <p:nvSpPr>
          <p:cNvPr id="23" name="Arrow: Right 22">
            <a:extLst>
              <a:ext uri="{FF2B5EF4-FFF2-40B4-BE49-F238E27FC236}">
                <a16:creationId xmlns:a16="http://schemas.microsoft.com/office/drawing/2014/main" id="{B37F29C5-0D75-4A9C-B6D9-496C81FC469B}"/>
              </a:ext>
            </a:extLst>
          </p:cNvPr>
          <p:cNvSpPr/>
          <p:nvPr/>
        </p:nvSpPr>
        <p:spPr>
          <a:xfrm>
            <a:off x="4497024" y="3477347"/>
            <a:ext cx="1924561" cy="814104"/>
          </a:xfrm>
          <a:prstGeom prst="rightArrow">
            <a:avLst/>
          </a:prstGeom>
          <a:solidFill>
            <a:schemeClr val="tx1">
              <a:lumMod val="50000"/>
              <a:lumOff val="5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0" name="TextBox 8">
            <a:extLst>
              <a:ext uri="{FF2B5EF4-FFF2-40B4-BE49-F238E27FC236}">
                <a16:creationId xmlns:a16="http://schemas.microsoft.com/office/drawing/2014/main" id="{276C4661-58F8-4561-B6B2-21452D3454CB}"/>
              </a:ext>
            </a:extLst>
          </p:cNvPr>
          <p:cNvSpPr txBox="1">
            <a:spLocks noChangeArrowheads="1"/>
          </p:cNvSpPr>
          <p:nvPr/>
        </p:nvSpPr>
        <p:spPr bwMode="auto">
          <a:xfrm>
            <a:off x="-462" y="6524624"/>
            <a:ext cx="725807" cy="313932"/>
          </a:xfrm>
          <a:prstGeom prst="rect">
            <a:avLst/>
          </a:prstGeom>
          <a:noFill/>
          <a:ln w="9525">
            <a:noFill/>
            <a:miter lim="800000"/>
            <a:headEnd/>
            <a:tailEnd/>
          </a:ln>
        </p:spPr>
        <p:txBody>
          <a:bodyPr>
            <a:spAutoFit/>
          </a:bodyPr>
          <a:lstStyle/>
          <a:p>
            <a:pPr defTabSz="1219170"/>
            <a:r>
              <a:rPr lang="en-US" sz="1440" dirty="0">
                <a:solidFill>
                  <a:prstClr val="black"/>
                </a:solidFill>
                <a:latin typeface="Calibri"/>
              </a:rPr>
              <a:t>6</a:t>
            </a:r>
          </a:p>
        </p:txBody>
      </p:sp>
    </p:spTree>
    <p:extLst>
      <p:ext uri="{BB962C8B-B14F-4D97-AF65-F5344CB8AC3E}">
        <p14:creationId xmlns:p14="http://schemas.microsoft.com/office/powerpoint/2010/main" val="1036556908"/>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A3090-5A93-0A63-36C9-A3BD6B9CB42E}"/>
              </a:ext>
            </a:extLst>
          </p:cNvPr>
          <p:cNvSpPr>
            <a:spLocks noGrp="1"/>
          </p:cNvSpPr>
          <p:nvPr>
            <p:ph type="title"/>
          </p:nvPr>
        </p:nvSpPr>
        <p:spPr/>
        <p:txBody>
          <a:bodyPr/>
          <a:lstStyle/>
          <a:p>
            <a:r>
              <a:rPr lang="en-US" dirty="0"/>
              <a:t>The Preferred Portfolio</a:t>
            </a:r>
          </a:p>
        </p:txBody>
      </p:sp>
      <p:pic>
        <p:nvPicPr>
          <p:cNvPr id="4" name="Content Placeholder 4">
            <a:extLst>
              <a:ext uri="{FF2B5EF4-FFF2-40B4-BE49-F238E27FC236}">
                <a16:creationId xmlns:a16="http://schemas.microsoft.com/office/drawing/2014/main" id="{15F36C90-3ABE-8CE8-A496-4D3011279D86}"/>
              </a:ext>
            </a:extLst>
          </p:cNvPr>
          <p:cNvPicPr>
            <a:picLocks noChangeAspect="1"/>
          </p:cNvPicPr>
          <p:nvPr/>
        </p:nvPicPr>
        <p:blipFill rotWithShape="1">
          <a:blip r:embed="rId2"/>
          <a:srcRect t="3993" r="10656" b="50000"/>
          <a:stretch/>
        </p:blipFill>
        <p:spPr>
          <a:xfrm>
            <a:off x="101600" y="1178853"/>
            <a:ext cx="11959261" cy="4379259"/>
          </a:xfrm>
          <a:prstGeom prst="rect">
            <a:avLst/>
          </a:prstGeom>
        </p:spPr>
      </p:pic>
      <p:sp>
        <p:nvSpPr>
          <p:cNvPr id="5" name="TextBox 4">
            <a:extLst>
              <a:ext uri="{FF2B5EF4-FFF2-40B4-BE49-F238E27FC236}">
                <a16:creationId xmlns:a16="http://schemas.microsoft.com/office/drawing/2014/main" id="{5EDC813D-AA1A-E051-947D-7A064557AA09}"/>
              </a:ext>
            </a:extLst>
          </p:cNvPr>
          <p:cNvSpPr txBox="1"/>
          <p:nvPr/>
        </p:nvSpPr>
        <p:spPr>
          <a:xfrm>
            <a:off x="277904" y="5558112"/>
            <a:ext cx="11480772" cy="502766"/>
          </a:xfrm>
          <a:prstGeom prst="rect">
            <a:avLst/>
          </a:prstGeom>
          <a:noFill/>
        </p:spPr>
        <p:txBody>
          <a:bodyPr wrap="none" rtlCol="0">
            <a:spAutoFit/>
          </a:bodyPr>
          <a:lstStyle/>
          <a:p>
            <a:pPr defTabSz="1219170"/>
            <a:r>
              <a:rPr lang="en-US" sz="2667" b="1" dirty="0">
                <a:solidFill>
                  <a:prstClr val="black"/>
                </a:solidFill>
                <a:latin typeface="Calibri"/>
              </a:rPr>
              <a:t>TOTAL         -834       961    0    1,800  1,925  808   0       0                     30    40        199</a:t>
            </a:r>
          </a:p>
        </p:txBody>
      </p:sp>
      <p:sp>
        <p:nvSpPr>
          <p:cNvPr id="6" name="TextBox 5">
            <a:extLst>
              <a:ext uri="{FF2B5EF4-FFF2-40B4-BE49-F238E27FC236}">
                <a16:creationId xmlns:a16="http://schemas.microsoft.com/office/drawing/2014/main" id="{926FE178-E3C8-4651-BECB-DC60FC2C941A}"/>
              </a:ext>
            </a:extLst>
          </p:cNvPr>
          <p:cNvSpPr txBox="1"/>
          <p:nvPr/>
        </p:nvSpPr>
        <p:spPr>
          <a:xfrm>
            <a:off x="101600" y="6184182"/>
            <a:ext cx="10808600" cy="584775"/>
          </a:xfrm>
          <a:prstGeom prst="rect">
            <a:avLst/>
          </a:prstGeom>
          <a:noFill/>
          <a:ln w="19050">
            <a:solidFill>
              <a:srgbClr val="FF0000"/>
            </a:solidFill>
          </a:ln>
        </p:spPr>
        <p:txBody>
          <a:bodyPr wrap="none" rtlCol="0">
            <a:spAutoFit/>
          </a:bodyPr>
          <a:lstStyle/>
          <a:p>
            <a:pPr defTabSz="1219170"/>
            <a:r>
              <a:rPr lang="en-US" sz="3200" b="1" dirty="0">
                <a:solidFill>
                  <a:srgbClr val="FF0000"/>
                </a:solidFill>
                <a:latin typeface="Calibri"/>
              </a:rPr>
              <a:t>Peak Demand: 3,751 MW (2021) – ~4,847 MW (2033 estimate)</a:t>
            </a:r>
          </a:p>
        </p:txBody>
      </p:sp>
      <p:pic>
        <p:nvPicPr>
          <p:cNvPr id="8" name="Picture 7">
            <a:extLst>
              <a:ext uri="{FF2B5EF4-FFF2-40B4-BE49-F238E27FC236}">
                <a16:creationId xmlns:a16="http://schemas.microsoft.com/office/drawing/2014/main" id="{8B735EAC-33ED-B8F1-620A-29CD3A728DB0}"/>
              </a:ext>
            </a:extLst>
          </p:cNvPr>
          <p:cNvPicPr>
            <a:picLocks noChangeAspect="1"/>
          </p:cNvPicPr>
          <p:nvPr/>
        </p:nvPicPr>
        <p:blipFill rotWithShape="1">
          <a:blip r:embed="rId3"/>
          <a:srcRect t="5856"/>
          <a:stretch/>
        </p:blipFill>
        <p:spPr>
          <a:xfrm>
            <a:off x="2017060" y="1674859"/>
            <a:ext cx="835960" cy="432423"/>
          </a:xfrm>
          <a:prstGeom prst="rect">
            <a:avLst/>
          </a:prstGeom>
        </p:spPr>
      </p:pic>
      <p:pic>
        <p:nvPicPr>
          <p:cNvPr id="9" name="Picture 8">
            <a:extLst>
              <a:ext uri="{FF2B5EF4-FFF2-40B4-BE49-F238E27FC236}">
                <a16:creationId xmlns:a16="http://schemas.microsoft.com/office/drawing/2014/main" id="{3217FD28-2180-5C58-6DD5-1F33CE6C7FE4}"/>
              </a:ext>
            </a:extLst>
          </p:cNvPr>
          <p:cNvPicPr>
            <a:picLocks noChangeAspect="1"/>
          </p:cNvPicPr>
          <p:nvPr/>
        </p:nvPicPr>
        <p:blipFill rotWithShape="1">
          <a:blip r:embed="rId3"/>
          <a:srcRect l="29312" t="20505" b="1"/>
          <a:stretch/>
        </p:blipFill>
        <p:spPr>
          <a:xfrm>
            <a:off x="3209378" y="1739156"/>
            <a:ext cx="590925" cy="365133"/>
          </a:xfrm>
          <a:prstGeom prst="rect">
            <a:avLst/>
          </a:prstGeom>
        </p:spPr>
      </p:pic>
      <p:sp>
        <p:nvSpPr>
          <p:cNvPr id="10" name="Rectangle 9">
            <a:extLst>
              <a:ext uri="{FF2B5EF4-FFF2-40B4-BE49-F238E27FC236}">
                <a16:creationId xmlns:a16="http://schemas.microsoft.com/office/drawing/2014/main" id="{3049DB3A-96F2-D7F1-D248-63EA96856B4E}"/>
              </a:ext>
            </a:extLst>
          </p:cNvPr>
          <p:cNvSpPr/>
          <p:nvPr/>
        </p:nvSpPr>
        <p:spPr>
          <a:xfrm>
            <a:off x="10016948" y="5635527"/>
            <a:ext cx="1652861" cy="393672"/>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1" name="Rectangle 10">
            <a:extLst>
              <a:ext uri="{FF2B5EF4-FFF2-40B4-BE49-F238E27FC236}">
                <a16:creationId xmlns:a16="http://schemas.microsoft.com/office/drawing/2014/main" id="{2771F2E6-E5F2-F8A2-3218-7F46AAAD7EBE}"/>
              </a:ext>
            </a:extLst>
          </p:cNvPr>
          <p:cNvSpPr/>
          <p:nvPr/>
        </p:nvSpPr>
        <p:spPr>
          <a:xfrm>
            <a:off x="2017060" y="1688283"/>
            <a:ext cx="1783243" cy="365133"/>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2" name="Rectangle 11">
            <a:extLst>
              <a:ext uri="{FF2B5EF4-FFF2-40B4-BE49-F238E27FC236}">
                <a16:creationId xmlns:a16="http://schemas.microsoft.com/office/drawing/2014/main" id="{79B9C60A-5D96-0B3B-AFC5-C3C67DCFA20C}"/>
              </a:ext>
            </a:extLst>
          </p:cNvPr>
          <p:cNvSpPr/>
          <p:nvPr/>
        </p:nvSpPr>
        <p:spPr>
          <a:xfrm>
            <a:off x="2017060" y="2467252"/>
            <a:ext cx="1783243" cy="365133"/>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3" name="Rectangle 12">
            <a:extLst>
              <a:ext uri="{FF2B5EF4-FFF2-40B4-BE49-F238E27FC236}">
                <a16:creationId xmlns:a16="http://schemas.microsoft.com/office/drawing/2014/main" id="{1D723562-360B-02F2-375D-49B595EE45F8}"/>
              </a:ext>
            </a:extLst>
          </p:cNvPr>
          <p:cNvSpPr/>
          <p:nvPr/>
        </p:nvSpPr>
        <p:spPr>
          <a:xfrm>
            <a:off x="2017060" y="4018423"/>
            <a:ext cx="1783243" cy="365133"/>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4" name="Rectangle 13">
            <a:extLst>
              <a:ext uri="{FF2B5EF4-FFF2-40B4-BE49-F238E27FC236}">
                <a16:creationId xmlns:a16="http://schemas.microsoft.com/office/drawing/2014/main" id="{D78EB7F5-DA1A-882B-A5AB-A74BD2753C06}"/>
              </a:ext>
            </a:extLst>
          </p:cNvPr>
          <p:cNvSpPr/>
          <p:nvPr/>
        </p:nvSpPr>
        <p:spPr>
          <a:xfrm>
            <a:off x="4297988" y="5649410"/>
            <a:ext cx="2542083" cy="365133"/>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5" name="Rectangle 14">
            <a:extLst>
              <a:ext uri="{FF2B5EF4-FFF2-40B4-BE49-F238E27FC236}">
                <a16:creationId xmlns:a16="http://schemas.microsoft.com/office/drawing/2014/main" id="{F58A6CE8-06E3-CDC7-4E3E-664D90D3F91F}"/>
              </a:ext>
            </a:extLst>
          </p:cNvPr>
          <p:cNvSpPr/>
          <p:nvPr/>
        </p:nvSpPr>
        <p:spPr>
          <a:xfrm>
            <a:off x="9314330" y="5649410"/>
            <a:ext cx="605081" cy="365133"/>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6" name="Rectangle 15">
            <a:extLst>
              <a:ext uri="{FF2B5EF4-FFF2-40B4-BE49-F238E27FC236}">
                <a16:creationId xmlns:a16="http://schemas.microsoft.com/office/drawing/2014/main" id="{CB49B05A-E76D-91CF-D436-42C01663F6B2}"/>
              </a:ext>
            </a:extLst>
          </p:cNvPr>
          <p:cNvSpPr/>
          <p:nvPr/>
        </p:nvSpPr>
        <p:spPr>
          <a:xfrm>
            <a:off x="8201212" y="2443471"/>
            <a:ext cx="1113117" cy="394447"/>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7" name="Rectangle 16">
            <a:extLst>
              <a:ext uri="{FF2B5EF4-FFF2-40B4-BE49-F238E27FC236}">
                <a16:creationId xmlns:a16="http://schemas.microsoft.com/office/drawing/2014/main" id="{8449B4A0-F8A0-D922-001A-0A9DEF3F89A5}"/>
              </a:ext>
            </a:extLst>
          </p:cNvPr>
          <p:cNvSpPr/>
          <p:nvPr/>
        </p:nvSpPr>
        <p:spPr>
          <a:xfrm>
            <a:off x="8201212" y="3633978"/>
            <a:ext cx="1113117" cy="394447"/>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8" name="Rectangle 17">
            <a:extLst>
              <a:ext uri="{FF2B5EF4-FFF2-40B4-BE49-F238E27FC236}">
                <a16:creationId xmlns:a16="http://schemas.microsoft.com/office/drawing/2014/main" id="{63901AF3-376B-AACB-5CAC-AABAB7EA5681}"/>
              </a:ext>
            </a:extLst>
          </p:cNvPr>
          <p:cNvSpPr/>
          <p:nvPr/>
        </p:nvSpPr>
        <p:spPr>
          <a:xfrm>
            <a:off x="8201212" y="4401325"/>
            <a:ext cx="1113117" cy="394447"/>
          </a:xfrm>
          <a:prstGeom prst="rect">
            <a:avLst/>
          </a:prstGeom>
          <a:noFill/>
          <a:ln w="762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Tree>
    <p:extLst>
      <p:ext uri="{BB962C8B-B14F-4D97-AF65-F5344CB8AC3E}">
        <p14:creationId xmlns:p14="http://schemas.microsoft.com/office/powerpoint/2010/main" val="1470915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1"/>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4"/>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5"/>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7"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1" name="Group 240">
            <a:extLst>
              <a:ext uri="{FF2B5EF4-FFF2-40B4-BE49-F238E27FC236}">
                <a16:creationId xmlns:a16="http://schemas.microsoft.com/office/drawing/2014/main" id="{C0D19367-276A-4D2E-950C-24AEE36EE0CC}"/>
              </a:ext>
            </a:extLst>
          </p:cNvPr>
          <p:cNvGrpSpPr/>
          <p:nvPr/>
        </p:nvGrpSpPr>
        <p:grpSpPr>
          <a:xfrm>
            <a:off x="4349898" y="947662"/>
            <a:ext cx="6972509" cy="5991085"/>
            <a:chOff x="3262423" y="710746"/>
            <a:chExt cx="5229382" cy="4493314"/>
          </a:xfrm>
        </p:grpSpPr>
        <p:sp>
          <p:nvSpPr>
            <p:cNvPr id="222" name="Freeform: Shape 221">
              <a:extLst>
                <a:ext uri="{FF2B5EF4-FFF2-40B4-BE49-F238E27FC236}">
                  <a16:creationId xmlns:a16="http://schemas.microsoft.com/office/drawing/2014/main" id="{FC51B07D-48BD-4EBF-ACB4-85BAD35D2741}"/>
                </a:ext>
              </a:extLst>
            </p:cNvPr>
            <p:cNvSpPr/>
            <p:nvPr/>
          </p:nvSpPr>
          <p:spPr>
            <a:xfrm rot="20781821">
              <a:off x="3606005" y="710746"/>
              <a:ext cx="2825496" cy="2260396"/>
            </a:xfrm>
            <a:custGeom>
              <a:avLst/>
              <a:gdLst>
                <a:gd name="connsiteX0" fmla="*/ 248192 w 798217"/>
                <a:gd name="connsiteY0" fmla="*/ 0 h 638574"/>
                <a:gd name="connsiteX1" fmla="*/ 519374 w 798217"/>
                <a:gd name="connsiteY1" fmla="*/ 77161 h 638574"/>
                <a:gd name="connsiteX2" fmla="*/ 805135 w 798217"/>
                <a:gd name="connsiteY2" fmla="*/ 152406 h 638574"/>
                <a:gd name="connsiteX3" fmla="*/ 709136 w 798217"/>
                <a:gd name="connsiteY3" fmla="*/ 551090 h 638574"/>
                <a:gd name="connsiteX4" fmla="*/ 723824 w 798217"/>
                <a:gd name="connsiteY4" fmla="*/ 584508 h 638574"/>
                <a:gd name="connsiteX5" fmla="*/ 709136 w 798217"/>
                <a:gd name="connsiteY5" fmla="*/ 647195 h 638574"/>
                <a:gd name="connsiteX6" fmla="*/ 533954 w 798217"/>
                <a:gd name="connsiteY6" fmla="*/ 584508 h 638574"/>
                <a:gd name="connsiteX7" fmla="*/ 519374 w 798217"/>
                <a:gd name="connsiteY7" fmla="*/ 597067 h 638574"/>
                <a:gd name="connsiteX8" fmla="*/ 254472 w 798217"/>
                <a:gd name="connsiteY8" fmla="*/ 571950 h 638574"/>
                <a:gd name="connsiteX9" fmla="*/ 229461 w 798217"/>
                <a:gd name="connsiteY9" fmla="*/ 551090 h 638574"/>
                <a:gd name="connsiteX10" fmla="*/ 120903 w 798217"/>
                <a:gd name="connsiteY10" fmla="*/ 538637 h 638574"/>
                <a:gd name="connsiteX11" fmla="*/ 95893 w 798217"/>
                <a:gd name="connsiteY11" fmla="*/ 501068 h 638574"/>
                <a:gd name="connsiteX12" fmla="*/ 89613 w 798217"/>
                <a:gd name="connsiteY12" fmla="*/ 450940 h 638574"/>
                <a:gd name="connsiteX13" fmla="*/ 27033 w 798217"/>
                <a:gd name="connsiteY13" fmla="*/ 419650 h 638574"/>
                <a:gd name="connsiteX14" fmla="*/ 0 w 798217"/>
                <a:gd name="connsiteY14" fmla="*/ 386231 h 638574"/>
                <a:gd name="connsiteX15" fmla="*/ 0 w 798217"/>
                <a:gd name="connsiteY15" fmla="*/ 323544 h 638574"/>
                <a:gd name="connsiteX16" fmla="*/ 12452 w 798217"/>
                <a:gd name="connsiteY16" fmla="*/ 311092 h 638574"/>
                <a:gd name="connsiteX17" fmla="*/ 6279 w 798217"/>
                <a:gd name="connsiteY17" fmla="*/ 279696 h 638574"/>
                <a:gd name="connsiteX18" fmla="*/ 39592 w 798217"/>
                <a:gd name="connsiteY18" fmla="*/ 279696 h 638574"/>
                <a:gd name="connsiteX19" fmla="*/ 12452 w 798217"/>
                <a:gd name="connsiteY19" fmla="*/ 235847 h 638574"/>
                <a:gd name="connsiteX20" fmla="*/ 6279 w 798217"/>
                <a:gd name="connsiteY20" fmla="*/ 108558 h 638574"/>
                <a:gd name="connsiteX21" fmla="*/ 27033 w 798217"/>
                <a:gd name="connsiteY21" fmla="*/ 45871 h 638574"/>
                <a:gd name="connsiteX22" fmla="*/ 108451 w 798217"/>
                <a:gd name="connsiteY22" fmla="*/ 108558 h 638574"/>
                <a:gd name="connsiteX23" fmla="*/ 171031 w 798217"/>
                <a:gd name="connsiteY23" fmla="*/ 133568 h 638574"/>
                <a:gd name="connsiteX24" fmla="*/ 202322 w 798217"/>
                <a:gd name="connsiteY24" fmla="*/ 164859 h 638574"/>
                <a:gd name="connsiteX25" fmla="*/ 183484 w 798217"/>
                <a:gd name="connsiteY25" fmla="*/ 196255 h 638574"/>
                <a:gd name="connsiteX26" fmla="*/ 152193 w 798217"/>
                <a:gd name="connsiteY26" fmla="*/ 214987 h 638574"/>
                <a:gd name="connsiteX27" fmla="*/ 202322 w 798217"/>
                <a:gd name="connsiteY27" fmla="*/ 214987 h 638574"/>
                <a:gd name="connsiteX28" fmla="*/ 189763 w 798217"/>
                <a:gd name="connsiteY28" fmla="*/ 260964 h 638574"/>
                <a:gd name="connsiteX29" fmla="*/ 139741 w 798217"/>
                <a:gd name="connsiteY29" fmla="*/ 267243 h 638574"/>
                <a:gd name="connsiteX30" fmla="*/ 139741 w 798217"/>
                <a:gd name="connsiteY30" fmla="*/ 285975 h 638574"/>
                <a:gd name="connsiteX31" fmla="*/ 202322 w 798217"/>
                <a:gd name="connsiteY31" fmla="*/ 267243 h 638574"/>
                <a:gd name="connsiteX32" fmla="*/ 229461 w 798217"/>
                <a:gd name="connsiteY32" fmla="*/ 214987 h 638574"/>
                <a:gd name="connsiteX33" fmla="*/ 254472 w 798217"/>
                <a:gd name="connsiteY33" fmla="*/ 158579 h 638574"/>
                <a:gd name="connsiteX34" fmla="*/ 266924 w 798217"/>
                <a:gd name="connsiteY34" fmla="*/ 70988 h 638574"/>
                <a:gd name="connsiteX35" fmla="*/ 248192 w 798217"/>
                <a:gd name="connsiteY35" fmla="*/ 0 h 638574"/>
                <a:gd name="connsiteX36" fmla="*/ 248192 w 798217"/>
                <a:gd name="connsiteY36" fmla="*/ 0 h 63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98217" h="638574">
                  <a:moveTo>
                    <a:pt x="248192" y="0"/>
                  </a:moveTo>
                  <a:lnTo>
                    <a:pt x="519374" y="77161"/>
                  </a:lnTo>
                  <a:lnTo>
                    <a:pt x="805135" y="152406"/>
                  </a:lnTo>
                  <a:lnTo>
                    <a:pt x="709136" y="551090"/>
                  </a:lnTo>
                  <a:lnTo>
                    <a:pt x="723824" y="584508"/>
                  </a:lnTo>
                  <a:lnTo>
                    <a:pt x="709136" y="647195"/>
                  </a:lnTo>
                  <a:lnTo>
                    <a:pt x="533954" y="584508"/>
                  </a:lnTo>
                  <a:lnTo>
                    <a:pt x="519374" y="597067"/>
                  </a:lnTo>
                  <a:lnTo>
                    <a:pt x="254472" y="571950"/>
                  </a:lnTo>
                  <a:lnTo>
                    <a:pt x="229461" y="551090"/>
                  </a:lnTo>
                  <a:lnTo>
                    <a:pt x="120903" y="538637"/>
                  </a:lnTo>
                  <a:lnTo>
                    <a:pt x="95893" y="501068"/>
                  </a:lnTo>
                  <a:lnTo>
                    <a:pt x="89613" y="450940"/>
                  </a:lnTo>
                  <a:lnTo>
                    <a:pt x="27033" y="419650"/>
                  </a:lnTo>
                  <a:lnTo>
                    <a:pt x="0" y="386231"/>
                  </a:lnTo>
                  <a:lnTo>
                    <a:pt x="0" y="323544"/>
                  </a:lnTo>
                  <a:lnTo>
                    <a:pt x="12452" y="311092"/>
                  </a:lnTo>
                  <a:lnTo>
                    <a:pt x="6279" y="279696"/>
                  </a:lnTo>
                  <a:lnTo>
                    <a:pt x="39592" y="279696"/>
                  </a:lnTo>
                  <a:lnTo>
                    <a:pt x="12452" y="235847"/>
                  </a:lnTo>
                  <a:lnTo>
                    <a:pt x="6279" y="108558"/>
                  </a:lnTo>
                  <a:lnTo>
                    <a:pt x="27033" y="45871"/>
                  </a:lnTo>
                  <a:lnTo>
                    <a:pt x="108451" y="108558"/>
                  </a:lnTo>
                  <a:lnTo>
                    <a:pt x="171031" y="133568"/>
                  </a:lnTo>
                  <a:lnTo>
                    <a:pt x="202322" y="164859"/>
                  </a:lnTo>
                  <a:lnTo>
                    <a:pt x="183484" y="196255"/>
                  </a:lnTo>
                  <a:lnTo>
                    <a:pt x="152193" y="214987"/>
                  </a:lnTo>
                  <a:lnTo>
                    <a:pt x="202322" y="214987"/>
                  </a:lnTo>
                  <a:lnTo>
                    <a:pt x="189763" y="260964"/>
                  </a:lnTo>
                  <a:lnTo>
                    <a:pt x="139741" y="267243"/>
                  </a:lnTo>
                  <a:lnTo>
                    <a:pt x="139741" y="285975"/>
                  </a:lnTo>
                  <a:lnTo>
                    <a:pt x="202322" y="267243"/>
                  </a:lnTo>
                  <a:lnTo>
                    <a:pt x="229461" y="214987"/>
                  </a:lnTo>
                  <a:lnTo>
                    <a:pt x="254472" y="158579"/>
                  </a:lnTo>
                  <a:lnTo>
                    <a:pt x="266924" y="70988"/>
                  </a:lnTo>
                  <a:lnTo>
                    <a:pt x="248192" y="0"/>
                  </a:lnTo>
                  <a:lnTo>
                    <a:pt x="248192" y="0"/>
                  </a:lnTo>
                </a:path>
              </a:pathLst>
            </a:custGeom>
            <a:solidFill>
              <a:schemeClr val="bg2"/>
            </a:solidFill>
            <a:ln w="10630" cap="flat">
              <a:solidFill>
                <a:srgbClr val="FFFFFF"/>
              </a:solidFill>
              <a:prstDash val="solid"/>
              <a:miter/>
            </a:ln>
          </p:spPr>
          <p:txBody>
            <a:bodyPr rtlCol="0" anchor="ctr"/>
            <a:lstStyle/>
            <a:p>
              <a:pPr defTabSz="1219170"/>
              <a:endParaRPr lang="en-US" sz="2400" dirty="0">
                <a:solidFill>
                  <a:prstClr val="black"/>
                </a:solidFill>
                <a:latin typeface="Calibri"/>
              </a:endParaRPr>
            </a:p>
          </p:txBody>
        </p:sp>
        <p:sp>
          <p:nvSpPr>
            <p:cNvPr id="223" name="Freeform: Shape 222">
              <a:extLst>
                <a:ext uri="{FF2B5EF4-FFF2-40B4-BE49-F238E27FC236}">
                  <a16:creationId xmlns:a16="http://schemas.microsoft.com/office/drawing/2014/main" id="{7A9F2E81-DD9B-4CEE-8531-810B4E71A5A0}"/>
                </a:ext>
              </a:extLst>
            </p:cNvPr>
            <p:cNvSpPr/>
            <p:nvPr/>
          </p:nvSpPr>
          <p:spPr>
            <a:xfrm rot="20781821">
              <a:off x="3262423" y="2227873"/>
              <a:ext cx="3315246" cy="2976187"/>
            </a:xfrm>
            <a:custGeom>
              <a:avLst/>
              <a:gdLst>
                <a:gd name="connsiteX0" fmla="*/ 930296 w 936575"/>
                <a:gd name="connsiteY0" fmla="*/ 240104 h 840789"/>
                <a:gd name="connsiteX1" fmla="*/ 944983 w 936575"/>
                <a:gd name="connsiteY1" fmla="*/ 283953 h 840789"/>
                <a:gd name="connsiteX2" fmla="*/ 930296 w 936575"/>
                <a:gd name="connsiteY2" fmla="*/ 321522 h 840789"/>
                <a:gd name="connsiteX3" fmla="*/ 886554 w 936575"/>
                <a:gd name="connsiteY3" fmla="*/ 386231 h 840789"/>
                <a:gd name="connsiteX4" fmla="*/ 848984 w 936575"/>
                <a:gd name="connsiteY4" fmla="*/ 461370 h 840789"/>
                <a:gd name="connsiteX5" fmla="*/ 848984 w 936575"/>
                <a:gd name="connsiteY5" fmla="*/ 492660 h 840789"/>
                <a:gd name="connsiteX6" fmla="*/ 880274 w 936575"/>
                <a:gd name="connsiteY6" fmla="*/ 523950 h 840789"/>
                <a:gd name="connsiteX7" fmla="*/ 817694 w 936575"/>
                <a:gd name="connsiteY7" fmla="*/ 651346 h 840789"/>
                <a:gd name="connsiteX8" fmla="*/ 786404 w 936575"/>
                <a:gd name="connsiteY8" fmla="*/ 847601 h 840789"/>
                <a:gd name="connsiteX9" fmla="*/ 450620 w 936575"/>
                <a:gd name="connsiteY9" fmla="*/ 778741 h 840789"/>
                <a:gd name="connsiteX10" fmla="*/ 0 w 936575"/>
                <a:gd name="connsiteY10" fmla="*/ 651346 h 840789"/>
                <a:gd name="connsiteX11" fmla="*/ 0 w 936575"/>
                <a:gd name="connsiteY11" fmla="*/ 492660 h 840789"/>
                <a:gd name="connsiteX12" fmla="*/ 39698 w 936575"/>
                <a:gd name="connsiteY12" fmla="*/ 417521 h 840789"/>
                <a:gd name="connsiteX13" fmla="*/ 95999 w 936575"/>
                <a:gd name="connsiteY13" fmla="*/ 354941 h 840789"/>
                <a:gd name="connsiteX14" fmla="*/ 102278 w 936575"/>
                <a:gd name="connsiteY14" fmla="*/ 302684 h 840789"/>
                <a:gd name="connsiteX15" fmla="*/ 214880 w 936575"/>
                <a:gd name="connsiteY15" fmla="*/ 0 h 840789"/>
                <a:gd name="connsiteX16" fmla="*/ 248192 w 936575"/>
                <a:gd name="connsiteY16" fmla="*/ 12559 h 840789"/>
                <a:gd name="connsiteX17" fmla="*/ 310773 w 936575"/>
                <a:gd name="connsiteY17" fmla="*/ 43849 h 840789"/>
                <a:gd name="connsiteX18" fmla="*/ 317052 w 936575"/>
                <a:gd name="connsiteY18" fmla="*/ 93977 h 840789"/>
                <a:gd name="connsiteX19" fmla="*/ 342063 w 936575"/>
                <a:gd name="connsiteY19" fmla="*/ 131546 h 840789"/>
                <a:gd name="connsiteX20" fmla="*/ 450620 w 936575"/>
                <a:gd name="connsiteY20" fmla="*/ 143998 h 840789"/>
                <a:gd name="connsiteX21" fmla="*/ 475631 w 936575"/>
                <a:gd name="connsiteY21" fmla="*/ 164859 h 840789"/>
                <a:gd name="connsiteX22" fmla="*/ 740533 w 936575"/>
                <a:gd name="connsiteY22" fmla="*/ 189976 h 840789"/>
                <a:gd name="connsiteX23" fmla="*/ 755114 w 936575"/>
                <a:gd name="connsiteY23" fmla="*/ 177417 h 840789"/>
                <a:gd name="connsiteX24" fmla="*/ 930296 w 936575"/>
                <a:gd name="connsiteY24" fmla="*/ 240104 h 840789"/>
                <a:gd name="connsiteX25" fmla="*/ 930296 w 936575"/>
                <a:gd name="connsiteY25" fmla="*/ 240104 h 840789"/>
                <a:gd name="connsiteX26" fmla="*/ 930296 w 936575"/>
                <a:gd name="connsiteY26" fmla="*/ 240104 h 84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36575" h="840789">
                  <a:moveTo>
                    <a:pt x="930296" y="240104"/>
                  </a:moveTo>
                  <a:lnTo>
                    <a:pt x="944983" y="283953"/>
                  </a:lnTo>
                  <a:lnTo>
                    <a:pt x="930296" y="321522"/>
                  </a:lnTo>
                  <a:lnTo>
                    <a:pt x="886554" y="386231"/>
                  </a:lnTo>
                  <a:lnTo>
                    <a:pt x="848984" y="461370"/>
                  </a:lnTo>
                  <a:lnTo>
                    <a:pt x="848984" y="492660"/>
                  </a:lnTo>
                  <a:lnTo>
                    <a:pt x="880274" y="523950"/>
                  </a:lnTo>
                  <a:lnTo>
                    <a:pt x="817694" y="651346"/>
                  </a:lnTo>
                  <a:lnTo>
                    <a:pt x="786404" y="847601"/>
                  </a:lnTo>
                  <a:lnTo>
                    <a:pt x="450620" y="778741"/>
                  </a:lnTo>
                  <a:lnTo>
                    <a:pt x="0" y="651346"/>
                  </a:lnTo>
                  <a:lnTo>
                    <a:pt x="0" y="492660"/>
                  </a:lnTo>
                  <a:lnTo>
                    <a:pt x="39698" y="417521"/>
                  </a:lnTo>
                  <a:lnTo>
                    <a:pt x="95999" y="354941"/>
                  </a:lnTo>
                  <a:lnTo>
                    <a:pt x="102278" y="302684"/>
                  </a:lnTo>
                  <a:lnTo>
                    <a:pt x="214880" y="0"/>
                  </a:lnTo>
                  <a:lnTo>
                    <a:pt x="248192" y="12559"/>
                  </a:lnTo>
                  <a:lnTo>
                    <a:pt x="310773" y="43849"/>
                  </a:lnTo>
                  <a:lnTo>
                    <a:pt x="317052" y="93977"/>
                  </a:lnTo>
                  <a:lnTo>
                    <a:pt x="342063" y="131546"/>
                  </a:lnTo>
                  <a:lnTo>
                    <a:pt x="450620" y="143998"/>
                  </a:lnTo>
                  <a:lnTo>
                    <a:pt x="475631" y="164859"/>
                  </a:lnTo>
                  <a:lnTo>
                    <a:pt x="740533" y="189976"/>
                  </a:lnTo>
                  <a:lnTo>
                    <a:pt x="755114" y="177417"/>
                  </a:lnTo>
                  <a:lnTo>
                    <a:pt x="930296" y="240104"/>
                  </a:lnTo>
                  <a:lnTo>
                    <a:pt x="930296" y="240104"/>
                  </a:lnTo>
                  <a:lnTo>
                    <a:pt x="930296" y="240104"/>
                  </a:lnTo>
                  <a:close/>
                </a:path>
              </a:pathLst>
            </a:custGeom>
            <a:solidFill>
              <a:schemeClr val="bg1">
                <a:lumMod val="85000"/>
              </a:schemeClr>
            </a:solidFill>
            <a:ln w="10630" cap="flat">
              <a:solidFill>
                <a:srgbClr val="FFFFFF"/>
              </a:solidFill>
              <a:prstDash val="solid"/>
              <a:miter/>
            </a:ln>
          </p:spPr>
          <p:txBody>
            <a:bodyPr rtlCol="0" anchor="ctr"/>
            <a:lstStyle/>
            <a:p>
              <a:pPr defTabSz="1219170"/>
              <a:endParaRPr lang="en-US" sz="2400" dirty="0">
                <a:solidFill>
                  <a:prstClr val="black"/>
                </a:solidFill>
                <a:latin typeface="Calibri"/>
              </a:endParaRPr>
            </a:p>
          </p:txBody>
        </p:sp>
        <p:sp>
          <p:nvSpPr>
            <p:cNvPr id="224" name="Freeform: Shape 223">
              <a:extLst>
                <a:ext uri="{FF2B5EF4-FFF2-40B4-BE49-F238E27FC236}">
                  <a16:creationId xmlns:a16="http://schemas.microsoft.com/office/drawing/2014/main" id="{24A5EF29-E7D7-4BBE-99D8-7CA0EE654B68}"/>
                </a:ext>
              </a:extLst>
            </p:cNvPr>
            <p:cNvSpPr/>
            <p:nvPr/>
          </p:nvSpPr>
          <p:spPr>
            <a:xfrm rot="20781821">
              <a:off x="5930024" y="764660"/>
              <a:ext cx="2561781" cy="4370100"/>
            </a:xfrm>
            <a:custGeom>
              <a:avLst/>
              <a:gdLst>
                <a:gd name="connsiteX0" fmla="*/ 0 w 723717"/>
                <a:gd name="connsiteY0" fmla="*/ 1102286 h 1234576"/>
                <a:gd name="connsiteX1" fmla="*/ 333761 w 723717"/>
                <a:gd name="connsiteY1" fmla="*/ 1171145 h 1234576"/>
                <a:gd name="connsiteX2" fmla="*/ 669545 w 723717"/>
                <a:gd name="connsiteY2" fmla="*/ 1235854 h 1234576"/>
                <a:gd name="connsiteX3" fmla="*/ 727974 w 723717"/>
                <a:gd name="connsiteY3" fmla="*/ 824612 h 1234576"/>
                <a:gd name="connsiteX4" fmla="*/ 688383 w 723717"/>
                <a:gd name="connsiteY4" fmla="*/ 778635 h 1234576"/>
                <a:gd name="connsiteX5" fmla="*/ 638255 w 723717"/>
                <a:gd name="connsiteY5" fmla="*/ 799601 h 1234576"/>
                <a:gd name="connsiteX6" fmla="*/ 536083 w 723717"/>
                <a:gd name="connsiteY6" fmla="*/ 766183 h 1234576"/>
                <a:gd name="connsiteX7" fmla="*/ 492341 w 723717"/>
                <a:gd name="connsiteY7" fmla="*/ 766183 h 1234576"/>
                <a:gd name="connsiteX8" fmla="*/ 473503 w 723717"/>
                <a:gd name="connsiteY8" fmla="*/ 728613 h 1234576"/>
                <a:gd name="connsiteX9" fmla="*/ 448492 w 723717"/>
                <a:gd name="connsiteY9" fmla="*/ 609626 h 1234576"/>
                <a:gd name="connsiteX10" fmla="*/ 398470 w 723717"/>
                <a:gd name="connsiteY10" fmla="*/ 609626 h 1234576"/>
                <a:gd name="connsiteX11" fmla="*/ 398470 w 723717"/>
                <a:gd name="connsiteY11" fmla="*/ 569928 h 1234576"/>
                <a:gd name="connsiteX12" fmla="*/ 410922 w 723717"/>
                <a:gd name="connsiteY12" fmla="*/ 526079 h 1234576"/>
                <a:gd name="connsiteX13" fmla="*/ 410922 w 723717"/>
                <a:gd name="connsiteY13" fmla="*/ 475951 h 1234576"/>
                <a:gd name="connsiteX14" fmla="*/ 385912 w 723717"/>
                <a:gd name="connsiteY14" fmla="*/ 432102 h 1234576"/>
                <a:gd name="connsiteX15" fmla="*/ 367180 w 723717"/>
                <a:gd name="connsiteY15" fmla="*/ 450940 h 1234576"/>
                <a:gd name="connsiteX16" fmla="*/ 367180 w 723717"/>
                <a:gd name="connsiteY16" fmla="*/ 413370 h 1234576"/>
                <a:gd name="connsiteX17" fmla="*/ 321203 w 723717"/>
                <a:gd name="connsiteY17" fmla="*/ 267243 h 1234576"/>
                <a:gd name="connsiteX18" fmla="*/ 321203 w 723717"/>
                <a:gd name="connsiteY18" fmla="*/ 208707 h 1234576"/>
                <a:gd name="connsiteX19" fmla="*/ 302471 w 723717"/>
                <a:gd name="connsiteY19" fmla="*/ 208707 h 1234576"/>
                <a:gd name="connsiteX20" fmla="*/ 346320 w 723717"/>
                <a:gd name="connsiteY20" fmla="*/ 18732 h 1234576"/>
                <a:gd name="connsiteX21" fmla="*/ 239891 w 723717"/>
                <a:gd name="connsiteY21" fmla="*/ 0 h 1234576"/>
                <a:gd name="connsiteX22" fmla="*/ 143892 w 723717"/>
                <a:gd name="connsiteY22" fmla="*/ 398683 h 1234576"/>
                <a:gd name="connsiteX23" fmla="*/ 158579 w 723717"/>
                <a:gd name="connsiteY23" fmla="*/ 432102 h 1234576"/>
                <a:gd name="connsiteX24" fmla="*/ 143892 w 723717"/>
                <a:gd name="connsiteY24" fmla="*/ 494789 h 1234576"/>
                <a:gd name="connsiteX25" fmla="*/ 158579 w 723717"/>
                <a:gd name="connsiteY25" fmla="*/ 538637 h 1234576"/>
                <a:gd name="connsiteX26" fmla="*/ 143892 w 723717"/>
                <a:gd name="connsiteY26" fmla="*/ 576207 h 1234576"/>
                <a:gd name="connsiteX27" fmla="*/ 100150 w 723717"/>
                <a:gd name="connsiteY27" fmla="*/ 640916 h 1234576"/>
                <a:gd name="connsiteX28" fmla="*/ 62580 w 723717"/>
                <a:gd name="connsiteY28" fmla="*/ 716055 h 1234576"/>
                <a:gd name="connsiteX29" fmla="*/ 62580 w 723717"/>
                <a:gd name="connsiteY29" fmla="*/ 747345 h 1234576"/>
                <a:gd name="connsiteX30" fmla="*/ 93870 w 723717"/>
                <a:gd name="connsiteY30" fmla="*/ 778635 h 1234576"/>
                <a:gd name="connsiteX31" fmla="*/ 31290 w 723717"/>
                <a:gd name="connsiteY31" fmla="*/ 906030 h 1234576"/>
                <a:gd name="connsiteX32" fmla="*/ 958 w 723717"/>
                <a:gd name="connsiteY32" fmla="*/ 1096538 h 1234576"/>
                <a:gd name="connsiteX33" fmla="*/ 0 w 723717"/>
                <a:gd name="connsiteY33" fmla="*/ 1102286 h 1234576"/>
                <a:gd name="connsiteX34" fmla="*/ 0 w 723717"/>
                <a:gd name="connsiteY34" fmla="*/ 1102286 h 1234576"/>
                <a:gd name="connsiteX35" fmla="*/ 0 w 723717"/>
                <a:gd name="connsiteY35" fmla="*/ 1102286 h 1234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23717" h="1234576">
                  <a:moveTo>
                    <a:pt x="0" y="1102286"/>
                  </a:moveTo>
                  <a:lnTo>
                    <a:pt x="333761" y="1171145"/>
                  </a:lnTo>
                  <a:lnTo>
                    <a:pt x="669545" y="1235854"/>
                  </a:lnTo>
                  <a:lnTo>
                    <a:pt x="727974" y="824612"/>
                  </a:lnTo>
                  <a:lnTo>
                    <a:pt x="688383" y="778635"/>
                  </a:lnTo>
                  <a:lnTo>
                    <a:pt x="638255" y="799601"/>
                  </a:lnTo>
                  <a:lnTo>
                    <a:pt x="536083" y="766183"/>
                  </a:lnTo>
                  <a:lnTo>
                    <a:pt x="492341" y="766183"/>
                  </a:lnTo>
                  <a:lnTo>
                    <a:pt x="473503" y="728613"/>
                  </a:lnTo>
                  <a:lnTo>
                    <a:pt x="448492" y="609626"/>
                  </a:lnTo>
                  <a:lnTo>
                    <a:pt x="398470" y="609626"/>
                  </a:lnTo>
                  <a:lnTo>
                    <a:pt x="398470" y="569928"/>
                  </a:lnTo>
                  <a:lnTo>
                    <a:pt x="410922" y="526079"/>
                  </a:lnTo>
                  <a:lnTo>
                    <a:pt x="410922" y="475951"/>
                  </a:lnTo>
                  <a:lnTo>
                    <a:pt x="385912" y="432102"/>
                  </a:lnTo>
                  <a:lnTo>
                    <a:pt x="367180" y="450940"/>
                  </a:lnTo>
                  <a:lnTo>
                    <a:pt x="367180" y="413370"/>
                  </a:lnTo>
                  <a:lnTo>
                    <a:pt x="321203" y="267243"/>
                  </a:lnTo>
                  <a:lnTo>
                    <a:pt x="321203" y="208707"/>
                  </a:lnTo>
                  <a:lnTo>
                    <a:pt x="302471" y="208707"/>
                  </a:lnTo>
                  <a:lnTo>
                    <a:pt x="346320" y="18732"/>
                  </a:lnTo>
                  <a:lnTo>
                    <a:pt x="239891" y="0"/>
                  </a:lnTo>
                  <a:lnTo>
                    <a:pt x="143892" y="398683"/>
                  </a:lnTo>
                  <a:lnTo>
                    <a:pt x="158579" y="432102"/>
                  </a:lnTo>
                  <a:lnTo>
                    <a:pt x="143892" y="494789"/>
                  </a:lnTo>
                  <a:lnTo>
                    <a:pt x="158579" y="538637"/>
                  </a:lnTo>
                  <a:lnTo>
                    <a:pt x="143892" y="576207"/>
                  </a:lnTo>
                  <a:lnTo>
                    <a:pt x="100150" y="640916"/>
                  </a:lnTo>
                  <a:lnTo>
                    <a:pt x="62580" y="716055"/>
                  </a:lnTo>
                  <a:lnTo>
                    <a:pt x="62580" y="747345"/>
                  </a:lnTo>
                  <a:lnTo>
                    <a:pt x="93870" y="778635"/>
                  </a:lnTo>
                  <a:lnTo>
                    <a:pt x="31290" y="906030"/>
                  </a:lnTo>
                  <a:lnTo>
                    <a:pt x="958" y="1096538"/>
                  </a:lnTo>
                  <a:lnTo>
                    <a:pt x="0" y="1102286"/>
                  </a:lnTo>
                  <a:lnTo>
                    <a:pt x="0" y="1102286"/>
                  </a:lnTo>
                  <a:lnTo>
                    <a:pt x="0" y="1102286"/>
                  </a:lnTo>
                  <a:close/>
                </a:path>
              </a:pathLst>
            </a:custGeom>
            <a:solidFill>
              <a:schemeClr val="bg2">
                <a:lumMod val="90000"/>
              </a:schemeClr>
            </a:solidFill>
            <a:ln w="10630" cap="flat">
              <a:solidFill>
                <a:srgbClr val="FFFFFF"/>
              </a:solidFill>
              <a:prstDash val="solid"/>
              <a:miter/>
            </a:ln>
          </p:spPr>
          <p:txBody>
            <a:bodyPr rtlCol="0" anchor="ctr"/>
            <a:lstStyle/>
            <a:p>
              <a:pPr defTabSz="1219170"/>
              <a:endParaRPr lang="en-US" sz="2400">
                <a:solidFill>
                  <a:prstClr val="black"/>
                </a:solidFill>
                <a:latin typeface="Calibri"/>
              </a:endParaRPr>
            </a:p>
          </p:txBody>
        </p:sp>
        <p:grpSp>
          <p:nvGrpSpPr>
            <p:cNvPr id="240" name="Group 239">
              <a:extLst>
                <a:ext uri="{FF2B5EF4-FFF2-40B4-BE49-F238E27FC236}">
                  <a16:creationId xmlns:a16="http://schemas.microsoft.com/office/drawing/2014/main" id="{F271CED3-D123-4D5C-9830-0E4678FF4636}"/>
                </a:ext>
              </a:extLst>
            </p:cNvPr>
            <p:cNvGrpSpPr/>
            <p:nvPr/>
          </p:nvGrpSpPr>
          <p:grpSpPr>
            <a:xfrm>
              <a:off x="3801134" y="1702444"/>
              <a:ext cx="4481705" cy="2538730"/>
              <a:chOff x="3801134" y="1702444"/>
              <a:chExt cx="4481705" cy="2538730"/>
            </a:xfrm>
          </p:grpSpPr>
          <p:sp>
            <p:nvSpPr>
              <p:cNvPr id="4" name="Oval 3">
                <a:extLst>
                  <a:ext uri="{FF2B5EF4-FFF2-40B4-BE49-F238E27FC236}">
                    <a16:creationId xmlns:a16="http://schemas.microsoft.com/office/drawing/2014/main" id="{4714D762-0837-4626-8C60-7C0C07C781C9}"/>
                  </a:ext>
                </a:extLst>
              </p:cNvPr>
              <p:cNvSpPr/>
              <p:nvPr/>
            </p:nvSpPr>
            <p:spPr>
              <a:xfrm>
                <a:off x="4330865" y="1747772"/>
                <a:ext cx="189914" cy="18991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225" name="Oval 224">
                <a:extLst>
                  <a:ext uri="{FF2B5EF4-FFF2-40B4-BE49-F238E27FC236}">
                    <a16:creationId xmlns:a16="http://schemas.microsoft.com/office/drawing/2014/main" id="{8FB1131D-72DC-4166-860C-356C275B78E3}"/>
                  </a:ext>
                </a:extLst>
              </p:cNvPr>
              <p:cNvSpPr/>
              <p:nvPr/>
            </p:nvSpPr>
            <p:spPr>
              <a:xfrm>
                <a:off x="4004721" y="1968171"/>
                <a:ext cx="189914" cy="18991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226" name="Oval 225">
                <a:extLst>
                  <a:ext uri="{FF2B5EF4-FFF2-40B4-BE49-F238E27FC236}">
                    <a16:creationId xmlns:a16="http://schemas.microsoft.com/office/drawing/2014/main" id="{6B1966AE-6186-4042-BC86-E7560BA437A3}"/>
                  </a:ext>
                </a:extLst>
              </p:cNvPr>
              <p:cNvSpPr/>
              <p:nvPr/>
            </p:nvSpPr>
            <p:spPr>
              <a:xfrm>
                <a:off x="3949155" y="2791415"/>
                <a:ext cx="189914" cy="18991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227" name="Oval 226">
                <a:extLst>
                  <a:ext uri="{FF2B5EF4-FFF2-40B4-BE49-F238E27FC236}">
                    <a16:creationId xmlns:a16="http://schemas.microsoft.com/office/drawing/2014/main" id="{64F75CAF-1069-4CD9-A144-B6E525BD98ED}"/>
                  </a:ext>
                </a:extLst>
              </p:cNvPr>
              <p:cNvSpPr/>
              <p:nvPr/>
            </p:nvSpPr>
            <p:spPr>
              <a:xfrm>
                <a:off x="3801322" y="3042390"/>
                <a:ext cx="189914" cy="18991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228" name="Oval 227">
                <a:extLst>
                  <a:ext uri="{FF2B5EF4-FFF2-40B4-BE49-F238E27FC236}">
                    <a16:creationId xmlns:a16="http://schemas.microsoft.com/office/drawing/2014/main" id="{D5DE510A-1ED3-4CB0-99EA-B74B64608842}"/>
                  </a:ext>
                </a:extLst>
              </p:cNvPr>
              <p:cNvSpPr/>
              <p:nvPr/>
            </p:nvSpPr>
            <p:spPr>
              <a:xfrm>
                <a:off x="6570209" y="3861805"/>
                <a:ext cx="189914" cy="189914"/>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230" name="TextBox 229">
                <a:extLst>
                  <a:ext uri="{FF2B5EF4-FFF2-40B4-BE49-F238E27FC236}">
                    <a16:creationId xmlns:a16="http://schemas.microsoft.com/office/drawing/2014/main" id="{B217715C-91C3-4206-894E-AFD43106E1A6}"/>
                  </a:ext>
                </a:extLst>
              </p:cNvPr>
              <p:cNvSpPr txBox="1"/>
              <p:nvPr/>
            </p:nvSpPr>
            <p:spPr>
              <a:xfrm>
                <a:off x="4467360" y="1702444"/>
                <a:ext cx="1357532" cy="253916"/>
              </a:xfrm>
              <a:prstGeom prst="rect">
                <a:avLst/>
              </a:prstGeom>
              <a:noFill/>
            </p:spPr>
            <p:txBody>
              <a:bodyPr wrap="square" rtlCol="0">
                <a:spAutoFit/>
              </a:bodyPr>
              <a:lstStyle/>
              <a:p>
                <a:pPr defTabSz="1219170"/>
                <a:r>
                  <a:rPr lang="en-US" sz="1600" b="1" dirty="0">
                    <a:solidFill>
                      <a:prstClr val="black">
                        <a:lumMod val="65000"/>
                        <a:lumOff val="35000"/>
                      </a:prstClr>
                    </a:solidFill>
                    <a:latin typeface="Calibri"/>
                  </a:rPr>
                  <a:t>Seattle</a:t>
                </a:r>
              </a:p>
            </p:txBody>
          </p:sp>
          <p:sp>
            <p:nvSpPr>
              <p:cNvPr id="231" name="TextBox 230">
                <a:extLst>
                  <a:ext uri="{FF2B5EF4-FFF2-40B4-BE49-F238E27FC236}">
                    <a16:creationId xmlns:a16="http://schemas.microsoft.com/office/drawing/2014/main" id="{C5930E63-1AD4-4D87-A458-21B49D17C44D}"/>
                  </a:ext>
                </a:extLst>
              </p:cNvPr>
              <p:cNvSpPr txBox="1"/>
              <p:nvPr/>
            </p:nvSpPr>
            <p:spPr>
              <a:xfrm>
                <a:off x="3801134" y="2106963"/>
                <a:ext cx="1357532" cy="253916"/>
              </a:xfrm>
              <a:prstGeom prst="rect">
                <a:avLst/>
              </a:prstGeom>
              <a:noFill/>
            </p:spPr>
            <p:txBody>
              <a:bodyPr wrap="square" rtlCol="0">
                <a:spAutoFit/>
              </a:bodyPr>
              <a:lstStyle/>
              <a:p>
                <a:pPr defTabSz="1219170"/>
                <a:r>
                  <a:rPr lang="en-US" sz="1600" b="1" dirty="0">
                    <a:solidFill>
                      <a:prstClr val="black">
                        <a:lumMod val="65000"/>
                        <a:lumOff val="35000"/>
                      </a:prstClr>
                    </a:solidFill>
                    <a:latin typeface="Calibri"/>
                  </a:rPr>
                  <a:t>Olympia</a:t>
                </a:r>
              </a:p>
            </p:txBody>
          </p:sp>
          <p:sp>
            <p:nvSpPr>
              <p:cNvPr id="232" name="TextBox 231">
                <a:extLst>
                  <a:ext uri="{FF2B5EF4-FFF2-40B4-BE49-F238E27FC236}">
                    <a16:creationId xmlns:a16="http://schemas.microsoft.com/office/drawing/2014/main" id="{37EC2933-21DB-4805-A74E-4743B22823C7}"/>
                  </a:ext>
                </a:extLst>
              </p:cNvPr>
              <p:cNvSpPr txBox="1"/>
              <p:nvPr/>
            </p:nvSpPr>
            <p:spPr>
              <a:xfrm>
                <a:off x="4053123" y="2807849"/>
                <a:ext cx="1357532" cy="253916"/>
              </a:xfrm>
              <a:prstGeom prst="rect">
                <a:avLst/>
              </a:prstGeom>
              <a:noFill/>
            </p:spPr>
            <p:txBody>
              <a:bodyPr wrap="square" rtlCol="0">
                <a:spAutoFit/>
              </a:bodyPr>
              <a:lstStyle/>
              <a:p>
                <a:pPr defTabSz="1219170"/>
                <a:r>
                  <a:rPr lang="en-US" sz="1600" b="1" dirty="0">
                    <a:solidFill>
                      <a:prstClr val="black">
                        <a:lumMod val="65000"/>
                        <a:lumOff val="35000"/>
                      </a:prstClr>
                    </a:solidFill>
                    <a:latin typeface="Calibri"/>
                  </a:rPr>
                  <a:t>Portland</a:t>
                </a:r>
              </a:p>
            </p:txBody>
          </p:sp>
          <p:sp>
            <p:nvSpPr>
              <p:cNvPr id="233" name="TextBox 232">
                <a:extLst>
                  <a:ext uri="{FF2B5EF4-FFF2-40B4-BE49-F238E27FC236}">
                    <a16:creationId xmlns:a16="http://schemas.microsoft.com/office/drawing/2014/main" id="{7D1692B8-9D8F-479B-AFC2-1B94ABE3030B}"/>
                  </a:ext>
                </a:extLst>
              </p:cNvPr>
              <p:cNvSpPr txBox="1"/>
              <p:nvPr/>
            </p:nvSpPr>
            <p:spPr>
              <a:xfrm>
                <a:off x="3801134" y="3182179"/>
                <a:ext cx="1357532" cy="253916"/>
              </a:xfrm>
              <a:prstGeom prst="rect">
                <a:avLst/>
              </a:prstGeom>
              <a:noFill/>
            </p:spPr>
            <p:txBody>
              <a:bodyPr wrap="square" rtlCol="0">
                <a:spAutoFit/>
              </a:bodyPr>
              <a:lstStyle/>
              <a:p>
                <a:pPr defTabSz="1219170"/>
                <a:r>
                  <a:rPr lang="en-US" sz="1600" b="1" dirty="0">
                    <a:solidFill>
                      <a:prstClr val="black">
                        <a:lumMod val="65000"/>
                        <a:lumOff val="35000"/>
                      </a:prstClr>
                    </a:solidFill>
                    <a:latin typeface="Calibri"/>
                  </a:rPr>
                  <a:t>Salem</a:t>
                </a:r>
              </a:p>
            </p:txBody>
          </p:sp>
          <p:sp>
            <p:nvSpPr>
              <p:cNvPr id="234" name="TextBox 233">
                <a:extLst>
                  <a:ext uri="{FF2B5EF4-FFF2-40B4-BE49-F238E27FC236}">
                    <a16:creationId xmlns:a16="http://schemas.microsoft.com/office/drawing/2014/main" id="{194A23D6-C520-457D-9D9A-A73224395842}"/>
                  </a:ext>
                </a:extLst>
              </p:cNvPr>
              <p:cNvSpPr txBox="1"/>
              <p:nvPr/>
            </p:nvSpPr>
            <p:spPr>
              <a:xfrm>
                <a:off x="6715782" y="3787485"/>
                <a:ext cx="1357532" cy="253916"/>
              </a:xfrm>
              <a:prstGeom prst="rect">
                <a:avLst/>
              </a:prstGeom>
              <a:noFill/>
            </p:spPr>
            <p:txBody>
              <a:bodyPr wrap="square" rtlCol="0">
                <a:spAutoFit/>
              </a:bodyPr>
              <a:lstStyle/>
              <a:p>
                <a:pPr defTabSz="1219170"/>
                <a:r>
                  <a:rPr lang="en-US" sz="1600" b="1" dirty="0">
                    <a:solidFill>
                      <a:prstClr val="black">
                        <a:lumMod val="65000"/>
                        <a:lumOff val="35000"/>
                      </a:prstClr>
                    </a:solidFill>
                    <a:latin typeface="Calibri"/>
                  </a:rPr>
                  <a:t>Boise</a:t>
                </a:r>
              </a:p>
            </p:txBody>
          </p:sp>
          <p:sp>
            <p:nvSpPr>
              <p:cNvPr id="235" name="TextBox 234">
                <a:extLst>
                  <a:ext uri="{FF2B5EF4-FFF2-40B4-BE49-F238E27FC236}">
                    <a16:creationId xmlns:a16="http://schemas.microsoft.com/office/drawing/2014/main" id="{5996D52B-44DA-4EE4-8CBD-3B74CA7CF395}"/>
                  </a:ext>
                </a:extLst>
              </p:cNvPr>
              <p:cNvSpPr txBox="1"/>
              <p:nvPr/>
            </p:nvSpPr>
            <p:spPr>
              <a:xfrm>
                <a:off x="4414340" y="1935616"/>
                <a:ext cx="1557464" cy="315423"/>
              </a:xfrm>
              <a:prstGeom prst="rect">
                <a:avLst/>
              </a:prstGeom>
              <a:noFill/>
            </p:spPr>
            <p:txBody>
              <a:bodyPr wrap="square" rtlCol="0">
                <a:spAutoFit/>
              </a:bodyPr>
              <a:lstStyle/>
              <a:p>
                <a:pPr algn="ctr" defTabSz="1219170"/>
                <a:r>
                  <a:rPr lang="en-US" sz="2133" dirty="0">
                    <a:solidFill>
                      <a:prstClr val="white"/>
                    </a:solidFill>
                    <a:latin typeface="Calibri"/>
                  </a:rPr>
                  <a:t>WASHINGTON</a:t>
                </a:r>
              </a:p>
            </p:txBody>
          </p:sp>
          <p:sp>
            <p:nvSpPr>
              <p:cNvPr id="236" name="TextBox 235">
                <a:extLst>
                  <a:ext uri="{FF2B5EF4-FFF2-40B4-BE49-F238E27FC236}">
                    <a16:creationId xmlns:a16="http://schemas.microsoft.com/office/drawing/2014/main" id="{B7E1ED9A-2D04-4681-82A5-EA5EEE84121A}"/>
                  </a:ext>
                </a:extLst>
              </p:cNvPr>
              <p:cNvSpPr txBox="1"/>
              <p:nvPr/>
            </p:nvSpPr>
            <p:spPr>
              <a:xfrm>
                <a:off x="4144650" y="3699707"/>
                <a:ext cx="1557464" cy="315423"/>
              </a:xfrm>
              <a:prstGeom prst="rect">
                <a:avLst/>
              </a:prstGeom>
              <a:noFill/>
            </p:spPr>
            <p:txBody>
              <a:bodyPr wrap="square" rtlCol="0">
                <a:spAutoFit/>
              </a:bodyPr>
              <a:lstStyle/>
              <a:p>
                <a:pPr algn="ctr" defTabSz="1219170"/>
                <a:r>
                  <a:rPr lang="en-US" sz="2133" dirty="0">
                    <a:solidFill>
                      <a:prstClr val="white"/>
                    </a:solidFill>
                    <a:latin typeface="Calibri"/>
                  </a:rPr>
                  <a:t>OREGON</a:t>
                </a:r>
              </a:p>
            </p:txBody>
          </p:sp>
          <p:sp>
            <p:nvSpPr>
              <p:cNvPr id="237" name="TextBox 236">
                <a:extLst>
                  <a:ext uri="{FF2B5EF4-FFF2-40B4-BE49-F238E27FC236}">
                    <a16:creationId xmlns:a16="http://schemas.microsoft.com/office/drawing/2014/main" id="{1D958E8C-DB8C-4304-AD91-DA179744640B}"/>
                  </a:ext>
                </a:extLst>
              </p:cNvPr>
              <p:cNvSpPr txBox="1"/>
              <p:nvPr/>
            </p:nvSpPr>
            <p:spPr>
              <a:xfrm>
                <a:off x="6725375" y="3925751"/>
                <a:ext cx="1557464" cy="315423"/>
              </a:xfrm>
              <a:prstGeom prst="rect">
                <a:avLst/>
              </a:prstGeom>
              <a:noFill/>
            </p:spPr>
            <p:txBody>
              <a:bodyPr wrap="square" rtlCol="0">
                <a:spAutoFit/>
              </a:bodyPr>
              <a:lstStyle/>
              <a:p>
                <a:pPr algn="ctr" defTabSz="1219170"/>
                <a:r>
                  <a:rPr lang="en-US" sz="2133" dirty="0">
                    <a:solidFill>
                      <a:prstClr val="white"/>
                    </a:solidFill>
                    <a:latin typeface="Calibri"/>
                  </a:rPr>
                  <a:t>IDAHO</a:t>
                </a:r>
              </a:p>
            </p:txBody>
          </p:sp>
        </p:grpSp>
      </p:grpSp>
      <p:sp>
        <p:nvSpPr>
          <p:cNvPr id="2" name="Title 1"/>
          <p:cNvSpPr>
            <a:spLocks noGrp="1"/>
          </p:cNvSpPr>
          <p:nvPr>
            <p:ph type="title"/>
          </p:nvPr>
        </p:nvSpPr>
        <p:spPr/>
        <p:txBody>
          <a:bodyPr>
            <a:normAutofit fontScale="90000"/>
          </a:bodyPr>
          <a:lstStyle/>
          <a:p>
            <a:r>
              <a:rPr lang="en-US" dirty="0"/>
              <a:t>Boardman to Hemingway</a:t>
            </a:r>
            <a:br>
              <a:rPr lang="en-US" dirty="0"/>
            </a:br>
            <a:r>
              <a:rPr lang="en-US" sz="2933" dirty="0">
                <a:solidFill>
                  <a:schemeClr val="tx1">
                    <a:lumMod val="65000"/>
                    <a:lumOff val="35000"/>
                  </a:schemeClr>
                </a:solidFill>
              </a:rPr>
              <a:t>A Clean-Energy Pipeline</a:t>
            </a:r>
            <a:endParaRPr lang="en-US" dirty="0">
              <a:solidFill>
                <a:schemeClr val="tx1">
                  <a:lumMod val="65000"/>
                  <a:lumOff val="35000"/>
                </a:schemeClr>
              </a:solidFill>
            </a:endParaRPr>
          </a:p>
        </p:txBody>
      </p:sp>
      <p:sp>
        <p:nvSpPr>
          <p:cNvPr id="229" name="Freeform: Shape 228">
            <a:extLst>
              <a:ext uri="{FF2B5EF4-FFF2-40B4-BE49-F238E27FC236}">
                <a16:creationId xmlns:a16="http://schemas.microsoft.com/office/drawing/2014/main" id="{271DF84D-D0F0-4C66-B576-7F8A261A56E2}"/>
              </a:ext>
            </a:extLst>
          </p:cNvPr>
          <p:cNvSpPr/>
          <p:nvPr/>
        </p:nvSpPr>
        <p:spPr>
          <a:xfrm>
            <a:off x="7042471" y="3657849"/>
            <a:ext cx="1686395" cy="1787265"/>
          </a:xfrm>
          <a:custGeom>
            <a:avLst/>
            <a:gdLst>
              <a:gd name="connsiteX0" fmla="*/ 4563 w 1805228"/>
              <a:gd name="connsiteY0" fmla="*/ 0 h 1913207"/>
              <a:gd name="connsiteX1" fmla="*/ 25665 w 1805228"/>
              <a:gd name="connsiteY1" fmla="*/ 225083 h 1913207"/>
              <a:gd name="connsiteX2" fmla="*/ 201511 w 1805228"/>
              <a:gd name="connsiteY2" fmla="*/ 239151 h 1913207"/>
              <a:gd name="connsiteX3" fmla="*/ 384391 w 1805228"/>
              <a:gd name="connsiteY3" fmla="*/ 400930 h 1913207"/>
              <a:gd name="connsiteX4" fmla="*/ 581338 w 1805228"/>
              <a:gd name="connsiteY4" fmla="*/ 400930 h 1913207"/>
              <a:gd name="connsiteX5" fmla="*/ 693880 w 1805228"/>
              <a:gd name="connsiteY5" fmla="*/ 358727 h 1913207"/>
              <a:gd name="connsiteX6" fmla="*/ 820489 w 1805228"/>
              <a:gd name="connsiteY6" fmla="*/ 443133 h 1913207"/>
              <a:gd name="connsiteX7" fmla="*/ 940065 w 1805228"/>
              <a:gd name="connsiteY7" fmla="*/ 513471 h 1913207"/>
              <a:gd name="connsiteX8" fmla="*/ 1024471 w 1805228"/>
              <a:gd name="connsiteY8" fmla="*/ 654148 h 1913207"/>
              <a:gd name="connsiteX9" fmla="*/ 1094809 w 1805228"/>
              <a:gd name="connsiteY9" fmla="*/ 808893 h 1913207"/>
              <a:gd name="connsiteX10" fmla="*/ 1122945 w 1805228"/>
              <a:gd name="connsiteY10" fmla="*/ 893299 h 1913207"/>
              <a:gd name="connsiteX11" fmla="*/ 1284723 w 1805228"/>
              <a:gd name="connsiteY11" fmla="*/ 970671 h 1913207"/>
              <a:gd name="connsiteX12" fmla="*/ 1291757 w 1805228"/>
              <a:gd name="connsiteY12" fmla="*/ 1033976 h 1913207"/>
              <a:gd name="connsiteX13" fmla="*/ 1305825 w 1805228"/>
              <a:gd name="connsiteY13" fmla="*/ 1062111 h 1913207"/>
              <a:gd name="connsiteX14" fmla="*/ 1362095 w 1805228"/>
              <a:gd name="connsiteY14" fmla="*/ 1118382 h 1913207"/>
              <a:gd name="connsiteX15" fmla="*/ 1383197 w 1805228"/>
              <a:gd name="connsiteY15" fmla="*/ 1252025 h 1913207"/>
              <a:gd name="connsiteX16" fmla="*/ 1348028 w 1805228"/>
              <a:gd name="connsiteY16" fmla="*/ 1322363 h 1913207"/>
              <a:gd name="connsiteX17" fmla="*/ 1312858 w 1805228"/>
              <a:gd name="connsiteY17" fmla="*/ 1399736 h 1913207"/>
              <a:gd name="connsiteX18" fmla="*/ 1362095 w 1805228"/>
              <a:gd name="connsiteY18" fmla="*/ 1484142 h 1913207"/>
              <a:gd name="connsiteX19" fmla="*/ 1397265 w 1805228"/>
              <a:gd name="connsiteY19" fmla="*/ 1533379 h 1913207"/>
              <a:gd name="connsiteX20" fmla="*/ 1467603 w 1805228"/>
              <a:gd name="connsiteY20" fmla="*/ 1645920 h 1913207"/>
              <a:gd name="connsiteX21" fmla="*/ 1474637 w 1805228"/>
              <a:gd name="connsiteY21" fmla="*/ 1702191 h 1913207"/>
              <a:gd name="connsiteX22" fmla="*/ 1643449 w 1805228"/>
              <a:gd name="connsiteY22" fmla="*/ 1779563 h 1913207"/>
              <a:gd name="connsiteX23" fmla="*/ 1706754 w 1805228"/>
              <a:gd name="connsiteY23" fmla="*/ 1849902 h 1913207"/>
              <a:gd name="connsiteX24" fmla="*/ 1805228 w 1805228"/>
              <a:gd name="connsiteY24" fmla="*/ 1913207 h 1913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05228" h="1913207">
                <a:moveTo>
                  <a:pt x="4563" y="0"/>
                </a:moveTo>
                <a:cubicBezTo>
                  <a:pt x="-1299" y="92612"/>
                  <a:pt x="-7160" y="185225"/>
                  <a:pt x="25665" y="225083"/>
                </a:cubicBezTo>
                <a:cubicBezTo>
                  <a:pt x="58490" y="264941"/>
                  <a:pt x="141723" y="209843"/>
                  <a:pt x="201511" y="239151"/>
                </a:cubicBezTo>
                <a:cubicBezTo>
                  <a:pt x="261299" y="268459"/>
                  <a:pt x="321087" y="373967"/>
                  <a:pt x="384391" y="400930"/>
                </a:cubicBezTo>
                <a:cubicBezTo>
                  <a:pt x="447696" y="427893"/>
                  <a:pt x="529757" y="407964"/>
                  <a:pt x="581338" y="400930"/>
                </a:cubicBezTo>
                <a:cubicBezTo>
                  <a:pt x="632919" y="393896"/>
                  <a:pt x="654022" y="351693"/>
                  <a:pt x="693880" y="358727"/>
                </a:cubicBezTo>
                <a:cubicBezTo>
                  <a:pt x="733738" y="365761"/>
                  <a:pt x="779458" y="417342"/>
                  <a:pt x="820489" y="443133"/>
                </a:cubicBezTo>
                <a:cubicBezTo>
                  <a:pt x="861520" y="468924"/>
                  <a:pt x="906068" y="478302"/>
                  <a:pt x="940065" y="513471"/>
                </a:cubicBezTo>
                <a:cubicBezTo>
                  <a:pt x="974062" y="548640"/>
                  <a:pt x="998680" y="604911"/>
                  <a:pt x="1024471" y="654148"/>
                </a:cubicBezTo>
                <a:cubicBezTo>
                  <a:pt x="1050262" y="703385"/>
                  <a:pt x="1078397" y="769035"/>
                  <a:pt x="1094809" y="808893"/>
                </a:cubicBezTo>
                <a:cubicBezTo>
                  <a:pt x="1111221" y="848751"/>
                  <a:pt x="1091293" y="866336"/>
                  <a:pt x="1122945" y="893299"/>
                </a:cubicBezTo>
                <a:cubicBezTo>
                  <a:pt x="1154597" y="920262"/>
                  <a:pt x="1256588" y="947225"/>
                  <a:pt x="1284723" y="970671"/>
                </a:cubicBezTo>
                <a:cubicBezTo>
                  <a:pt x="1312858" y="994117"/>
                  <a:pt x="1291757" y="1033976"/>
                  <a:pt x="1291757" y="1033976"/>
                </a:cubicBezTo>
                <a:cubicBezTo>
                  <a:pt x="1295274" y="1049216"/>
                  <a:pt x="1294102" y="1048043"/>
                  <a:pt x="1305825" y="1062111"/>
                </a:cubicBezTo>
                <a:cubicBezTo>
                  <a:pt x="1317548" y="1076179"/>
                  <a:pt x="1349200" y="1086730"/>
                  <a:pt x="1362095" y="1118382"/>
                </a:cubicBezTo>
                <a:cubicBezTo>
                  <a:pt x="1374990" y="1150034"/>
                  <a:pt x="1385541" y="1218028"/>
                  <a:pt x="1383197" y="1252025"/>
                </a:cubicBezTo>
                <a:cubicBezTo>
                  <a:pt x="1380853" y="1286022"/>
                  <a:pt x="1359751" y="1297745"/>
                  <a:pt x="1348028" y="1322363"/>
                </a:cubicBezTo>
                <a:cubicBezTo>
                  <a:pt x="1336305" y="1346981"/>
                  <a:pt x="1310514" y="1372773"/>
                  <a:pt x="1312858" y="1399736"/>
                </a:cubicBezTo>
                <a:cubicBezTo>
                  <a:pt x="1315202" y="1426699"/>
                  <a:pt x="1348027" y="1461868"/>
                  <a:pt x="1362095" y="1484142"/>
                </a:cubicBezTo>
                <a:cubicBezTo>
                  <a:pt x="1376163" y="1506416"/>
                  <a:pt x="1379680" y="1506416"/>
                  <a:pt x="1397265" y="1533379"/>
                </a:cubicBezTo>
                <a:cubicBezTo>
                  <a:pt x="1414850" y="1560342"/>
                  <a:pt x="1454708" y="1617785"/>
                  <a:pt x="1467603" y="1645920"/>
                </a:cubicBezTo>
                <a:cubicBezTo>
                  <a:pt x="1480498" y="1674055"/>
                  <a:pt x="1445329" y="1679917"/>
                  <a:pt x="1474637" y="1702191"/>
                </a:cubicBezTo>
                <a:cubicBezTo>
                  <a:pt x="1503945" y="1724465"/>
                  <a:pt x="1604763" y="1754945"/>
                  <a:pt x="1643449" y="1779563"/>
                </a:cubicBezTo>
                <a:cubicBezTo>
                  <a:pt x="1682135" y="1804181"/>
                  <a:pt x="1679791" y="1827628"/>
                  <a:pt x="1706754" y="1849902"/>
                </a:cubicBezTo>
                <a:cubicBezTo>
                  <a:pt x="1733717" y="1872176"/>
                  <a:pt x="1769472" y="1892691"/>
                  <a:pt x="1805228" y="1913207"/>
                </a:cubicBez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pic>
        <p:nvPicPr>
          <p:cNvPr id="238" name="Graphic 237">
            <a:extLst>
              <a:ext uri="{FF2B5EF4-FFF2-40B4-BE49-F238E27FC236}">
                <a16:creationId xmlns:a16="http://schemas.microsoft.com/office/drawing/2014/main" id="{42D61144-8B62-4D51-9489-04C8728690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83023" y="2454591"/>
            <a:ext cx="2305911" cy="3036116"/>
          </a:xfrm>
          <a:prstGeom prst="rect">
            <a:avLst/>
          </a:prstGeom>
        </p:spPr>
      </p:pic>
      <p:pic>
        <p:nvPicPr>
          <p:cNvPr id="239" name="Graphic 238">
            <a:extLst>
              <a:ext uri="{FF2B5EF4-FFF2-40B4-BE49-F238E27FC236}">
                <a16:creationId xmlns:a16="http://schemas.microsoft.com/office/drawing/2014/main" id="{FE623677-E124-4AAB-AD73-7AD484A401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8133" y="4896519"/>
            <a:ext cx="12663357" cy="1862259"/>
          </a:xfrm>
          <a:prstGeom prst="rect">
            <a:avLst/>
          </a:prstGeom>
        </p:spPr>
      </p:pic>
    </p:spTree>
    <p:extLst>
      <p:ext uri="{BB962C8B-B14F-4D97-AF65-F5344CB8AC3E}">
        <p14:creationId xmlns:p14="http://schemas.microsoft.com/office/powerpoint/2010/main" val="29735766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9"/>
                                        </p:tgtEl>
                                        <p:attrNameLst>
                                          <p:attrName>style.visibility</p:attrName>
                                        </p:attrNameLst>
                                      </p:cBhvr>
                                      <p:to>
                                        <p:strVal val="visible"/>
                                      </p:to>
                                    </p:set>
                                    <p:animEffect transition="in" filter="wipe(left)">
                                      <p:cBhvr>
                                        <p:cTn id="7" dur="500"/>
                                        <p:tgtEl>
                                          <p:spTgt spid="23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8"/>
                                        </p:tgtEl>
                                        <p:attrNameLst>
                                          <p:attrName>style.visibility</p:attrName>
                                        </p:attrNameLst>
                                      </p:cBhvr>
                                      <p:to>
                                        <p:strVal val="visible"/>
                                      </p:to>
                                    </p:set>
                                    <p:animEffect transition="in" filter="fade">
                                      <p:cBhvr>
                                        <p:cTn id="11" dur="500"/>
                                        <p:tgtEl>
                                          <p:spTgt spid="238"/>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29"/>
                                        </p:tgtEl>
                                        <p:attrNameLst>
                                          <p:attrName>style.visibility</p:attrName>
                                        </p:attrNameLst>
                                      </p:cBhvr>
                                      <p:to>
                                        <p:strVal val="visible"/>
                                      </p:to>
                                    </p:set>
                                    <p:animEffect transition="in" filter="wipe(down)">
                                      <p:cBhvr>
                                        <p:cTn id="14" dur="500"/>
                                        <p:tgtEl>
                                          <p:spTgt spid="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B5DFE-3BF5-440B-BF17-26E0C20BA748}"/>
              </a:ext>
            </a:extLst>
          </p:cNvPr>
          <p:cNvSpPr>
            <a:spLocks noGrp="1"/>
          </p:cNvSpPr>
          <p:nvPr>
            <p:ph type="title"/>
          </p:nvPr>
        </p:nvSpPr>
        <p:spPr/>
        <p:txBody>
          <a:bodyPr/>
          <a:lstStyle/>
          <a:p>
            <a:r>
              <a:rPr lang="en-US" dirty="0"/>
              <a:t>Gateway West Evaluation</a:t>
            </a:r>
          </a:p>
        </p:txBody>
      </p:sp>
      <p:pic>
        <p:nvPicPr>
          <p:cNvPr id="4" name="Picture 3">
            <a:extLst>
              <a:ext uri="{FF2B5EF4-FFF2-40B4-BE49-F238E27FC236}">
                <a16:creationId xmlns:a16="http://schemas.microsoft.com/office/drawing/2014/main" id="{22FB91D8-93F3-4BC9-BA32-4FB979B27A3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192" r="71116" b="24367"/>
          <a:stretch/>
        </p:blipFill>
        <p:spPr>
          <a:xfrm>
            <a:off x="3070646" y="1343936"/>
            <a:ext cx="5847508" cy="5408905"/>
          </a:xfrm>
          <a:prstGeom prst="rect">
            <a:avLst/>
          </a:prstGeom>
        </p:spPr>
      </p:pic>
      <p:cxnSp>
        <p:nvCxnSpPr>
          <p:cNvPr id="8" name="Straight Arrow Connector 7">
            <a:extLst>
              <a:ext uri="{FF2B5EF4-FFF2-40B4-BE49-F238E27FC236}">
                <a16:creationId xmlns:a16="http://schemas.microsoft.com/office/drawing/2014/main" id="{4E5E472B-18DA-4CCB-9DD6-D3A6FFEE9A32}"/>
              </a:ext>
            </a:extLst>
          </p:cNvPr>
          <p:cNvCxnSpPr>
            <a:cxnSpLocks/>
          </p:cNvCxnSpPr>
          <p:nvPr/>
        </p:nvCxnSpPr>
        <p:spPr>
          <a:xfrm flipH="1">
            <a:off x="6888480" y="2486936"/>
            <a:ext cx="2631440" cy="169898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91338E7-590D-49E1-8D85-42B0637B6C8A}"/>
              </a:ext>
            </a:extLst>
          </p:cNvPr>
          <p:cNvCxnSpPr>
            <a:cxnSpLocks/>
          </p:cNvCxnSpPr>
          <p:nvPr/>
        </p:nvCxnSpPr>
        <p:spPr>
          <a:xfrm flipH="1">
            <a:off x="8204200" y="2794000"/>
            <a:ext cx="1315720" cy="225552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60688A93-2AC1-4284-AAAA-895AAA450759}"/>
              </a:ext>
            </a:extLst>
          </p:cNvPr>
          <p:cNvSpPr txBox="1"/>
          <p:nvPr/>
        </p:nvSpPr>
        <p:spPr>
          <a:xfrm>
            <a:off x="9448801" y="2209581"/>
            <a:ext cx="1977273" cy="830997"/>
          </a:xfrm>
          <a:prstGeom prst="rect">
            <a:avLst/>
          </a:prstGeom>
          <a:noFill/>
        </p:spPr>
        <p:txBody>
          <a:bodyPr wrap="none" rtlCol="0">
            <a:spAutoFit/>
          </a:bodyPr>
          <a:lstStyle/>
          <a:p>
            <a:pPr defTabSz="1219170"/>
            <a:r>
              <a:rPr lang="en-US" sz="2400" dirty="0">
                <a:solidFill>
                  <a:prstClr val="black"/>
                </a:solidFill>
                <a:latin typeface="Calibri"/>
              </a:rPr>
              <a:t>Gateway West</a:t>
            </a:r>
          </a:p>
          <a:p>
            <a:pPr defTabSz="1219170"/>
            <a:r>
              <a:rPr lang="en-US" sz="2400" dirty="0">
                <a:solidFill>
                  <a:prstClr val="black"/>
                </a:solidFill>
                <a:latin typeface="Calibri"/>
              </a:rPr>
              <a:t>Phase 1</a:t>
            </a:r>
          </a:p>
        </p:txBody>
      </p:sp>
      <p:sp>
        <p:nvSpPr>
          <p:cNvPr id="16" name="TextBox 15">
            <a:extLst>
              <a:ext uri="{FF2B5EF4-FFF2-40B4-BE49-F238E27FC236}">
                <a16:creationId xmlns:a16="http://schemas.microsoft.com/office/drawing/2014/main" id="{0C166508-83A5-4EEC-94F2-26191DABAB5A}"/>
              </a:ext>
            </a:extLst>
          </p:cNvPr>
          <p:cNvSpPr txBox="1"/>
          <p:nvPr/>
        </p:nvSpPr>
        <p:spPr>
          <a:xfrm>
            <a:off x="9519921" y="4561930"/>
            <a:ext cx="1977273" cy="830997"/>
          </a:xfrm>
          <a:prstGeom prst="rect">
            <a:avLst/>
          </a:prstGeom>
          <a:noFill/>
        </p:spPr>
        <p:txBody>
          <a:bodyPr wrap="none" rtlCol="0">
            <a:spAutoFit/>
          </a:bodyPr>
          <a:lstStyle/>
          <a:p>
            <a:pPr defTabSz="1219170"/>
            <a:r>
              <a:rPr lang="en-US" sz="2400" dirty="0">
                <a:solidFill>
                  <a:prstClr val="black"/>
                </a:solidFill>
                <a:latin typeface="Calibri"/>
              </a:rPr>
              <a:t>Gateway West</a:t>
            </a:r>
          </a:p>
          <a:p>
            <a:pPr defTabSz="1219170"/>
            <a:r>
              <a:rPr lang="en-US" sz="2400" dirty="0">
                <a:solidFill>
                  <a:prstClr val="black"/>
                </a:solidFill>
                <a:latin typeface="Calibri"/>
              </a:rPr>
              <a:t>Phase 2</a:t>
            </a:r>
          </a:p>
        </p:txBody>
      </p:sp>
      <p:cxnSp>
        <p:nvCxnSpPr>
          <p:cNvPr id="17" name="Straight Arrow Connector 16">
            <a:extLst>
              <a:ext uri="{FF2B5EF4-FFF2-40B4-BE49-F238E27FC236}">
                <a16:creationId xmlns:a16="http://schemas.microsoft.com/office/drawing/2014/main" id="{65CF48ED-A392-4A41-94D6-B22D3D0CDED5}"/>
              </a:ext>
            </a:extLst>
          </p:cNvPr>
          <p:cNvCxnSpPr>
            <a:cxnSpLocks/>
            <a:stCxn id="16" idx="1"/>
          </p:cNvCxnSpPr>
          <p:nvPr/>
        </p:nvCxnSpPr>
        <p:spPr>
          <a:xfrm flipH="1">
            <a:off x="7721600" y="4977429"/>
            <a:ext cx="1798321" cy="6105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4A788A8-CA39-4544-9B28-E5175A2EFB78}"/>
              </a:ext>
            </a:extLst>
          </p:cNvPr>
          <p:cNvSpPr txBox="1">
            <a:spLocks noChangeArrowheads="1"/>
          </p:cNvSpPr>
          <p:nvPr/>
        </p:nvSpPr>
        <p:spPr bwMode="auto">
          <a:xfrm>
            <a:off x="-462" y="6570742"/>
            <a:ext cx="725807" cy="256545"/>
          </a:xfrm>
          <a:prstGeom prst="rect">
            <a:avLst/>
          </a:prstGeom>
          <a:noFill/>
          <a:ln w="9525">
            <a:noFill/>
            <a:miter lim="800000"/>
            <a:headEnd/>
            <a:tailEnd/>
          </a:ln>
        </p:spPr>
        <p:txBody>
          <a:bodyPr>
            <a:spAutoFit/>
          </a:bodyPr>
          <a:lstStyle/>
          <a:p>
            <a:pPr defTabSz="1219170"/>
            <a:r>
              <a:rPr lang="en-US" sz="1067" dirty="0">
                <a:solidFill>
                  <a:prstClr val="black"/>
                </a:solidFill>
                <a:latin typeface="Calibri"/>
              </a:rPr>
              <a:t>6</a:t>
            </a:r>
          </a:p>
        </p:txBody>
      </p:sp>
    </p:spTree>
    <p:extLst>
      <p:ext uri="{BB962C8B-B14F-4D97-AF65-F5344CB8AC3E}">
        <p14:creationId xmlns:p14="http://schemas.microsoft.com/office/powerpoint/2010/main" val="3202845500"/>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AFA89-77AB-469E-A19E-74CBA7ED2299}"/>
              </a:ext>
            </a:extLst>
          </p:cNvPr>
          <p:cNvSpPr>
            <a:spLocks noGrp="1"/>
          </p:cNvSpPr>
          <p:nvPr>
            <p:ph type="title"/>
          </p:nvPr>
        </p:nvSpPr>
        <p:spPr>
          <a:xfrm>
            <a:off x="154873" y="390175"/>
            <a:ext cx="7592291" cy="1025671"/>
          </a:xfrm>
        </p:spPr>
        <p:txBody>
          <a:bodyPr anchor="t">
            <a:normAutofit/>
          </a:bodyPr>
          <a:lstStyle/>
          <a:p>
            <a:r>
              <a:rPr lang="en-US" dirty="0"/>
              <a:t>Interregional Connectivity</a:t>
            </a:r>
          </a:p>
        </p:txBody>
      </p:sp>
      <p:sp>
        <p:nvSpPr>
          <p:cNvPr id="10" name="Content Placeholder 2">
            <a:extLst>
              <a:ext uri="{FF2B5EF4-FFF2-40B4-BE49-F238E27FC236}">
                <a16:creationId xmlns:a16="http://schemas.microsoft.com/office/drawing/2014/main" id="{FECAB16B-CC00-7F7A-A722-40DD8CB7A3AF}"/>
              </a:ext>
            </a:extLst>
          </p:cNvPr>
          <p:cNvSpPr>
            <a:spLocks noGrp="1"/>
          </p:cNvSpPr>
          <p:nvPr>
            <p:ph sz="half" idx="1"/>
          </p:nvPr>
        </p:nvSpPr>
        <p:spPr>
          <a:xfrm>
            <a:off x="154877" y="1521902"/>
            <a:ext cx="5764148" cy="4936825"/>
          </a:xfrm>
        </p:spPr>
        <p:txBody>
          <a:bodyPr/>
          <a:lstStyle/>
          <a:p>
            <a:r>
              <a:rPr lang="en-US" dirty="0"/>
              <a:t>Interregional Connectivity</a:t>
            </a:r>
          </a:p>
          <a:p>
            <a:r>
              <a:rPr lang="en-US" dirty="0"/>
              <a:t>Geographical Diversity</a:t>
            </a:r>
          </a:p>
          <a:p>
            <a:pPr lvl="1"/>
            <a:r>
              <a:rPr lang="en-US" dirty="0"/>
              <a:t>Demand Diversity</a:t>
            </a:r>
          </a:p>
          <a:p>
            <a:pPr lvl="1"/>
            <a:r>
              <a:rPr lang="en-US" dirty="0"/>
              <a:t>Resource Diversity</a:t>
            </a:r>
          </a:p>
          <a:p>
            <a:r>
              <a:rPr lang="en-US" dirty="0"/>
              <a:t>Partnerships to Meet Clean Energy Goals</a:t>
            </a:r>
          </a:p>
        </p:txBody>
      </p:sp>
      <p:pic>
        <p:nvPicPr>
          <p:cNvPr id="5" name="Picture 4">
            <a:extLst>
              <a:ext uri="{FF2B5EF4-FFF2-40B4-BE49-F238E27FC236}">
                <a16:creationId xmlns:a16="http://schemas.microsoft.com/office/drawing/2014/main" id="{2D103125-41F4-4911-9821-AB4E93F18D93}"/>
              </a:ext>
            </a:extLst>
          </p:cNvPr>
          <p:cNvPicPr>
            <a:picLocks noChangeAspect="1"/>
          </p:cNvPicPr>
          <p:nvPr/>
        </p:nvPicPr>
        <p:blipFill>
          <a:blip r:embed="rId2"/>
          <a:stretch>
            <a:fillRect/>
          </a:stretch>
        </p:blipFill>
        <p:spPr>
          <a:xfrm>
            <a:off x="6654920" y="1521902"/>
            <a:ext cx="4924483" cy="4936825"/>
          </a:xfrm>
          <a:prstGeom prst="rect">
            <a:avLst/>
          </a:prstGeom>
          <a:noFill/>
        </p:spPr>
      </p:pic>
    </p:spTree>
    <p:extLst>
      <p:ext uri="{BB962C8B-B14F-4D97-AF65-F5344CB8AC3E}">
        <p14:creationId xmlns:p14="http://schemas.microsoft.com/office/powerpoint/2010/main" val="2891622324"/>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62B0-B1EA-4910-B282-B78915A06306}"/>
              </a:ext>
            </a:extLst>
          </p:cNvPr>
          <p:cNvSpPr>
            <a:spLocks noGrp="1"/>
          </p:cNvSpPr>
          <p:nvPr>
            <p:ph type="title"/>
          </p:nvPr>
        </p:nvSpPr>
        <p:spPr/>
        <p:txBody>
          <a:bodyPr/>
          <a:lstStyle/>
          <a:p>
            <a:r>
              <a:rPr lang="en-US" dirty="0"/>
              <a:t>Forecast Carbon Emissions</a:t>
            </a:r>
          </a:p>
        </p:txBody>
      </p:sp>
      <p:pic>
        <p:nvPicPr>
          <p:cNvPr id="3" name="Picture 3">
            <a:extLst>
              <a:ext uri="{FF2B5EF4-FFF2-40B4-BE49-F238E27FC236}">
                <a16:creationId xmlns:a16="http://schemas.microsoft.com/office/drawing/2014/main" id="{58833687-5FFE-4208-87F2-51AB1E319F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3" t="1749" r="631" b="2016"/>
          <a:stretch/>
        </p:blipFill>
        <p:spPr bwMode="auto">
          <a:xfrm>
            <a:off x="163032" y="1343936"/>
            <a:ext cx="11851760" cy="512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8CDA2BB3-996F-48CD-A0F3-F15DC1481E27}"/>
              </a:ext>
            </a:extLst>
          </p:cNvPr>
          <p:cNvSpPr txBox="1">
            <a:spLocks noChangeArrowheads="1"/>
          </p:cNvSpPr>
          <p:nvPr/>
        </p:nvSpPr>
        <p:spPr bwMode="auto">
          <a:xfrm>
            <a:off x="-462" y="6570742"/>
            <a:ext cx="725807" cy="256545"/>
          </a:xfrm>
          <a:prstGeom prst="rect">
            <a:avLst/>
          </a:prstGeom>
          <a:noFill/>
          <a:ln w="9525">
            <a:noFill/>
            <a:miter lim="800000"/>
            <a:headEnd/>
            <a:tailEnd/>
          </a:ln>
        </p:spPr>
        <p:txBody>
          <a:bodyPr>
            <a:spAutoFit/>
          </a:bodyPr>
          <a:lstStyle/>
          <a:p>
            <a:pPr defTabSz="1219170"/>
            <a:r>
              <a:rPr lang="en-US" sz="1067" dirty="0">
                <a:solidFill>
                  <a:prstClr val="black"/>
                </a:solidFill>
                <a:latin typeface="Calibri"/>
              </a:rPr>
              <a:t>8</a:t>
            </a:r>
          </a:p>
        </p:txBody>
      </p:sp>
    </p:spTree>
    <p:extLst>
      <p:ext uri="{BB962C8B-B14F-4D97-AF65-F5344CB8AC3E}">
        <p14:creationId xmlns:p14="http://schemas.microsoft.com/office/powerpoint/2010/main" val="2867517595"/>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CEEF2-8902-4676-BF5E-2AC1FC8743A8}"/>
              </a:ext>
            </a:extLst>
          </p:cNvPr>
          <p:cNvSpPr>
            <a:spLocks noGrp="1"/>
          </p:cNvSpPr>
          <p:nvPr>
            <p:ph type="title"/>
          </p:nvPr>
        </p:nvSpPr>
        <p:spPr/>
        <p:txBody>
          <a:bodyPr/>
          <a:lstStyle/>
          <a:p>
            <a:r>
              <a:rPr lang="en-US" dirty="0"/>
              <a:t>2023 IRP Decisions</a:t>
            </a:r>
          </a:p>
        </p:txBody>
      </p:sp>
      <p:pic>
        <p:nvPicPr>
          <p:cNvPr id="7" name="Picture 6">
            <a:extLst>
              <a:ext uri="{FF2B5EF4-FFF2-40B4-BE49-F238E27FC236}">
                <a16:creationId xmlns:a16="http://schemas.microsoft.com/office/drawing/2014/main" id="{7DCAFDF1-F923-4188-A5EE-E01FC45D4929}"/>
              </a:ext>
            </a:extLst>
          </p:cNvPr>
          <p:cNvPicPr>
            <a:picLocks noChangeAspect="1"/>
          </p:cNvPicPr>
          <p:nvPr/>
        </p:nvPicPr>
        <p:blipFill>
          <a:blip r:embed="rId2"/>
          <a:stretch>
            <a:fillRect/>
          </a:stretch>
        </p:blipFill>
        <p:spPr>
          <a:xfrm>
            <a:off x="477285" y="1343936"/>
            <a:ext cx="9130975" cy="5098513"/>
          </a:xfrm>
          <a:prstGeom prst="rect">
            <a:avLst/>
          </a:prstGeom>
        </p:spPr>
      </p:pic>
      <p:sp>
        <p:nvSpPr>
          <p:cNvPr id="8" name="Rectangle 7">
            <a:extLst>
              <a:ext uri="{FF2B5EF4-FFF2-40B4-BE49-F238E27FC236}">
                <a16:creationId xmlns:a16="http://schemas.microsoft.com/office/drawing/2014/main" id="{BCD8CC76-D752-4B4D-922B-6FFBCACA1A45}"/>
              </a:ext>
            </a:extLst>
          </p:cNvPr>
          <p:cNvSpPr/>
          <p:nvPr/>
        </p:nvSpPr>
        <p:spPr>
          <a:xfrm>
            <a:off x="477284" y="1204640"/>
            <a:ext cx="9215120" cy="492443"/>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9" name="Rectangle 8">
            <a:extLst>
              <a:ext uri="{FF2B5EF4-FFF2-40B4-BE49-F238E27FC236}">
                <a16:creationId xmlns:a16="http://schemas.microsoft.com/office/drawing/2014/main" id="{AC04DEB9-2512-422B-B68E-B1D50866825B}"/>
              </a:ext>
            </a:extLst>
          </p:cNvPr>
          <p:cNvSpPr/>
          <p:nvPr/>
        </p:nvSpPr>
        <p:spPr>
          <a:xfrm>
            <a:off x="477284" y="2679708"/>
            <a:ext cx="9215120" cy="492443"/>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0" name="Rectangle 9">
            <a:extLst>
              <a:ext uri="{FF2B5EF4-FFF2-40B4-BE49-F238E27FC236}">
                <a16:creationId xmlns:a16="http://schemas.microsoft.com/office/drawing/2014/main" id="{08DB7C0C-FC4F-44B8-8012-C2C287864349}"/>
              </a:ext>
            </a:extLst>
          </p:cNvPr>
          <p:cNvSpPr/>
          <p:nvPr/>
        </p:nvSpPr>
        <p:spPr>
          <a:xfrm>
            <a:off x="435211" y="5758902"/>
            <a:ext cx="9215120" cy="822841"/>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1" name="Rectangle 10">
            <a:extLst>
              <a:ext uri="{FF2B5EF4-FFF2-40B4-BE49-F238E27FC236}">
                <a16:creationId xmlns:a16="http://schemas.microsoft.com/office/drawing/2014/main" id="{D4D8E80D-EF76-4AFC-B798-AB6ABE145B54}"/>
              </a:ext>
            </a:extLst>
          </p:cNvPr>
          <p:cNvSpPr/>
          <p:nvPr/>
        </p:nvSpPr>
        <p:spPr>
          <a:xfrm>
            <a:off x="477284" y="1684859"/>
            <a:ext cx="9215120" cy="492443"/>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libri"/>
            </a:endParaRPr>
          </a:p>
        </p:txBody>
      </p:sp>
      <p:sp>
        <p:nvSpPr>
          <p:cNvPr id="12" name="TextBox 8">
            <a:extLst>
              <a:ext uri="{FF2B5EF4-FFF2-40B4-BE49-F238E27FC236}">
                <a16:creationId xmlns:a16="http://schemas.microsoft.com/office/drawing/2014/main" id="{8CC93677-CCF4-4FBC-B875-4016B1BE392C}"/>
              </a:ext>
            </a:extLst>
          </p:cNvPr>
          <p:cNvSpPr txBox="1">
            <a:spLocks noChangeArrowheads="1"/>
          </p:cNvSpPr>
          <p:nvPr/>
        </p:nvSpPr>
        <p:spPr bwMode="auto">
          <a:xfrm>
            <a:off x="-462" y="6570742"/>
            <a:ext cx="725807" cy="256545"/>
          </a:xfrm>
          <a:prstGeom prst="rect">
            <a:avLst/>
          </a:prstGeom>
          <a:noFill/>
          <a:ln w="9525">
            <a:noFill/>
            <a:miter lim="800000"/>
            <a:headEnd/>
            <a:tailEnd/>
          </a:ln>
        </p:spPr>
        <p:txBody>
          <a:bodyPr>
            <a:spAutoFit/>
          </a:bodyPr>
          <a:lstStyle/>
          <a:p>
            <a:pPr defTabSz="1219170"/>
            <a:r>
              <a:rPr lang="en-US" sz="1067" dirty="0">
                <a:solidFill>
                  <a:prstClr val="black"/>
                </a:solidFill>
                <a:latin typeface="Calibri"/>
              </a:rPr>
              <a:t>9</a:t>
            </a:r>
          </a:p>
        </p:txBody>
      </p:sp>
    </p:spTree>
    <p:extLst>
      <p:ext uri="{BB962C8B-B14F-4D97-AF65-F5344CB8AC3E}">
        <p14:creationId xmlns:p14="http://schemas.microsoft.com/office/powerpoint/2010/main" val="10235432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Rocky Mountain Power Idaho</a:t>
            </a:r>
          </a:p>
        </p:txBody>
      </p:sp>
    </p:spTree>
    <p:extLst>
      <p:ext uri="{BB962C8B-B14F-4D97-AF65-F5344CB8AC3E}">
        <p14:creationId xmlns:p14="http://schemas.microsoft.com/office/powerpoint/2010/main" val="1109855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796C9-6941-CFFD-4600-A779163994D0}"/>
              </a:ext>
            </a:extLst>
          </p:cNvPr>
          <p:cNvSpPr>
            <a:spLocks noGrp="1"/>
          </p:cNvSpPr>
          <p:nvPr>
            <p:ph type="title"/>
          </p:nvPr>
        </p:nvSpPr>
        <p:spPr/>
        <p:txBody>
          <a:bodyPr/>
          <a:lstStyle/>
          <a:p>
            <a:r>
              <a:rPr lang="en-US" dirty="0"/>
              <a:t>Idaho Strategic Energy Alliance (ISEA)</a:t>
            </a:r>
          </a:p>
        </p:txBody>
      </p:sp>
      <p:sp>
        <p:nvSpPr>
          <p:cNvPr id="3" name="Content Placeholder 2">
            <a:extLst>
              <a:ext uri="{FF2B5EF4-FFF2-40B4-BE49-F238E27FC236}">
                <a16:creationId xmlns:a16="http://schemas.microsoft.com/office/drawing/2014/main" id="{13796A78-439E-D727-B78A-5DB1993F352C}"/>
              </a:ext>
            </a:extLst>
          </p:cNvPr>
          <p:cNvSpPr>
            <a:spLocks noGrp="1"/>
          </p:cNvSpPr>
          <p:nvPr>
            <p:ph sz="half" idx="1"/>
          </p:nvPr>
        </p:nvSpPr>
        <p:spPr>
          <a:xfrm>
            <a:off x="838199" y="1825625"/>
            <a:ext cx="7931728" cy="4351338"/>
          </a:xfrm>
        </p:spPr>
        <p:txBody>
          <a:bodyPr>
            <a:noAutofit/>
          </a:bodyPr>
          <a:lstStyle/>
          <a:p>
            <a:pPr marL="342900" marR="0" lvl="0" indent="-342900">
              <a:lnSpc>
                <a:spcPct val="100000"/>
              </a:lnSpc>
              <a:spcBef>
                <a:spcPts val="0"/>
              </a:spcBef>
              <a:spcAft>
                <a:spcPts val="600"/>
              </a:spcAft>
              <a:buFont typeface="Symbol" panose="05050102010706020507" pitchFamily="18" charset="2"/>
              <a:buChar char=""/>
            </a:pPr>
            <a:r>
              <a:rPr lang="en-US" sz="2400" dirty="0">
                <a:effectLst/>
                <a:ea typeface="Calibri" panose="020F0502020204030204" pitchFamily="34" charset="0"/>
              </a:rPr>
              <a:t>Broad stakeholder group </a:t>
            </a:r>
          </a:p>
          <a:p>
            <a:pPr marL="342900" marR="0" lvl="0" indent="-342900">
              <a:lnSpc>
                <a:spcPct val="100000"/>
              </a:lnSpc>
              <a:spcBef>
                <a:spcPts val="0"/>
              </a:spcBef>
              <a:spcAft>
                <a:spcPts val="600"/>
              </a:spcAft>
              <a:buFont typeface="Symbol" panose="05050102010706020507" pitchFamily="18" charset="2"/>
              <a:buChar char=""/>
            </a:pPr>
            <a:r>
              <a:rPr lang="en-US" sz="2400" dirty="0">
                <a:ea typeface="Calibri" panose="020F0502020204030204" pitchFamily="34" charset="0"/>
              </a:rPr>
              <a:t>Promote the development of the state’s energy resources to increase energy supply in an economically efficient manner while maintaining the integrity of Idaho’s natural resources</a:t>
            </a:r>
            <a:endParaRPr lang="en-US" sz="2400" dirty="0">
              <a:effectLst/>
              <a:ea typeface="Calibri" panose="020F0502020204030204" pitchFamily="34" charset="0"/>
            </a:endParaRPr>
          </a:p>
          <a:p>
            <a:pPr marL="342900" marR="0" lvl="0" indent="-342900">
              <a:lnSpc>
                <a:spcPct val="100000"/>
              </a:lnSpc>
              <a:spcBef>
                <a:spcPts val="0"/>
              </a:spcBef>
              <a:spcAft>
                <a:spcPts val="600"/>
              </a:spcAft>
              <a:buFont typeface="Symbol" panose="05050102010706020507" pitchFamily="18" charset="2"/>
              <a:buChar char=""/>
            </a:pPr>
            <a:r>
              <a:rPr lang="en-US" sz="2400" dirty="0">
                <a:effectLst/>
                <a:ea typeface="Calibri" panose="020F0502020204030204" pitchFamily="34" charset="0"/>
              </a:rPr>
              <a:t>Increase awareness and understanding of Idaho’s diverse energy resources</a:t>
            </a:r>
          </a:p>
          <a:p>
            <a:pPr marL="342900" marR="0" lvl="0" indent="-342900">
              <a:lnSpc>
                <a:spcPct val="100000"/>
              </a:lnSpc>
              <a:spcBef>
                <a:spcPts val="0"/>
              </a:spcBef>
              <a:spcAft>
                <a:spcPts val="600"/>
              </a:spcAft>
              <a:buFont typeface="Symbol" panose="05050102010706020507" pitchFamily="18" charset="2"/>
              <a:buChar char=""/>
            </a:pPr>
            <a:r>
              <a:rPr lang="en-US" sz="2400" dirty="0">
                <a:effectLst/>
                <a:ea typeface="Calibri" panose="020F0502020204030204" pitchFamily="34" charset="0"/>
              </a:rPr>
              <a:t>Improve cooperation, collaboration and communication among Idaho’s public and private-sector entities</a:t>
            </a:r>
          </a:p>
          <a:p>
            <a:pPr marL="342900" marR="0" lvl="0" indent="-342900">
              <a:lnSpc>
                <a:spcPct val="100000"/>
              </a:lnSpc>
              <a:spcBef>
                <a:spcPts val="0"/>
              </a:spcBef>
              <a:spcAft>
                <a:spcPts val="600"/>
              </a:spcAft>
              <a:buFont typeface="Symbol" panose="05050102010706020507" pitchFamily="18" charset="2"/>
              <a:buChar char=""/>
            </a:pPr>
            <a:r>
              <a:rPr lang="en-US" sz="2400" dirty="0">
                <a:ea typeface="Calibri" panose="020F0502020204030204" pitchFamily="34" charset="0"/>
              </a:rPr>
              <a:t>Work groups provide recommendations</a:t>
            </a:r>
            <a:endParaRPr lang="en-US" sz="2400" dirty="0">
              <a:effectLst/>
              <a:ea typeface="Calibri" panose="020F0502020204030204" pitchFamily="34" charset="0"/>
            </a:endParaRPr>
          </a:p>
        </p:txBody>
      </p:sp>
      <p:pic>
        <p:nvPicPr>
          <p:cNvPr id="5" name="Content Placeholder 4" descr="A close-up of a logo&#10;&#10;Description automatically generated">
            <a:extLst>
              <a:ext uri="{FF2B5EF4-FFF2-40B4-BE49-F238E27FC236}">
                <a16:creationId xmlns:a16="http://schemas.microsoft.com/office/drawing/2014/main" id="{FB9090D9-9048-E6E8-29E7-7A9FFBDB395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500520" y="4803749"/>
            <a:ext cx="2222828" cy="1373214"/>
          </a:xfrm>
          <a:prstGeom prst="rect">
            <a:avLst/>
          </a:prstGeom>
        </p:spPr>
      </p:pic>
      <p:pic>
        <p:nvPicPr>
          <p:cNvPr id="6" name="Picture 2" descr="Image">
            <a:extLst>
              <a:ext uri="{FF2B5EF4-FFF2-40B4-BE49-F238E27FC236}">
                <a16:creationId xmlns:a16="http://schemas.microsoft.com/office/drawing/2014/main" id="{01F1C184-60BC-C410-AC0B-251E91368B2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111" t="5324" r="6768" b="3939"/>
          <a:stretch/>
        </p:blipFill>
        <p:spPr bwMode="auto">
          <a:xfrm>
            <a:off x="8856475" y="1825625"/>
            <a:ext cx="2866873" cy="2985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2690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01684" y="136778"/>
            <a:ext cx="3689237" cy="1072745"/>
          </a:xfrm>
        </p:spPr>
        <p:txBody>
          <a:bodyPr/>
          <a:lstStyle/>
          <a:p>
            <a:r>
              <a:rPr lang="en-US" dirty="0"/>
              <a:t>Idaho Overview</a:t>
            </a:r>
          </a:p>
        </p:txBody>
      </p:sp>
      <p:sp>
        <p:nvSpPr>
          <p:cNvPr id="6" name="Content Placeholder 5"/>
          <p:cNvSpPr>
            <a:spLocks noGrp="1"/>
          </p:cNvSpPr>
          <p:nvPr>
            <p:ph idx="10"/>
          </p:nvPr>
        </p:nvSpPr>
        <p:spPr>
          <a:xfrm>
            <a:off x="7357612" y="1214972"/>
            <a:ext cx="4560067" cy="4850547"/>
          </a:xfrm>
        </p:spPr>
        <p:txBody>
          <a:bodyPr vert="horz" lIns="91440" tIns="45720" rIns="91440" bIns="45720" rtlCol="0" anchor="t">
            <a:normAutofit lnSpcReduction="10000"/>
          </a:bodyPr>
          <a:lstStyle/>
          <a:p>
            <a:pPr marL="0" indent="0">
              <a:buNone/>
            </a:pPr>
            <a:r>
              <a:rPr lang="en-US" dirty="0"/>
              <a:t>Idaho customers:  77,623</a:t>
            </a:r>
          </a:p>
          <a:p>
            <a:pPr marL="0" indent="0">
              <a:buNone/>
            </a:pPr>
            <a:r>
              <a:rPr lang="en-US" dirty="0"/>
              <a:t>Line miles</a:t>
            </a:r>
          </a:p>
          <a:p>
            <a:r>
              <a:rPr lang="en-US" dirty="0"/>
              <a:t>Transmission, all states: 16,600</a:t>
            </a:r>
          </a:p>
          <a:p>
            <a:r>
              <a:rPr lang="en-US" dirty="0"/>
              <a:t>Distribution, all states: 64,600</a:t>
            </a:r>
          </a:p>
          <a:p>
            <a:pPr marL="0" indent="0">
              <a:buNone/>
            </a:pPr>
            <a:r>
              <a:rPr lang="en-US" dirty="0"/>
              <a:t>Number of employees</a:t>
            </a:r>
          </a:p>
          <a:p>
            <a:r>
              <a:rPr lang="en-US" dirty="0"/>
              <a:t>168 Idaho employees with payroll of $16.9 million</a:t>
            </a:r>
          </a:p>
          <a:p>
            <a:pPr marL="0" indent="0">
              <a:buNone/>
            </a:pPr>
            <a:r>
              <a:rPr lang="en-US" dirty="0"/>
              <a:t>Idaho grants and charitable donations in 2022</a:t>
            </a:r>
            <a:endParaRPr lang="en-US" dirty="0">
              <a:cs typeface="Calibri"/>
            </a:endParaRPr>
          </a:p>
          <a:p>
            <a:r>
              <a:rPr lang="en-US" dirty="0"/>
              <a:t>Corporate: $70,050</a:t>
            </a:r>
            <a:endParaRPr lang="en-US" dirty="0">
              <a:cs typeface="Calibri"/>
            </a:endParaRPr>
          </a:p>
          <a:p>
            <a:r>
              <a:rPr lang="en-US" dirty="0"/>
              <a:t>Rocky Mountain Power Foundation: $136,030</a:t>
            </a:r>
            <a:endParaRPr lang="en-US" dirty="0">
              <a:cs typeface="Calibri"/>
            </a:endParaRPr>
          </a:p>
        </p:txBody>
      </p:sp>
      <p:pic>
        <p:nvPicPr>
          <p:cNvPr id="10" name="Picture 9">
            <a:extLst>
              <a:ext uri="{FF2B5EF4-FFF2-40B4-BE49-F238E27FC236}">
                <a16:creationId xmlns:a16="http://schemas.microsoft.com/office/drawing/2014/main" id="{0F985729-659E-4703-8E82-6E3872587C99}"/>
              </a:ext>
            </a:extLst>
          </p:cNvPr>
          <p:cNvPicPr>
            <a:picLocks noChangeAspect="1"/>
          </p:cNvPicPr>
          <p:nvPr/>
        </p:nvPicPr>
        <p:blipFill>
          <a:blip r:embed="rId3"/>
          <a:stretch>
            <a:fillRect/>
          </a:stretch>
        </p:blipFill>
        <p:spPr>
          <a:xfrm>
            <a:off x="1041789" y="0"/>
            <a:ext cx="4430502" cy="6721222"/>
          </a:xfrm>
          <a:prstGeom prst="rect">
            <a:avLst/>
          </a:prstGeom>
        </p:spPr>
      </p:pic>
    </p:spTree>
    <p:extLst>
      <p:ext uri="{BB962C8B-B14F-4D97-AF65-F5344CB8AC3E}">
        <p14:creationId xmlns:p14="http://schemas.microsoft.com/office/powerpoint/2010/main" val="2192660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Diagram, map&#10;&#10;Description automatically generated">
            <a:extLst>
              <a:ext uri="{FF2B5EF4-FFF2-40B4-BE49-F238E27FC236}">
                <a16:creationId xmlns:a16="http://schemas.microsoft.com/office/drawing/2014/main" id="{6E25011F-965C-406B-8DCB-81D85B2CA04C}"/>
              </a:ext>
            </a:extLst>
          </p:cNvPr>
          <p:cNvPicPr>
            <a:picLocks noGrp="1" noChangeAspect="1"/>
          </p:cNvPicPr>
          <p:nvPr>
            <p:ph idx="1"/>
          </p:nvPr>
        </p:nvPicPr>
        <p:blipFill>
          <a:blip r:embed="rId3"/>
          <a:stretch>
            <a:fillRect/>
          </a:stretch>
        </p:blipFill>
        <p:spPr>
          <a:xfrm>
            <a:off x="10419" y="1209675"/>
            <a:ext cx="5531371" cy="5490091"/>
          </a:xfrm>
          <a:prstGeom prst="rect">
            <a:avLst/>
          </a:prstGeom>
        </p:spPr>
      </p:pic>
      <p:sp>
        <p:nvSpPr>
          <p:cNvPr id="7" name="Title 1">
            <a:extLst>
              <a:ext uri="{FF2B5EF4-FFF2-40B4-BE49-F238E27FC236}">
                <a16:creationId xmlns:a16="http://schemas.microsoft.com/office/drawing/2014/main" id="{746B770B-FE5F-453E-B24D-2BC7FAC35D1D}"/>
              </a:ext>
            </a:extLst>
          </p:cNvPr>
          <p:cNvSpPr txBox="1">
            <a:spLocks noGrp="1"/>
          </p:cNvSpPr>
          <p:nvPr>
            <p:ph type="title"/>
          </p:nvPr>
        </p:nvSpPr>
        <p:spPr>
          <a:xfrm>
            <a:off x="509666" y="136525"/>
            <a:ext cx="11155284" cy="1073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mn-lt"/>
                <a:cs typeface="Gill Sans Nova Light" panose="020F0302020204030204" pitchFamily="34" charset="0"/>
              </a:rPr>
              <a:t>PacifiCorp Overview</a:t>
            </a:r>
          </a:p>
        </p:txBody>
      </p:sp>
      <p:sp>
        <p:nvSpPr>
          <p:cNvPr id="8" name="Content Placeholder 1">
            <a:extLst>
              <a:ext uri="{FF2B5EF4-FFF2-40B4-BE49-F238E27FC236}">
                <a16:creationId xmlns:a16="http://schemas.microsoft.com/office/drawing/2014/main" id="{FAFAB4A3-F884-4E2B-AE9F-2FE233A3690A}"/>
              </a:ext>
            </a:extLst>
          </p:cNvPr>
          <p:cNvSpPr txBox="1">
            <a:spLocks/>
          </p:cNvSpPr>
          <p:nvPr/>
        </p:nvSpPr>
        <p:spPr>
          <a:xfrm>
            <a:off x="5681272" y="1145759"/>
            <a:ext cx="6091628" cy="539244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Two divisions – Rocky Mountain Power and Pacific Power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Approximately 4,800 Employees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2 million electricity customers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141,000 square miles of service territory in six states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17,457 miles of transmission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Generating capacity by fuel type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10,887 MW owned generation capacity</a:t>
            </a:r>
          </a:p>
          <a:p>
            <a:pPr marL="685800" marR="0" lvl="1" indent="-2286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Coal			44%</a:t>
            </a:r>
          </a:p>
          <a:p>
            <a:pPr marL="685800" marR="0" lvl="1" indent="-2286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Natural Gas			25%</a:t>
            </a:r>
          </a:p>
          <a:p>
            <a:pPr marL="685800" marR="0" lvl="1" indent="-2286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Hydro			12%</a:t>
            </a:r>
          </a:p>
          <a:p>
            <a:pPr marL="685800" marR="0" lvl="1" indent="-2286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Wind, geothermal and other	19%</a:t>
            </a:r>
          </a:p>
        </p:txBody>
      </p:sp>
    </p:spTree>
    <p:extLst>
      <p:ext uri="{BB962C8B-B14F-4D97-AF65-F5344CB8AC3E}">
        <p14:creationId xmlns:p14="http://schemas.microsoft.com/office/powerpoint/2010/main" val="2032631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4321" y="149731"/>
            <a:ext cx="10863356" cy="1072745"/>
          </a:xfrm>
        </p:spPr>
        <p:txBody>
          <a:bodyPr/>
          <a:lstStyle/>
          <a:p>
            <a:pPr algn="ctr"/>
            <a:r>
              <a:rPr lang="en-US" b="1" dirty="0"/>
              <a:t>PacifiCorp’s Projected Energy Mix</a:t>
            </a:r>
          </a:p>
        </p:txBody>
      </p:sp>
      <p:sp>
        <p:nvSpPr>
          <p:cNvPr id="8" name="TextBox 4">
            <a:extLst>
              <a:ext uri="{FF2B5EF4-FFF2-40B4-BE49-F238E27FC236}">
                <a16:creationId xmlns:a16="http://schemas.microsoft.com/office/drawing/2014/main" id="{151E8E18-782E-4CF6-9D9A-E24F53AF2A07}"/>
              </a:ext>
            </a:extLst>
          </p:cNvPr>
          <p:cNvSpPr txBox="1">
            <a:spLocks noChangeArrowheads="1"/>
          </p:cNvSpPr>
          <p:nvPr/>
        </p:nvSpPr>
        <p:spPr bwMode="auto">
          <a:xfrm>
            <a:off x="1514475" y="5648327"/>
            <a:ext cx="97059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lr>
                <a:srgbClr val="FF0000"/>
              </a:buClr>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000" b="0" i="0" u="none" strike="noStrike" kern="1200" cap="none" spc="0" normalizeH="0" baseline="0" noProof="0" dirty="0">
                <a:ln>
                  <a:noFill/>
                </a:ln>
                <a:solidFill>
                  <a:prstClr val="black"/>
                </a:solidFill>
                <a:effectLst/>
                <a:uLnTx/>
                <a:uFillTx/>
                <a:latin typeface="Calibri"/>
                <a:ea typeface="+mn-ea"/>
                <a:cs typeface="+mn-cs"/>
              </a:rPr>
              <a:t>The 2021 system resource mix is based on its 2021 Integrated Resource Plan data. The “system resource mix” </a:t>
            </a:r>
            <a:r>
              <a:rPr kumimoji="0" lang="en-US" altLang="en-US" sz="1000" b="0" i="0" u="none" strike="noStrike" kern="1200" cap="none" spc="0" normalizeH="0" baseline="0" noProof="0" dirty="0">
                <a:ln>
                  <a:noFill/>
                </a:ln>
                <a:solidFill>
                  <a:prstClr val="black"/>
                </a:solidFill>
                <a:effectLst/>
                <a:uLnTx/>
                <a:uFillTx/>
                <a:latin typeface="Calibri"/>
                <a:ea typeface="+mn-ea"/>
                <a:cs typeface="Calibri"/>
              </a:rPr>
              <a:t>is intended to demonstrate</a:t>
            </a:r>
            <a:r>
              <a:rPr kumimoji="0" lang="en-US" sz="1000" b="0" i="0" u="none" strike="noStrike" kern="1200" cap="none" spc="0" normalizeH="0" baseline="0" noProof="0" dirty="0">
                <a:ln>
                  <a:noFill/>
                </a:ln>
                <a:solidFill>
                  <a:prstClr val="black"/>
                </a:solidFill>
                <a:effectLst/>
                <a:uLnTx/>
                <a:uFillTx/>
                <a:latin typeface="Calibri"/>
                <a:ea typeface="+mn-ea"/>
                <a:cs typeface="Times New Roman"/>
              </a:rPr>
              <a:t> how PacifiCorp’s system energy and nameplate capacity mix is projected to change over time. In developing these figures, purchased power is reported in identifiable resource categories where possible.</a:t>
            </a:r>
            <a:r>
              <a:rPr kumimoji="0" lang="en-US" altLang="en-US" sz="10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9" name="TextBox 5">
            <a:extLst>
              <a:ext uri="{FF2B5EF4-FFF2-40B4-BE49-F238E27FC236}">
                <a16:creationId xmlns:a16="http://schemas.microsoft.com/office/drawing/2014/main" id="{5C1490D1-0508-4521-A7A4-D57ABB67D252}"/>
              </a:ext>
            </a:extLst>
          </p:cNvPr>
          <p:cNvSpPr txBox="1">
            <a:spLocks noChangeArrowheads="1"/>
          </p:cNvSpPr>
          <p:nvPr/>
        </p:nvSpPr>
        <p:spPr bwMode="auto">
          <a:xfrm>
            <a:off x="5038724" y="5335590"/>
            <a:ext cx="211455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lr>
                <a:srgbClr val="FF0000"/>
              </a:buClr>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000" b="0" i="0" u="none" strike="noStrike" kern="1200" cap="none" spc="0" normalizeH="0" baseline="0" noProof="0" dirty="0">
                <a:ln>
                  <a:noFill/>
                </a:ln>
                <a:solidFill>
                  <a:srgbClr val="3F3F3F"/>
                </a:solidFill>
                <a:effectLst/>
                <a:uLnTx/>
                <a:uFillTx/>
                <a:latin typeface="Calibri"/>
                <a:ea typeface="+mn-ea"/>
                <a:cs typeface="+mn-cs"/>
              </a:rPr>
              <a:t>Note: PacifiCorp system resource mix</a:t>
            </a:r>
          </a:p>
        </p:txBody>
      </p:sp>
      <p:pic>
        <p:nvPicPr>
          <p:cNvPr id="17" name="Picture 17" descr="Chart, pie chart&#10;&#10;Description automatically generated">
            <a:extLst>
              <a:ext uri="{FF2B5EF4-FFF2-40B4-BE49-F238E27FC236}">
                <a16:creationId xmlns:a16="http://schemas.microsoft.com/office/drawing/2014/main" id="{1EA47D97-C436-4D84-15CD-EE1E7CF14DA2}"/>
              </a:ext>
            </a:extLst>
          </p:cNvPr>
          <p:cNvPicPr>
            <a:picLocks noChangeAspect="1"/>
          </p:cNvPicPr>
          <p:nvPr/>
        </p:nvPicPr>
        <p:blipFill rotWithShape="1">
          <a:blip r:embed="rId3"/>
          <a:srcRect l="6390" t="-76" r="5975" b="-278"/>
          <a:stretch/>
        </p:blipFill>
        <p:spPr>
          <a:xfrm>
            <a:off x="314325" y="1141087"/>
            <a:ext cx="11563357" cy="3963654"/>
          </a:xfrm>
          <a:prstGeom prst="rect">
            <a:avLst/>
          </a:prstGeom>
        </p:spPr>
      </p:pic>
    </p:spTree>
    <p:extLst>
      <p:ext uri="{BB962C8B-B14F-4D97-AF65-F5344CB8AC3E}">
        <p14:creationId xmlns:p14="http://schemas.microsoft.com/office/powerpoint/2010/main" val="3017320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9F3D85-93AC-4FE3-9A90-D77DBEE5A70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1999" y="-115744"/>
            <a:ext cx="8793012" cy="6852252"/>
          </a:xfrm>
          <a:prstGeom prst="rect">
            <a:avLst/>
          </a:prstGeom>
          <a:noFill/>
          <a:ln>
            <a:noFill/>
          </a:ln>
        </p:spPr>
      </p:pic>
      <p:sp>
        <p:nvSpPr>
          <p:cNvPr id="14" name="TextBox 13">
            <a:extLst>
              <a:ext uri="{FF2B5EF4-FFF2-40B4-BE49-F238E27FC236}">
                <a16:creationId xmlns:a16="http://schemas.microsoft.com/office/drawing/2014/main" id="{B5DBBBF7-9AF0-4F3C-9A7B-1D19253B6291}"/>
              </a:ext>
            </a:extLst>
          </p:cNvPr>
          <p:cNvSpPr txBox="1"/>
          <p:nvPr/>
        </p:nvSpPr>
        <p:spPr>
          <a:xfrm>
            <a:off x="8313521" y="2127477"/>
            <a:ext cx="3724154"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Interconnected Transmission System</a:t>
            </a:r>
          </a:p>
        </p:txBody>
      </p:sp>
    </p:spTree>
    <p:extLst>
      <p:ext uri="{BB962C8B-B14F-4D97-AF65-F5344CB8AC3E}">
        <p14:creationId xmlns:p14="http://schemas.microsoft.com/office/powerpoint/2010/main" val="19900886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1F77-4301-E3F0-A47C-FDC4350EDEE0}"/>
              </a:ext>
            </a:extLst>
          </p:cNvPr>
          <p:cNvSpPr>
            <a:spLocks noGrp="1"/>
          </p:cNvSpPr>
          <p:nvPr>
            <p:ph type="ctrTitle"/>
          </p:nvPr>
        </p:nvSpPr>
        <p:spPr>
          <a:xfrm>
            <a:off x="838200" y="1485900"/>
            <a:ext cx="9812482" cy="1600200"/>
          </a:xfrm>
        </p:spPr>
        <p:txBody>
          <a:bodyPr>
            <a:noAutofit/>
          </a:bodyPr>
          <a:lstStyle/>
          <a:p>
            <a:pPr algn="l"/>
            <a:r>
              <a:rPr lang="en-US" sz="5400" b="1" dirty="0">
                <a:latin typeface="Times New Roman" panose="02020603050405020304" pitchFamily="18" charset="0"/>
                <a:cs typeface="Times New Roman" panose="02020603050405020304" pitchFamily="18" charset="0"/>
              </a:rPr>
              <a:t>Protecting Reliable, Affordable, &amp; Resilient Power in Idaho</a:t>
            </a:r>
          </a:p>
        </p:txBody>
      </p:sp>
      <p:sp>
        <p:nvSpPr>
          <p:cNvPr id="3" name="Subtitle 2">
            <a:extLst>
              <a:ext uri="{FF2B5EF4-FFF2-40B4-BE49-F238E27FC236}">
                <a16:creationId xmlns:a16="http://schemas.microsoft.com/office/drawing/2014/main" id="{5E7C8FDF-16BC-CBD8-6F4B-F0FDDDA29B55}"/>
              </a:ext>
            </a:extLst>
          </p:cNvPr>
          <p:cNvSpPr>
            <a:spLocks noGrp="1"/>
          </p:cNvSpPr>
          <p:nvPr>
            <p:ph type="subTitle" idx="1"/>
          </p:nvPr>
        </p:nvSpPr>
        <p:spPr/>
        <p:txBody>
          <a:bodyPr>
            <a:normAutofit fontScale="92500" lnSpcReduction="10000"/>
          </a:bodyPr>
          <a:lstStyle/>
          <a:p>
            <a:r>
              <a:rPr lang="en-US" sz="2400" b="1" dirty="0">
                <a:latin typeface="Times New Roman" panose="02020603050405020304" pitchFamily="18" charset="0"/>
                <a:cs typeface="Times New Roman" panose="02020603050405020304" pitchFamily="18" charset="0"/>
              </a:rPr>
              <a:t>2023 Idaho Legislative </a:t>
            </a:r>
          </a:p>
          <a:p>
            <a:r>
              <a:rPr lang="en-US" sz="2400" b="1" dirty="0">
                <a:latin typeface="Times New Roman" panose="02020603050405020304" pitchFamily="18" charset="0"/>
                <a:cs typeface="Times New Roman" panose="02020603050405020304" pitchFamily="18" charset="0"/>
              </a:rPr>
              <a:t>Energy Summit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November 30, 2023</a:t>
            </a:r>
          </a:p>
        </p:txBody>
      </p:sp>
      <p:pic>
        <p:nvPicPr>
          <p:cNvPr id="4" name="Content Placeholder 4" descr="A close-up of a logo&#10;&#10;Description automatically generated">
            <a:extLst>
              <a:ext uri="{FF2B5EF4-FFF2-40B4-BE49-F238E27FC236}">
                <a16:creationId xmlns:a16="http://schemas.microsoft.com/office/drawing/2014/main" id="{DD18010F-786F-1DD9-7048-87C3A5B76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8245" y="4427267"/>
            <a:ext cx="3058812" cy="1889666"/>
          </a:xfrm>
          <a:prstGeom prst="rect">
            <a:avLst/>
          </a:prstGeom>
        </p:spPr>
      </p:pic>
    </p:spTree>
    <p:extLst>
      <p:ext uri="{BB962C8B-B14F-4D97-AF65-F5344CB8AC3E}">
        <p14:creationId xmlns:p14="http://schemas.microsoft.com/office/powerpoint/2010/main" val="17305369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6D3D2-F873-CBF7-05FB-0EFD95D801D4}"/>
              </a:ext>
            </a:extLst>
          </p:cNvPr>
          <p:cNvSpPr>
            <a:spLocks noGrp="1"/>
          </p:cNvSpPr>
          <p:nvPr>
            <p:ph type="ctrTitle"/>
          </p:nvPr>
        </p:nvSpPr>
        <p:spPr/>
        <p:txBody>
          <a:bodyPr>
            <a:normAutofit/>
          </a:bodyPr>
          <a:lstStyle/>
          <a:p>
            <a:pPr eaLnBrk="1" fontAlgn="auto" hangingPunct="1">
              <a:spcAft>
                <a:spcPts val="0"/>
              </a:spcAft>
              <a:defRPr/>
            </a:pPr>
            <a:r>
              <a:rPr lang="en-US" dirty="0"/>
              <a:t>Western Power Pool</a:t>
            </a:r>
            <a:br>
              <a:rPr lang="en-US" dirty="0"/>
            </a:br>
            <a:r>
              <a:rPr lang="en-US" sz="3600" kern="100" dirty="0">
                <a:effectLst/>
                <a:latin typeface="Calibri" panose="020F0502020204030204" pitchFamily="34" charset="0"/>
                <a:ea typeface="Calibri" panose="020F0502020204030204" pitchFamily="34" charset="0"/>
                <a:cs typeface="Times New Roman" panose="02020603050405020304" pitchFamily="18" charset="0"/>
              </a:rPr>
              <a:t>Idaho State Legislature Energy Summit</a:t>
            </a:r>
            <a:endParaRPr lang="en-US" dirty="0"/>
          </a:p>
        </p:txBody>
      </p:sp>
      <p:sp>
        <p:nvSpPr>
          <p:cNvPr id="3" name="Subtitle 2">
            <a:extLst>
              <a:ext uri="{FF2B5EF4-FFF2-40B4-BE49-F238E27FC236}">
                <a16:creationId xmlns:a16="http://schemas.microsoft.com/office/drawing/2014/main" id="{AC943052-1404-3B13-61E6-1D6713030162}"/>
              </a:ext>
            </a:extLst>
          </p:cNvPr>
          <p:cNvSpPr>
            <a:spLocks noGrp="1"/>
          </p:cNvSpPr>
          <p:nvPr>
            <p:ph type="subTitle" idx="1"/>
          </p:nvPr>
        </p:nvSpPr>
        <p:spPr>
          <a:xfrm>
            <a:off x="1524000" y="3971924"/>
            <a:ext cx="9144000" cy="2384426"/>
          </a:xfrm>
        </p:spPr>
        <p:txBody>
          <a:bodyPr rtlCol="0">
            <a:normAutofit/>
          </a:bodyPr>
          <a:lstStyle/>
          <a:p>
            <a:pPr eaLnBrk="1" fontAlgn="auto" hangingPunct="1">
              <a:spcAft>
                <a:spcPts val="0"/>
              </a:spcAft>
              <a:defRPr/>
            </a:pPr>
            <a:endParaRPr lang="en-US" sz="1600" b="1" dirty="0">
              <a:solidFill>
                <a:schemeClr val="accent2">
                  <a:lumMod val="75000"/>
                </a:schemeClr>
              </a:solidFill>
              <a:cs typeface="Nirmala UI"/>
            </a:endParaRPr>
          </a:p>
          <a:p>
            <a:pPr eaLnBrk="1" fontAlgn="auto" hangingPunct="1">
              <a:spcAft>
                <a:spcPts val="0"/>
              </a:spcAft>
              <a:defRPr/>
            </a:pPr>
            <a:r>
              <a:rPr lang="en-US" sz="1600" b="1" dirty="0">
                <a:solidFill>
                  <a:schemeClr val="accent2">
                    <a:lumMod val="75000"/>
                  </a:schemeClr>
                </a:solidFill>
                <a:cs typeface="Nirmala UI"/>
              </a:rPr>
              <a:t>Sarah Edmonds, Western Power Pool President &amp; CEO</a:t>
            </a:r>
          </a:p>
          <a:p>
            <a:pPr eaLnBrk="1" fontAlgn="auto" hangingPunct="1">
              <a:spcAft>
                <a:spcPts val="0"/>
              </a:spcAft>
              <a:defRPr/>
            </a:pPr>
            <a:r>
              <a:rPr lang="en-US" sz="1600" dirty="0">
                <a:solidFill>
                  <a:schemeClr val="accent2">
                    <a:lumMod val="75000"/>
                  </a:schemeClr>
                </a:solidFill>
                <a:cs typeface="Nirmala UI"/>
              </a:rPr>
              <a:t>November 30, 2023</a:t>
            </a:r>
          </a:p>
        </p:txBody>
      </p:sp>
      <p:sp>
        <p:nvSpPr>
          <p:cNvPr id="45060" name="Slide Number Placeholder 4">
            <a:extLst>
              <a:ext uri="{FF2B5EF4-FFF2-40B4-BE49-F238E27FC236}">
                <a16:creationId xmlns:a16="http://schemas.microsoft.com/office/drawing/2014/main" id="{50D37B3E-B53F-C6AF-D352-D74C4B01D756}"/>
              </a:ext>
            </a:extLst>
          </p:cNvPr>
          <p:cNvSpPr>
            <a:spLocks noGrp="1" noChangeArrowheads="1"/>
          </p:cNvSpPr>
          <p:nvPr>
            <p:ph type="sldNum" sz="quarter" idx="10"/>
          </p:nvPr>
        </p:nvSpPr>
        <p:spPr bwMode="auto">
          <a:xfrm>
            <a:off x="11182350" y="6356350"/>
            <a:ext cx="5651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Font typeface="Bahnschrift SemiLight Condensed" panose="020B0502040204020203" pitchFamily="34" charset="0"/>
              <a:buChar char="»"/>
              <a:defRPr sz="2800">
                <a:solidFill>
                  <a:schemeClr val="tx1"/>
                </a:solidFill>
                <a:latin typeface="Nirmala UI" panose="020B0502040204020203" pitchFamily="34" charset="0"/>
              </a:defRPr>
            </a:lvl1pPr>
            <a:lvl2pPr marL="742950" indent="-285750">
              <a:spcBef>
                <a:spcPts val="1000"/>
              </a:spcBef>
              <a:buFont typeface="Symbol" panose="05050102010706020507" pitchFamily="18" charset="2"/>
              <a:buChar char="-"/>
              <a:defRPr sz="2400">
                <a:solidFill>
                  <a:schemeClr val="tx1"/>
                </a:solidFill>
                <a:latin typeface="Nirmala UI" panose="020B0502040204020203" pitchFamily="34" charset="0"/>
              </a:defRPr>
            </a:lvl2pPr>
            <a:lvl3pPr marL="1143000" indent="-228600">
              <a:spcBef>
                <a:spcPts val="1000"/>
              </a:spcBef>
              <a:buFont typeface="Bahnschrift SemiLight Condensed" panose="020B0502040204020203" pitchFamily="34" charset="0"/>
              <a:buChar char="&gt;"/>
              <a:defRPr sz="2000">
                <a:solidFill>
                  <a:schemeClr val="tx1"/>
                </a:solidFill>
                <a:latin typeface="Nirmala UI" panose="020B0502040204020203" pitchFamily="34" charset="0"/>
              </a:defRPr>
            </a:lvl3pPr>
            <a:lvl4pPr marL="1600200" indent="-228600">
              <a:spcBef>
                <a:spcPts val="1000"/>
              </a:spcBef>
              <a:defRPr i="1">
                <a:solidFill>
                  <a:schemeClr val="tx1"/>
                </a:solidFill>
                <a:latin typeface="Nirmala UI" panose="020B0502040204020203" pitchFamily="34" charset="0"/>
              </a:defRPr>
            </a:lvl4pPr>
            <a:lvl5pPr marL="2057400" indent="-228600">
              <a:spcBef>
                <a:spcPts val="1000"/>
              </a:spcBef>
              <a:buFont typeface="Bahnschrift SemiLight Condensed" panose="020B0502040204020203" pitchFamily="34" charset="0"/>
              <a:buChar char="»"/>
              <a:defRPr>
                <a:solidFill>
                  <a:schemeClr val="tx1"/>
                </a:solidFill>
                <a:latin typeface="Nirmala UI" panose="020B0502040204020203" pitchFamily="34" charset="0"/>
              </a:defRPr>
            </a:lvl5pPr>
            <a:lvl6pPr marL="25146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6pPr>
            <a:lvl7pPr marL="29718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7pPr>
            <a:lvl8pPr marL="34290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8pPr>
            <a:lvl9pPr marL="38862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4C62376-6F50-4DED-9675-41166276B3E3}" type="slidenum">
              <a:rPr kumimoji="0" lang="en-US" altLang="en-US" sz="1200" b="0" i="0" u="none" strike="noStrike" kern="1200" cap="none" spc="0" normalizeH="0" baseline="0" noProof="0" smtClean="0">
                <a:ln>
                  <a:noFill/>
                </a:ln>
                <a:solidFill>
                  <a:srgbClr val="898989"/>
                </a:solidFill>
                <a:effectLst/>
                <a:uLnTx/>
                <a:uFillTx/>
                <a:latin typeface="Nirmala UI" panose="020B05020402040202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srgbClr val="898989"/>
              </a:solidFill>
              <a:effectLst/>
              <a:uLnTx/>
              <a:uFillTx/>
              <a:latin typeface="Nirmala UI" panose="020B0502040204020203" pitchFamily="34" charset="0"/>
              <a:ea typeface="+mn-ea"/>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4" name="Picture 24" descr="A blue lines on a black background&#10;&#10;Description automatically generated">
            <a:extLst>
              <a:ext uri="{FF2B5EF4-FFF2-40B4-BE49-F238E27FC236}">
                <a16:creationId xmlns:a16="http://schemas.microsoft.com/office/drawing/2014/main" id="{5B756AEF-334D-4019-56D3-2FA0782C4855}"/>
              </a:ext>
            </a:extLst>
          </p:cNvPr>
          <p:cNvPicPr>
            <a:picLocks noChangeAspect="1"/>
          </p:cNvPicPr>
          <p:nvPr/>
        </p:nvPicPr>
        <p:blipFill rotWithShape="1">
          <a:blip r:embed="rId3">
            <a:duotone>
              <a:prstClr val="black"/>
              <a:schemeClr val="tx2">
                <a:tint val="45000"/>
                <a:satMod val="400000"/>
              </a:schemeClr>
            </a:duotone>
            <a:alphaModFix amt="25000"/>
          </a:blip>
          <a:srcRect t="7750" b="7980"/>
          <a:stretch/>
        </p:blipFill>
        <p:spPr>
          <a:xfrm>
            <a:off x="20" y="10"/>
            <a:ext cx="12191980" cy="6857990"/>
          </a:xfrm>
          <a:prstGeom prst="rect">
            <a:avLst/>
          </a:prstGeom>
        </p:spPr>
      </p:pic>
      <p:sp>
        <p:nvSpPr>
          <p:cNvPr id="2" name="Title 1">
            <a:extLst>
              <a:ext uri="{FF2B5EF4-FFF2-40B4-BE49-F238E27FC236}">
                <a16:creationId xmlns:a16="http://schemas.microsoft.com/office/drawing/2014/main" id="{9638250D-CFD6-448C-BAB8-C83C283A2D0C}"/>
              </a:ext>
            </a:extLst>
          </p:cNvPr>
          <p:cNvSpPr>
            <a:spLocks noGrp="1"/>
          </p:cNvSpPr>
          <p:nvPr>
            <p:ph type="title"/>
          </p:nvPr>
        </p:nvSpPr>
        <p:spPr>
          <a:xfrm>
            <a:off x="838200" y="365125"/>
            <a:ext cx="10515600" cy="1325563"/>
          </a:xfrm>
        </p:spPr>
        <p:txBody>
          <a:bodyPr vert="horz" lIns="91440" tIns="45720" rIns="91440" bIns="45720" rtlCol="0">
            <a:normAutofit/>
          </a:bodyPr>
          <a:lstStyle/>
          <a:p>
            <a:pPr eaLnBrk="1" hangingPunct="1"/>
            <a:r>
              <a:rPr lang="en-US" sz="4200" i="1" dirty="0">
                <a:solidFill>
                  <a:schemeClr val="tx1"/>
                </a:solidFill>
              </a:rPr>
              <a:t>Western Power pool (WPP) – Fast Facts</a:t>
            </a:r>
          </a:p>
        </p:txBody>
      </p:sp>
      <p:sp>
        <p:nvSpPr>
          <p:cNvPr id="4" name="Slide Number Placeholder 3">
            <a:extLst>
              <a:ext uri="{FF2B5EF4-FFF2-40B4-BE49-F238E27FC236}">
                <a16:creationId xmlns:a16="http://schemas.microsoft.com/office/drawing/2014/main" id="{02E802D9-0768-43C2-96F0-5FCB29EC9E31}"/>
              </a:ext>
            </a:extLst>
          </p:cNvPr>
          <p:cNvSpPr>
            <a:spLocks noGrp="1"/>
          </p:cNvSpPr>
          <p:nvPr>
            <p:ph type="sldNum" sz="quarter" idx="10"/>
          </p:nvPr>
        </p:nvSpPr>
        <p:spPr>
          <a:xfrm>
            <a:off x="8610600" y="6356350"/>
            <a:ext cx="2743200" cy="365125"/>
          </a:xfrm>
        </p:spPr>
        <p:txBody>
          <a:bodyPr vert="horz" lIns="91440" tIns="45720" rIns="91440" bIns="45720" rtlCol="0">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7F5878E-C31F-4433-9021-DC953B06993D}" type="slidenum">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46</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Content Placeholder 2">
            <a:extLst>
              <a:ext uri="{FF2B5EF4-FFF2-40B4-BE49-F238E27FC236}">
                <a16:creationId xmlns:a16="http://schemas.microsoft.com/office/drawing/2014/main" id="{0A5970FA-A29F-EAFC-208C-250686E28082}"/>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98019178"/>
      </p:ext>
    </p:extLst>
  </p:cSld>
  <p:clrMapOvr>
    <a:overrideClrMapping bg1="dk1" tx1="lt1" bg2="dk2" tx2="lt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irmala UI"/>
              <a:ea typeface="+mn-ea"/>
              <a:cs typeface="+mn-cs"/>
            </a:endParaRPr>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irmala UI"/>
              <a:ea typeface="+mn-ea"/>
              <a:cs typeface="+mn-cs"/>
            </a:endParaRPr>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irmala UI"/>
              <a:ea typeface="+mn-ea"/>
              <a:cs typeface="+mn-cs"/>
            </a:endParaRPr>
          </a:p>
        </p:txBody>
      </p:sp>
      <p:sp>
        <p:nvSpPr>
          <p:cNvPr id="4" name="Slide Number Placeholder 3">
            <a:extLst>
              <a:ext uri="{FF2B5EF4-FFF2-40B4-BE49-F238E27FC236}">
                <a16:creationId xmlns:a16="http://schemas.microsoft.com/office/drawing/2014/main" id="{02E802D9-0768-43C2-96F0-5FCB29EC9E31}"/>
              </a:ext>
            </a:extLst>
          </p:cNvPr>
          <p:cNvSpPr>
            <a:spLocks noGrp="1"/>
          </p:cNvSpPr>
          <p:nvPr>
            <p:ph type="sldNum" sz="quarter" idx="10"/>
          </p:nvPr>
        </p:nvSpPr>
        <p:spPr>
          <a:xfrm>
            <a:off x="8805333" y="6356350"/>
            <a:ext cx="2743200" cy="365125"/>
          </a:xfrm>
        </p:spPr>
        <p:txBody>
          <a:bodyPr vert="horz" lIns="91440" tIns="45720" rIns="91440" bIns="45720" rtlCol="0"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C7F5878E-C31F-4433-9021-DC953B06993D}" type="slidenum">
              <a:rPr kumimoji="0" lang="en-US" sz="1200" b="0" i="0" u="none" strike="noStrike" kern="1200" cap="none" spc="0" normalizeH="0" baseline="0" noProof="0">
                <a:ln>
                  <a:noFill/>
                </a:ln>
                <a:solidFill>
                  <a:srgbClr val="1D2528">
                    <a:tint val="75000"/>
                  </a:srgbClr>
                </a:solidFill>
                <a:effectLst/>
                <a:uLnTx/>
                <a:uFillTx/>
                <a:latin typeface="Nirmala UI"/>
                <a:ea typeface="+mn-ea"/>
                <a:cs typeface="+mn-cs"/>
              </a:rPr>
              <a:pPr marL="0" marR="0" lvl="0" indent="0" algn="r" defTabSz="914400" rtl="0" eaLnBrk="1" fontAlgn="base" latinLnBrk="0" hangingPunct="1">
                <a:lnSpc>
                  <a:spcPct val="100000"/>
                </a:lnSpc>
                <a:spcBef>
                  <a:spcPct val="0"/>
                </a:spcBef>
                <a:spcAft>
                  <a:spcPts val="600"/>
                </a:spcAft>
                <a:buClrTx/>
                <a:buSzTx/>
                <a:buFontTx/>
                <a:buNone/>
                <a:tabLst/>
                <a:defRPr/>
              </a:pPr>
              <a:t>47</a:t>
            </a:fld>
            <a:endParaRPr kumimoji="0" lang="en-US" sz="1200" b="0" i="0" u="none" strike="noStrike" kern="1200" cap="none" spc="0" normalizeH="0" baseline="0" noProof="0">
              <a:ln>
                <a:noFill/>
              </a:ln>
              <a:solidFill>
                <a:srgbClr val="1D2528">
                  <a:tint val="75000"/>
                </a:srgbClr>
              </a:solidFill>
              <a:effectLst/>
              <a:uLnTx/>
              <a:uFillTx/>
              <a:latin typeface="Nirmala UI"/>
              <a:ea typeface="+mn-ea"/>
              <a:cs typeface="+mn-cs"/>
            </a:endParaRPr>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2" name="Title 1">
            <a:extLst>
              <a:ext uri="{FF2B5EF4-FFF2-40B4-BE49-F238E27FC236}">
                <a16:creationId xmlns:a16="http://schemas.microsoft.com/office/drawing/2014/main" id="{9638250D-CFD6-448C-BAB8-C83C283A2D0C}"/>
              </a:ext>
            </a:extLst>
          </p:cNvPr>
          <p:cNvSpPr>
            <a:spLocks noGrp="1"/>
          </p:cNvSpPr>
          <p:nvPr>
            <p:ph type="title"/>
          </p:nvPr>
        </p:nvSpPr>
        <p:spPr>
          <a:xfrm>
            <a:off x="643467" y="321734"/>
            <a:ext cx="10905066" cy="1135737"/>
          </a:xfrm>
        </p:spPr>
        <p:txBody>
          <a:bodyPr>
            <a:normAutofit fontScale="90000"/>
          </a:bodyPr>
          <a:lstStyle/>
          <a:p>
            <a:pPr algn="ctr"/>
            <a:r>
              <a:rPr lang="en-US" sz="4000" i="1" dirty="0">
                <a:solidFill>
                  <a:schemeClr val="accent1">
                    <a:lumMod val="75000"/>
                  </a:schemeClr>
                </a:solidFill>
              </a:rPr>
              <a:t>WPP Grid Integration and Coordination Services</a:t>
            </a:r>
          </a:p>
        </p:txBody>
      </p:sp>
      <p:graphicFrame>
        <p:nvGraphicFramePr>
          <p:cNvPr id="6" name="Content Placeholder 2">
            <a:extLst>
              <a:ext uri="{FF2B5EF4-FFF2-40B4-BE49-F238E27FC236}">
                <a16:creationId xmlns:a16="http://schemas.microsoft.com/office/drawing/2014/main" id="{0A5970FA-A29F-EAFC-208C-250686E28082}"/>
              </a:ext>
            </a:extLst>
          </p:cNvPr>
          <p:cNvGraphicFramePr>
            <a:graphicFrameLocks noGrp="1"/>
          </p:cNvGraphicFramePr>
          <p:nvPr>
            <p:ph idx="1"/>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3DE5542-DE97-E266-A089-7789B305919F}"/>
              </a:ext>
            </a:extLst>
          </p:cNvPr>
          <p:cNvSpPr txBox="1"/>
          <p:nvPr/>
        </p:nvSpPr>
        <p:spPr>
          <a:xfrm>
            <a:off x="8864060" y="5930835"/>
            <a:ext cx="3056737" cy="276999"/>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1D2528"/>
                </a:solidFill>
                <a:effectLst/>
                <a:uLnTx/>
                <a:uFillTx/>
                <a:latin typeface="Nirmala UI" panose="020B0502040204020203" pitchFamily="34" charset="0"/>
                <a:ea typeface="+mn-ea"/>
                <a:cs typeface="+mn-cs"/>
              </a:rPr>
              <a:t>*FERC-Jurisdictional Service</a:t>
            </a:r>
          </a:p>
        </p:txBody>
      </p:sp>
    </p:spTree>
    <p:extLst>
      <p:ext uri="{BB962C8B-B14F-4D97-AF65-F5344CB8AC3E}">
        <p14:creationId xmlns:p14="http://schemas.microsoft.com/office/powerpoint/2010/main" val="13670300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irmala UI"/>
              <a:ea typeface="+mn-ea"/>
              <a:cs typeface="+mn-cs"/>
            </a:endParaRPr>
          </a:p>
        </p:txBody>
      </p:sp>
      <p:sp>
        <p:nvSpPr>
          <p:cNvPr id="11" name="Freeform: Shape 10">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3" name="Freeform: Shape 12">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5" name="Freeform: Shape 14">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7" name="Rectangle 16">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9" name="Freeform: Shape 18">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21" name="Rectangle 20">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Nirmala UI"/>
              <a:ea typeface="+mn-ea"/>
              <a:cs typeface="+mn-cs"/>
            </a:endParaRPr>
          </a:p>
        </p:txBody>
      </p:sp>
      <p:sp>
        <p:nvSpPr>
          <p:cNvPr id="23" name="Freeform: Shape 22">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4" name="Slide Number Placeholder 3">
            <a:extLst>
              <a:ext uri="{FF2B5EF4-FFF2-40B4-BE49-F238E27FC236}">
                <a16:creationId xmlns:a16="http://schemas.microsoft.com/office/drawing/2014/main" id="{91966E85-7A9E-E6D6-87AE-4FFCD55B47AD}"/>
              </a:ext>
            </a:extLst>
          </p:cNvPr>
          <p:cNvSpPr>
            <a:spLocks noGrp="1"/>
          </p:cNvSpPr>
          <p:nvPr>
            <p:ph type="sldNum" sz="quarter" idx="10"/>
          </p:nvPr>
        </p:nvSpPr>
        <p:spPr>
          <a:xfrm>
            <a:off x="321732" y="6356350"/>
            <a:ext cx="2568811" cy="365125"/>
          </a:xfrm>
        </p:spPr>
        <p:txBody>
          <a:bodyPr vert="horz" lIns="91440" tIns="45720" rIns="91440" bIns="45720" rtlCol="0" anchor="ctr">
            <a:norm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fld id="{787FBC80-ABA0-4EBF-8974-D1B2936B8276}" type="slidenum">
              <a:rPr kumimoji="0" lang="en-US" altLang="en-US" sz="1200" b="0" i="0" u="none" strike="noStrike" kern="1200" cap="none" spc="0" normalizeH="0" baseline="0" noProof="0">
                <a:ln>
                  <a:noFill/>
                </a:ln>
                <a:solidFill>
                  <a:srgbClr val="FFFFFF"/>
                </a:solidFill>
                <a:effectLst/>
                <a:uLnTx/>
                <a:uFillTx/>
                <a:latin typeface="Nirmala UI"/>
                <a:ea typeface="+mn-ea"/>
                <a:cs typeface="+mn-cs"/>
              </a:rPr>
              <a:pPr marL="0" marR="0" lvl="0" indent="0" algn="l" defTabSz="914400" rtl="0" eaLnBrk="1" fontAlgn="base" latinLnBrk="0" hangingPunct="1">
                <a:lnSpc>
                  <a:spcPct val="100000"/>
                </a:lnSpc>
                <a:spcBef>
                  <a:spcPct val="0"/>
                </a:spcBef>
                <a:spcAft>
                  <a:spcPts val="600"/>
                </a:spcAft>
                <a:buClrTx/>
                <a:buSzTx/>
                <a:buFontTx/>
                <a:buNone/>
                <a:tabLst/>
                <a:defRPr/>
              </a:pPr>
              <a:t>48</a:t>
            </a:fld>
            <a:endParaRPr kumimoji="0" lang="en-US" altLang="en-US" sz="1200" b="0" i="0" u="none" strike="noStrike" kern="1200" cap="none" spc="0" normalizeH="0" baseline="0" noProof="0">
              <a:ln>
                <a:noFill/>
              </a:ln>
              <a:solidFill>
                <a:srgbClr val="FFFFFF"/>
              </a:solidFill>
              <a:effectLst/>
              <a:uLnTx/>
              <a:uFillTx/>
              <a:latin typeface="Nirmala UI"/>
              <a:ea typeface="+mn-ea"/>
              <a:cs typeface="+mn-cs"/>
            </a:endParaRPr>
          </a:p>
        </p:txBody>
      </p:sp>
      <p:sp>
        <p:nvSpPr>
          <p:cNvPr id="25" name="Freeform: Shape 24">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1D2528"/>
              </a:solidFill>
              <a:effectLst/>
              <a:uLnTx/>
              <a:uFillTx/>
              <a:latin typeface="Nirmala UI"/>
              <a:ea typeface="+mn-ea"/>
              <a:cs typeface="+mn-cs"/>
            </a:endParaRPr>
          </a:p>
        </p:txBody>
      </p:sp>
      <p:sp>
        <p:nvSpPr>
          <p:cNvPr id="2" name="Title 1">
            <a:extLst>
              <a:ext uri="{FF2B5EF4-FFF2-40B4-BE49-F238E27FC236}">
                <a16:creationId xmlns:a16="http://schemas.microsoft.com/office/drawing/2014/main" id="{C5AF9A9C-2252-FC08-5A4E-F455BB5EEFEF}"/>
              </a:ext>
            </a:extLst>
          </p:cNvPr>
          <p:cNvSpPr>
            <a:spLocks noGrp="1"/>
          </p:cNvSpPr>
          <p:nvPr>
            <p:ph type="title"/>
          </p:nvPr>
        </p:nvSpPr>
        <p:spPr>
          <a:xfrm>
            <a:off x="3204642" y="2353641"/>
            <a:ext cx="5782716" cy="2150719"/>
          </a:xfrm>
          <a:noFill/>
        </p:spPr>
        <p:txBody>
          <a:bodyPr vert="horz" lIns="91440" tIns="45720" rIns="91440" bIns="45720" rtlCol="0" anchor="ctr">
            <a:normAutofit/>
          </a:bodyPr>
          <a:lstStyle/>
          <a:p>
            <a:pPr algn="ctr" eaLnBrk="1" hangingPunct="1"/>
            <a:r>
              <a:rPr lang="en-US" sz="3600" kern="1200" dirty="0">
                <a:solidFill>
                  <a:srgbClr val="080808"/>
                </a:solidFill>
                <a:latin typeface="+mj-lt"/>
                <a:ea typeface="+mj-ea"/>
                <a:cs typeface="+mj-cs"/>
              </a:rPr>
              <a:t>Western Resource Adequacy Program (WRAP) – Basics</a:t>
            </a:r>
          </a:p>
        </p:txBody>
      </p:sp>
      <p:sp>
        <p:nvSpPr>
          <p:cNvPr id="27" name="Freeform: Shape 26">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29" name="Rectangle 28">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Tree>
    <p:extLst>
      <p:ext uri="{BB962C8B-B14F-4D97-AF65-F5344CB8AC3E}">
        <p14:creationId xmlns:p14="http://schemas.microsoft.com/office/powerpoint/2010/main" val="24733097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Map&#10;&#10;Description automatically generated with low confidence">
            <a:extLst>
              <a:ext uri="{FF2B5EF4-FFF2-40B4-BE49-F238E27FC236}">
                <a16:creationId xmlns:a16="http://schemas.microsoft.com/office/drawing/2014/main" id="{6B93DD85-9B9C-B33B-F749-16C35D144764}"/>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8899" t="24259" r="34262" b="9849"/>
          <a:stretch/>
        </p:blipFill>
        <p:spPr>
          <a:xfrm>
            <a:off x="4387513" y="0"/>
            <a:ext cx="5003800" cy="6858000"/>
          </a:xfrm>
        </p:spPr>
      </p:pic>
      <p:sp>
        <p:nvSpPr>
          <p:cNvPr id="2" name="Title 1">
            <a:extLst>
              <a:ext uri="{FF2B5EF4-FFF2-40B4-BE49-F238E27FC236}">
                <a16:creationId xmlns:a16="http://schemas.microsoft.com/office/drawing/2014/main" id="{A488B240-46A2-7AD1-D979-AD9B1F028151}"/>
              </a:ext>
            </a:extLst>
          </p:cNvPr>
          <p:cNvSpPr>
            <a:spLocks noGrp="1"/>
          </p:cNvSpPr>
          <p:nvPr>
            <p:ph type="title"/>
          </p:nvPr>
        </p:nvSpPr>
        <p:spPr>
          <a:xfrm>
            <a:off x="152901" y="509587"/>
            <a:ext cx="3294064" cy="5838825"/>
          </a:xfrm>
        </p:spPr>
        <p:txBody>
          <a:bodyPr>
            <a:noAutofit/>
          </a:bodyPr>
          <a:lstStyle/>
          <a:p>
            <a:r>
              <a:rPr lang="en-US" sz="2800" dirty="0"/>
              <a:t>Current Load-Serving Entity Participants</a:t>
            </a:r>
            <a:r>
              <a:rPr lang="en-US" sz="1000" dirty="0"/>
              <a:t> </a:t>
            </a:r>
            <a:r>
              <a:rPr lang="en-US" sz="2800" dirty="0"/>
              <a:t> </a:t>
            </a:r>
            <a:br>
              <a:rPr lang="en-US" sz="2800" dirty="0"/>
            </a:br>
            <a:br>
              <a:rPr lang="en-US" sz="1400" b="0" i="0" cap="none" dirty="0">
                <a:effectLst/>
              </a:rPr>
            </a:br>
            <a:r>
              <a:rPr lang="en-US" sz="1400" b="0" i="0" cap="none" dirty="0">
                <a:effectLst/>
              </a:rPr>
              <a:t>Arizona Public Service</a:t>
            </a:r>
            <a:br>
              <a:rPr lang="en-US" sz="1400" b="0" i="0" cap="none" dirty="0">
                <a:effectLst/>
              </a:rPr>
            </a:br>
            <a:r>
              <a:rPr lang="en-US" sz="1400" b="0" i="0" cap="none" dirty="0" err="1">
                <a:effectLst/>
              </a:rPr>
              <a:t>Avista</a:t>
            </a:r>
            <a:br>
              <a:rPr lang="en-US" sz="1400" b="0" i="0" cap="none" dirty="0">
                <a:effectLst/>
              </a:rPr>
            </a:br>
            <a:r>
              <a:rPr lang="en-US" sz="1400" b="0" i="0" cap="none" dirty="0">
                <a:effectLst/>
              </a:rPr>
              <a:t>Bonneville Power Administration</a:t>
            </a:r>
            <a:br>
              <a:rPr lang="en-US" sz="1400" b="0" i="0" cap="none" dirty="0">
                <a:effectLst/>
              </a:rPr>
            </a:br>
            <a:r>
              <a:rPr lang="en-US" sz="1400" b="0" i="0" cap="none" dirty="0">
                <a:effectLst/>
              </a:rPr>
              <a:t>Calpine</a:t>
            </a:r>
            <a:br>
              <a:rPr lang="en-US" sz="1400" b="0" i="0" cap="none" dirty="0">
                <a:effectLst/>
              </a:rPr>
            </a:br>
            <a:r>
              <a:rPr lang="en-US" sz="1400" b="0" i="0" cap="none" dirty="0">
                <a:effectLst/>
              </a:rPr>
              <a:t>Chelan County PUD</a:t>
            </a:r>
            <a:br>
              <a:rPr lang="en-US" sz="1400" b="0" i="0" cap="none" dirty="0">
                <a:effectLst/>
              </a:rPr>
            </a:br>
            <a:r>
              <a:rPr lang="en-US" sz="1400" b="0" i="0" cap="none" dirty="0">
                <a:effectLst/>
              </a:rPr>
              <a:t>Clatskanie PUD</a:t>
            </a:r>
            <a:br>
              <a:rPr lang="en-US" sz="1400" b="0" i="0" cap="none" dirty="0">
                <a:effectLst/>
              </a:rPr>
            </a:br>
            <a:r>
              <a:rPr lang="en-US" sz="1400" b="0" i="0" cap="none" dirty="0">
                <a:effectLst/>
              </a:rPr>
              <a:t>Eugene Water &amp; Electric Board</a:t>
            </a:r>
            <a:br>
              <a:rPr lang="en-US" sz="1400" b="0" i="0" cap="none" dirty="0">
                <a:effectLst/>
              </a:rPr>
            </a:br>
            <a:r>
              <a:rPr lang="en-US" sz="1400" b="0" i="0" cap="none" dirty="0">
                <a:effectLst/>
              </a:rPr>
              <a:t>Grant PUD</a:t>
            </a:r>
            <a:br>
              <a:rPr lang="en-US" sz="1400" b="0" i="0" cap="none" dirty="0">
                <a:effectLst/>
              </a:rPr>
            </a:br>
            <a:r>
              <a:rPr lang="en-US" sz="1400" b="0" i="0" cap="none" dirty="0">
                <a:effectLst/>
              </a:rPr>
              <a:t>Idaho Power</a:t>
            </a:r>
            <a:br>
              <a:rPr lang="en-US" sz="1400" b="0" i="0" cap="none" dirty="0">
                <a:effectLst/>
              </a:rPr>
            </a:br>
            <a:r>
              <a:rPr lang="en-US" sz="1400" b="0" i="0" cap="none" dirty="0">
                <a:effectLst/>
              </a:rPr>
              <a:t>Northwestern Energy</a:t>
            </a:r>
            <a:br>
              <a:rPr lang="en-US" sz="1400" b="0" i="0" cap="none" dirty="0">
                <a:effectLst/>
              </a:rPr>
            </a:br>
            <a:r>
              <a:rPr lang="en-US" sz="1400" b="0" i="0" cap="none" dirty="0">
                <a:effectLst/>
              </a:rPr>
              <a:t>NV Energy</a:t>
            </a:r>
            <a:br>
              <a:rPr lang="en-US" sz="1400" b="0" i="0" cap="none" dirty="0">
                <a:effectLst/>
              </a:rPr>
            </a:br>
            <a:r>
              <a:rPr lang="en-US" sz="1400" b="0" i="0" cap="none" dirty="0">
                <a:effectLst/>
              </a:rPr>
              <a:t>PacifiCorp</a:t>
            </a:r>
            <a:br>
              <a:rPr lang="en-US" sz="1400" b="0" i="0" cap="none" dirty="0">
                <a:effectLst/>
              </a:rPr>
            </a:br>
            <a:r>
              <a:rPr lang="en-US" sz="1400" b="0" i="0" cap="none" dirty="0">
                <a:effectLst/>
              </a:rPr>
              <a:t>Portland General Electric</a:t>
            </a:r>
            <a:br>
              <a:rPr lang="en-US" sz="1400" b="0" i="0" cap="none" dirty="0">
                <a:effectLst/>
              </a:rPr>
            </a:br>
            <a:r>
              <a:rPr lang="en-US" sz="1400" b="0" i="0" cap="none" dirty="0">
                <a:effectLst/>
              </a:rPr>
              <a:t>Powerex</a:t>
            </a:r>
            <a:br>
              <a:rPr lang="en-US" sz="1400" b="0" i="0" cap="none" dirty="0">
                <a:effectLst/>
              </a:rPr>
            </a:br>
            <a:r>
              <a:rPr lang="en-US" sz="1400" b="0" i="0" cap="none" dirty="0">
                <a:effectLst/>
              </a:rPr>
              <a:t>Public Service Company of New Mexico</a:t>
            </a:r>
            <a:br>
              <a:rPr lang="en-US" sz="1400" b="0" i="0" cap="none" dirty="0">
                <a:effectLst/>
              </a:rPr>
            </a:br>
            <a:r>
              <a:rPr lang="en-US" sz="1400" b="0" i="0" cap="none" dirty="0">
                <a:effectLst/>
              </a:rPr>
              <a:t>Puget Sound Energy</a:t>
            </a:r>
            <a:br>
              <a:rPr lang="en-US" sz="1400" b="0" i="0" cap="none" dirty="0">
                <a:effectLst/>
              </a:rPr>
            </a:br>
            <a:r>
              <a:rPr lang="en-US" sz="1400" b="0" i="0" cap="none" dirty="0">
                <a:effectLst/>
              </a:rPr>
              <a:t>Salt River Project</a:t>
            </a:r>
            <a:br>
              <a:rPr lang="en-US" sz="1400" b="0" i="0" cap="none" dirty="0">
                <a:effectLst/>
              </a:rPr>
            </a:br>
            <a:r>
              <a:rPr lang="en-US" sz="1400" b="0" i="0" cap="none" dirty="0">
                <a:effectLst/>
              </a:rPr>
              <a:t>Seattle City Light</a:t>
            </a:r>
            <a:br>
              <a:rPr lang="en-US" sz="1400" b="0" i="0" cap="none" dirty="0">
                <a:effectLst/>
              </a:rPr>
            </a:br>
            <a:r>
              <a:rPr lang="en-US" sz="1400" b="0" i="0" cap="none" dirty="0">
                <a:effectLst/>
              </a:rPr>
              <a:t>Shell Energy</a:t>
            </a:r>
            <a:br>
              <a:rPr lang="en-US" sz="1400" b="0" i="0" cap="none" dirty="0">
                <a:effectLst/>
              </a:rPr>
            </a:br>
            <a:r>
              <a:rPr lang="en-US" sz="1400" b="0" i="0" cap="none" dirty="0">
                <a:effectLst/>
              </a:rPr>
              <a:t>Snohomish PUD</a:t>
            </a:r>
            <a:br>
              <a:rPr lang="en-US" sz="1400" b="0" i="0" cap="none" dirty="0">
                <a:effectLst/>
              </a:rPr>
            </a:br>
            <a:r>
              <a:rPr lang="en-US" sz="1400" b="0" i="0" cap="none" dirty="0">
                <a:effectLst/>
              </a:rPr>
              <a:t>Tacoma Power</a:t>
            </a:r>
            <a:br>
              <a:rPr lang="en-US" sz="1400" b="0" i="0" cap="none" dirty="0">
                <a:effectLst/>
              </a:rPr>
            </a:br>
            <a:r>
              <a:rPr lang="en-US" sz="1400" b="0" i="0" cap="none" dirty="0">
                <a:effectLst/>
              </a:rPr>
              <a:t>The Energy Authority</a:t>
            </a:r>
            <a:endParaRPr lang="en-US" sz="2800" b="0" cap="none" dirty="0"/>
          </a:p>
        </p:txBody>
      </p:sp>
      <p:sp>
        <p:nvSpPr>
          <p:cNvPr id="48132" name="Slide Number Placeholder 3">
            <a:extLst>
              <a:ext uri="{FF2B5EF4-FFF2-40B4-BE49-F238E27FC236}">
                <a16:creationId xmlns:a16="http://schemas.microsoft.com/office/drawing/2014/main" id="{A6664716-ED12-DCD6-3A15-578D363EA79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Font typeface="Bahnschrift SemiLight Condensed" panose="020B0502040204020203" pitchFamily="34" charset="0"/>
              <a:buChar char="»"/>
              <a:defRPr sz="2800">
                <a:solidFill>
                  <a:schemeClr val="tx1"/>
                </a:solidFill>
                <a:latin typeface="Nirmala UI" panose="020B0502040204020203" pitchFamily="34" charset="0"/>
              </a:defRPr>
            </a:lvl1pPr>
            <a:lvl2pPr marL="742950" indent="-285750">
              <a:spcBef>
                <a:spcPts val="1000"/>
              </a:spcBef>
              <a:buFont typeface="Symbol" panose="05050102010706020507" pitchFamily="18" charset="2"/>
              <a:buChar char="-"/>
              <a:defRPr sz="2400">
                <a:solidFill>
                  <a:schemeClr val="tx1"/>
                </a:solidFill>
                <a:latin typeface="Nirmala UI" panose="020B0502040204020203" pitchFamily="34" charset="0"/>
              </a:defRPr>
            </a:lvl2pPr>
            <a:lvl3pPr marL="1143000" indent="-228600">
              <a:spcBef>
                <a:spcPts val="1000"/>
              </a:spcBef>
              <a:buFont typeface="Bahnschrift SemiLight Condensed" panose="020B0502040204020203" pitchFamily="34" charset="0"/>
              <a:buChar char="&gt;"/>
              <a:defRPr sz="2000">
                <a:solidFill>
                  <a:schemeClr val="tx1"/>
                </a:solidFill>
                <a:latin typeface="Nirmala UI" panose="020B0502040204020203" pitchFamily="34" charset="0"/>
              </a:defRPr>
            </a:lvl3pPr>
            <a:lvl4pPr marL="1600200" indent="-228600">
              <a:spcBef>
                <a:spcPts val="1000"/>
              </a:spcBef>
              <a:defRPr i="1">
                <a:solidFill>
                  <a:schemeClr val="tx1"/>
                </a:solidFill>
                <a:latin typeface="Nirmala UI" panose="020B0502040204020203" pitchFamily="34" charset="0"/>
              </a:defRPr>
            </a:lvl4pPr>
            <a:lvl5pPr marL="2057400" indent="-228600">
              <a:spcBef>
                <a:spcPts val="1000"/>
              </a:spcBef>
              <a:buFont typeface="Bahnschrift SemiLight Condensed" panose="020B0502040204020203" pitchFamily="34" charset="0"/>
              <a:buChar char="»"/>
              <a:defRPr>
                <a:solidFill>
                  <a:schemeClr val="tx1"/>
                </a:solidFill>
                <a:latin typeface="Nirmala UI" panose="020B0502040204020203" pitchFamily="34" charset="0"/>
              </a:defRPr>
            </a:lvl5pPr>
            <a:lvl6pPr marL="25146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6pPr>
            <a:lvl7pPr marL="29718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7pPr>
            <a:lvl8pPr marL="34290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8pPr>
            <a:lvl9pPr marL="38862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2B36DA-98E1-416D-8918-9F4B5051C40A}" type="slidenum">
              <a:rPr kumimoji="0" lang="en-US" altLang="en-US" sz="1200" b="0" i="0" u="none" strike="noStrike" kern="1200" cap="none" spc="0" normalizeH="0" baseline="0" noProof="0" smtClean="0">
                <a:ln>
                  <a:noFill/>
                </a:ln>
                <a:solidFill>
                  <a:srgbClr val="8B8C8D"/>
                </a:solidFill>
                <a:effectLst/>
                <a:uLnTx/>
                <a:uFillTx/>
                <a:latin typeface="Nirmala UI" panose="020B05020402040202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srgbClr val="8B8C8D"/>
              </a:solidFill>
              <a:effectLst/>
              <a:uLnTx/>
              <a:uFillTx/>
              <a:latin typeface="Nirmala UI" panose="020B0502040204020203" pitchFamily="34" charset="0"/>
              <a:ea typeface="+mn-ea"/>
              <a:cs typeface="+mn-cs"/>
            </a:endParaRPr>
          </a:p>
        </p:txBody>
      </p:sp>
      <p:pic>
        <p:nvPicPr>
          <p:cNvPr id="9" name="Picture 8">
            <a:extLst>
              <a:ext uri="{FF2B5EF4-FFF2-40B4-BE49-F238E27FC236}">
                <a16:creationId xmlns:a16="http://schemas.microsoft.com/office/drawing/2014/main" id="{373EE64B-E8FA-B8EE-07F6-DD879E45296C}"/>
              </a:ext>
            </a:extLst>
          </p:cNvPr>
          <p:cNvPicPr>
            <a:picLocks noChangeAspect="1"/>
          </p:cNvPicPr>
          <p:nvPr/>
        </p:nvPicPr>
        <p:blipFill>
          <a:blip r:embed="rId4"/>
          <a:stretch>
            <a:fillRect/>
          </a:stretch>
        </p:blipFill>
        <p:spPr>
          <a:xfrm>
            <a:off x="9997612" y="2567824"/>
            <a:ext cx="1635166" cy="1433425"/>
          </a:xfrm>
          <a:prstGeom prst="rect">
            <a:avLst/>
          </a:prstGeom>
        </p:spPr>
      </p:pic>
      <p:sp>
        <p:nvSpPr>
          <p:cNvPr id="3" name="TextBox 2">
            <a:extLst>
              <a:ext uri="{FF2B5EF4-FFF2-40B4-BE49-F238E27FC236}">
                <a16:creationId xmlns:a16="http://schemas.microsoft.com/office/drawing/2014/main" id="{7DC67A89-D6AD-2FE3-52CE-E787B32FC36C}"/>
              </a:ext>
            </a:extLst>
          </p:cNvPr>
          <p:cNvSpPr txBox="1"/>
          <p:nvPr/>
        </p:nvSpPr>
        <p:spPr>
          <a:xfrm>
            <a:off x="9765878" y="4411564"/>
            <a:ext cx="3733799" cy="2308324"/>
          </a:xfrm>
          <a:prstGeom prst="rect">
            <a:avLst/>
          </a:prstGeom>
          <a:solidFill>
            <a:schemeClr val="accent1">
              <a:lumMod val="75000"/>
            </a:schemeClr>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1" u="none" strike="noStrike" kern="1200" cap="none" spc="0" normalizeH="0" baseline="0" noProof="0" dirty="0">
                <a:ln>
                  <a:noFill/>
                </a:ln>
                <a:solidFill>
                  <a:srgbClr val="1D2528"/>
                </a:solidFill>
                <a:effectLst/>
                <a:uLnTx/>
                <a:uFillTx/>
                <a:latin typeface="Nirmala UI" panose="020B0502040204020203" pitchFamily="34" charset="0"/>
                <a:ea typeface="+mn-ea"/>
                <a:cs typeface="+mn-cs"/>
              </a:rPr>
              <a:t>Headlines!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1D2528"/>
                </a:solidFill>
                <a:effectLst/>
                <a:uLnTx/>
                <a:uFillTx/>
                <a:latin typeface="Nirmala UI" panose="020B0502040204020203" pitchFamily="34" charset="0"/>
                <a:ea typeface="+mn-ea"/>
                <a:cs typeface="+mn-cs"/>
              </a:rPr>
              <a:t>Recently approved FERC Tariff</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1D2528"/>
                </a:solidFill>
                <a:effectLst/>
                <a:uLnTx/>
                <a:uFillTx/>
                <a:latin typeface="Nirmala UI" panose="020B0502040204020203" pitchFamily="34" charset="0"/>
                <a:ea typeface="+mn-ea"/>
                <a:cs typeface="+mn-cs"/>
              </a:rPr>
              <a:t>New, fully independent WPP Board of Directors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800" b="1" i="1" u="none" strike="noStrike" kern="1200" cap="none" spc="0" normalizeH="0" baseline="0" noProof="0" dirty="0">
                <a:ln>
                  <a:noFill/>
                </a:ln>
                <a:solidFill>
                  <a:srgbClr val="1D2528"/>
                </a:solidFill>
                <a:effectLst/>
                <a:uLnTx/>
                <a:uFillTx/>
                <a:latin typeface="Nirmala UI" panose="020B0502040204020203" pitchFamily="34" charset="0"/>
                <a:ea typeface="+mn-ea"/>
                <a:cs typeface="+mn-cs"/>
              </a:rPr>
              <a:t>Currently working to identify first </a:t>
            </a:r>
            <a:r>
              <a:rPr kumimoji="0" lang="en-US" sz="1800" b="1" i="1" u="sng" strike="noStrike" kern="1200" cap="none" spc="0" normalizeH="0" baseline="0" noProof="0" dirty="0">
                <a:ln>
                  <a:noFill/>
                </a:ln>
                <a:solidFill>
                  <a:srgbClr val="1D2528"/>
                </a:solidFill>
                <a:effectLst/>
                <a:uLnTx/>
                <a:uFillTx/>
                <a:latin typeface="Nirmala UI" panose="020B0502040204020203" pitchFamily="34" charset="0"/>
                <a:ea typeface="+mn-ea"/>
                <a:cs typeface="+mn-cs"/>
              </a:rPr>
              <a:t>binding</a:t>
            </a:r>
            <a:r>
              <a:rPr kumimoji="0" lang="en-US" sz="1800" b="1" i="1" u="none" strike="noStrike" kern="1200" cap="none" spc="0" normalizeH="0" baseline="0" noProof="0" dirty="0">
                <a:ln>
                  <a:noFill/>
                </a:ln>
                <a:solidFill>
                  <a:srgbClr val="1D2528"/>
                </a:solidFill>
                <a:effectLst/>
                <a:uLnTx/>
                <a:uFillTx/>
                <a:latin typeface="Nirmala UI" panose="020B0502040204020203" pitchFamily="34" charset="0"/>
                <a:ea typeface="+mn-ea"/>
                <a:cs typeface="+mn-cs"/>
              </a:rPr>
              <a:t> season – between 2026 to 2028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1D2528"/>
              </a:solidFill>
              <a:effectLst/>
              <a:uLnTx/>
              <a:uFillTx/>
              <a:latin typeface="Nirmala UI" panose="020B0502040204020203" pitchFamily="34" charset="0"/>
              <a:ea typeface="+mn-ea"/>
              <a:cs typeface="+mn-cs"/>
            </a:endParaRPr>
          </a:p>
        </p:txBody>
      </p:sp>
    </p:spTree>
    <p:extLst>
      <p:ext uri="{BB962C8B-B14F-4D97-AF65-F5344CB8AC3E}">
        <p14:creationId xmlns:p14="http://schemas.microsoft.com/office/powerpoint/2010/main" val="3811422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AF0B2-4883-14D6-2082-5AAC977D5FEB}"/>
              </a:ext>
            </a:extLst>
          </p:cNvPr>
          <p:cNvSpPr>
            <a:spLocks noGrp="1"/>
          </p:cNvSpPr>
          <p:nvPr>
            <p:ph type="title"/>
          </p:nvPr>
        </p:nvSpPr>
        <p:spPr/>
        <p:txBody>
          <a:bodyPr/>
          <a:lstStyle/>
          <a:p>
            <a:r>
              <a:rPr lang="en-US" dirty="0"/>
              <a:t>What is Energy?</a:t>
            </a:r>
          </a:p>
        </p:txBody>
      </p:sp>
      <p:sp>
        <p:nvSpPr>
          <p:cNvPr id="3" name="Content Placeholder 2">
            <a:extLst>
              <a:ext uri="{FF2B5EF4-FFF2-40B4-BE49-F238E27FC236}">
                <a16:creationId xmlns:a16="http://schemas.microsoft.com/office/drawing/2014/main" id="{DBBDF812-1037-ED1F-DBBC-AB3615FEDB09}"/>
              </a:ext>
            </a:extLst>
          </p:cNvPr>
          <p:cNvSpPr>
            <a:spLocks noGrp="1"/>
          </p:cNvSpPr>
          <p:nvPr>
            <p:ph sz="half" idx="1"/>
          </p:nvPr>
        </p:nvSpPr>
        <p:spPr>
          <a:xfrm>
            <a:off x="838199" y="1825625"/>
            <a:ext cx="10515599" cy="4351338"/>
          </a:xfrm>
        </p:spPr>
        <p:txBody>
          <a:bodyPr/>
          <a:lstStyle/>
          <a:p>
            <a:pPr marL="0" indent="0">
              <a:buNone/>
            </a:pPr>
            <a:r>
              <a:rPr lang="en-US" dirty="0"/>
              <a:t>			Transportation fuels</a:t>
            </a:r>
          </a:p>
          <a:p>
            <a:pPr marL="0" indent="0">
              <a:buNone/>
            </a:pPr>
            <a:endParaRPr lang="en-US" dirty="0"/>
          </a:p>
          <a:p>
            <a:pPr marL="0" indent="0">
              <a:buNone/>
            </a:pPr>
            <a:endParaRPr lang="en-US" dirty="0"/>
          </a:p>
          <a:p>
            <a:pPr marL="0" indent="0">
              <a:buNone/>
            </a:pPr>
            <a:r>
              <a:rPr lang="en-US" dirty="0"/>
              <a:t>			Heating fuels</a:t>
            </a:r>
          </a:p>
          <a:p>
            <a:pPr marL="0" indent="0">
              <a:buNone/>
            </a:pPr>
            <a:endParaRPr lang="en-US" dirty="0"/>
          </a:p>
          <a:p>
            <a:pPr marL="0" indent="0">
              <a:buNone/>
            </a:pPr>
            <a:endParaRPr lang="en-US" dirty="0"/>
          </a:p>
          <a:p>
            <a:pPr marL="0" indent="0">
              <a:buNone/>
            </a:pPr>
            <a:r>
              <a:rPr lang="en-US" dirty="0"/>
              <a:t>			Electricity</a:t>
            </a:r>
          </a:p>
        </p:txBody>
      </p:sp>
      <p:pic>
        <p:nvPicPr>
          <p:cNvPr id="8" name="Picture 7" descr="A group of power lines&#10;&#10;Description automatically generated">
            <a:extLst>
              <a:ext uri="{FF2B5EF4-FFF2-40B4-BE49-F238E27FC236}">
                <a16:creationId xmlns:a16="http://schemas.microsoft.com/office/drawing/2014/main" id="{F0C00390-12C8-4B42-DCCF-D51927F07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1" y="5049995"/>
            <a:ext cx="1990857" cy="1320800"/>
          </a:xfrm>
          <a:prstGeom prst="rect">
            <a:avLst/>
          </a:prstGeom>
        </p:spPr>
      </p:pic>
      <p:sp>
        <p:nvSpPr>
          <p:cNvPr id="13" name="AutoShape 2">
            <a:extLst>
              <a:ext uri="{FF2B5EF4-FFF2-40B4-BE49-F238E27FC236}">
                <a16:creationId xmlns:a16="http://schemas.microsoft.com/office/drawing/2014/main" id="{E9087196-EF8C-1F4C-95CA-F7A46737D7A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4">
            <a:extLst>
              <a:ext uri="{FF2B5EF4-FFF2-40B4-BE49-F238E27FC236}">
                <a16:creationId xmlns:a16="http://schemas.microsoft.com/office/drawing/2014/main" id="{52291D78-0EC2-B8E8-F9AA-01CDDDE74FF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16" descr="A truck parked in front of a building&#10;&#10;Description automatically generated">
            <a:extLst>
              <a:ext uri="{FF2B5EF4-FFF2-40B4-BE49-F238E27FC236}">
                <a16:creationId xmlns:a16="http://schemas.microsoft.com/office/drawing/2014/main" id="{2FEC48ED-2EF8-F1FE-76C5-51D80DC16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599" y="1899836"/>
            <a:ext cx="1957841" cy="1304411"/>
          </a:xfrm>
          <a:prstGeom prst="rect">
            <a:avLst/>
          </a:prstGeom>
        </p:spPr>
      </p:pic>
      <p:pic>
        <p:nvPicPr>
          <p:cNvPr id="19" name="Picture 18" descr="A person in a safety vest working on a green pipeline&#10;&#10;Description automatically generated">
            <a:extLst>
              <a:ext uri="{FF2B5EF4-FFF2-40B4-BE49-F238E27FC236}">
                <a16:creationId xmlns:a16="http://schemas.microsoft.com/office/drawing/2014/main" id="{DF1C152B-BCD3-72D1-9C96-D431CDB10F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600" y="3386765"/>
            <a:ext cx="1957841" cy="1469398"/>
          </a:xfrm>
          <a:prstGeom prst="rect">
            <a:avLst/>
          </a:prstGeom>
        </p:spPr>
      </p:pic>
    </p:spTree>
    <p:extLst>
      <p:ext uri="{BB962C8B-B14F-4D97-AF65-F5344CB8AC3E}">
        <p14:creationId xmlns:p14="http://schemas.microsoft.com/office/powerpoint/2010/main" val="23879238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7C669B-425B-857F-B3EB-286F3F26D147}"/>
              </a:ext>
            </a:extLst>
          </p:cNvPr>
          <p:cNvSpPr>
            <a:spLocks noGrp="1"/>
          </p:cNvSpPr>
          <p:nvPr>
            <p:ph type="title"/>
          </p:nvPr>
        </p:nvSpPr>
        <p:spPr/>
        <p:txBody>
          <a:bodyPr/>
          <a:lstStyle/>
          <a:p>
            <a:pPr eaLnBrk="1" fontAlgn="auto" hangingPunct="1">
              <a:spcAft>
                <a:spcPts val="0"/>
              </a:spcAft>
              <a:defRPr/>
            </a:pPr>
            <a:r>
              <a:rPr lang="en-US" dirty="0"/>
              <a:t>WRAP VALUE PROPOSITION</a:t>
            </a:r>
          </a:p>
        </p:txBody>
      </p:sp>
      <p:sp>
        <p:nvSpPr>
          <p:cNvPr id="2" name="Content Placeholder 1">
            <a:extLst>
              <a:ext uri="{FF2B5EF4-FFF2-40B4-BE49-F238E27FC236}">
                <a16:creationId xmlns:a16="http://schemas.microsoft.com/office/drawing/2014/main" id="{E872ACC5-65B0-0A9D-485A-9082FE3BE420}"/>
              </a:ext>
            </a:extLst>
          </p:cNvPr>
          <p:cNvSpPr>
            <a:spLocks noGrp="1"/>
          </p:cNvSpPr>
          <p:nvPr>
            <p:ph idx="1"/>
          </p:nvPr>
        </p:nvSpPr>
        <p:spPr/>
        <p:txBody>
          <a:bodyPr rtlCol="0">
            <a:normAutofit fontScale="85000" lnSpcReduction="20000"/>
          </a:bodyPr>
          <a:lstStyle/>
          <a:p>
            <a:pPr marL="285750" lvl="1" eaLnBrk="1" fontAlgn="auto" hangingPunct="1">
              <a:spcAft>
                <a:spcPts val="1200"/>
              </a:spcAft>
              <a:buFont typeface="Bahnschrift SemiLight Condensed" panose="020B0502040204020203" pitchFamily="34" charset="0"/>
              <a:buChar char="»"/>
              <a:defRPr/>
            </a:pPr>
            <a:r>
              <a:rPr lang="en-US" sz="3000" b="1" dirty="0"/>
              <a:t>Binding forward showing </a:t>
            </a:r>
            <a:r>
              <a:rPr lang="en-US" sz="3000" dirty="0"/>
              <a:t>requires Participants to show they have secured their share of the regional capacity need for the upcoming season using common planning and capacity accreditation metrics</a:t>
            </a:r>
            <a:endParaRPr lang="en-US" sz="3000" dirty="0">
              <a:cs typeface="Nirmala UI"/>
            </a:endParaRPr>
          </a:p>
          <a:p>
            <a:pPr marL="285750" lvl="1" eaLnBrk="1" fontAlgn="auto" hangingPunct="1">
              <a:spcAft>
                <a:spcPts val="1200"/>
              </a:spcAft>
              <a:buFont typeface="Bahnschrift SemiLight Condensed" panose="020B0502040204020203" pitchFamily="34" charset="0"/>
              <a:buChar char="»"/>
              <a:defRPr/>
            </a:pPr>
            <a:r>
              <a:rPr lang="en-US" sz="3000" b="1" dirty="0"/>
              <a:t>Binding operational program </a:t>
            </a:r>
            <a:r>
              <a:rPr lang="en-US" sz="3000" dirty="0"/>
              <a:t>obligates Participants with surplus to assist Participants with a deficit in the hours of highest need using bilateral trading mechanisms</a:t>
            </a:r>
          </a:p>
          <a:p>
            <a:pPr marL="514350" lvl="2" indent="0" eaLnBrk="1" fontAlgn="auto" hangingPunct="1">
              <a:spcAft>
                <a:spcPts val="1200"/>
              </a:spcAft>
              <a:buNone/>
              <a:defRPr/>
            </a:pPr>
            <a:r>
              <a:rPr lang="en-US" sz="2800" b="1" i="1" dirty="0"/>
              <a:t>It is the Operations program</a:t>
            </a:r>
            <a:r>
              <a:rPr lang="en-US" sz="2800" dirty="0"/>
              <a:t>, together with modeled supply and load diversity, that enables us to </a:t>
            </a:r>
            <a:r>
              <a:rPr lang="en-US" sz="2800" b="1" dirty="0"/>
              <a:t>safely lower the requirements </a:t>
            </a:r>
            <a:r>
              <a:rPr lang="en-US" sz="2800" dirty="0"/>
              <a:t>in the forward showing and help </a:t>
            </a:r>
            <a:r>
              <a:rPr lang="en-US" sz="2800" b="1" dirty="0"/>
              <a:t>inform resource selection </a:t>
            </a:r>
            <a:r>
              <a:rPr lang="en-US" sz="2800" dirty="0"/>
              <a:t>by participants and regulators, </a:t>
            </a:r>
            <a:r>
              <a:rPr lang="en-US" sz="2800" b="1" dirty="0"/>
              <a:t>driving investment savings </a:t>
            </a:r>
            <a:r>
              <a:rPr lang="en-US" sz="2800" dirty="0"/>
              <a:t>for participants and their customers </a:t>
            </a:r>
          </a:p>
          <a:p>
            <a:pPr marL="514350" lvl="2" indent="0" eaLnBrk="1" fontAlgn="auto" hangingPunct="1">
              <a:spcAft>
                <a:spcPts val="1200"/>
              </a:spcAft>
              <a:buNone/>
              <a:defRPr/>
            </a:pPr>
            <a:endParaRPr lang="en-US" sz="2800" dirty="0"/>
          </a:p>
        </p:txBody>
      </p:sp>
      <p:sp>
        <p:nvSpPr>
          <p:cNvPr id="52228" name="Slide Number Placeholder 5">
            <a:extLst>
              <a:ext uri="{FF2B5EF4-FFF2-40B4-BE49-F238E27FC236}">
                <a16:creationId xmlns:a16="http://schemas.microsoft.com/office/drawing/2014/main" id="{F9917B2D-B7CA-CF78-B862-146777338A0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Font typeface="Bahnschrift SemiLight Condensed" panose="020B0502040204020203" pitchFamily="34" charset="0"/>
              <a:buChar char="»"/>
              <a:defRPr sz="2800">
                <a:solidFill>
                  <a:schemeClr val="tx1"/>
                </a:solidFill>
                <a:latin typeface="Nirmala UI" panose="020B0502040204020203" pitchFamily="34" charset="0"/>
              </a:defRPr>
            </a:lvl1pPr>
            <a:lvl2pPr marL="742950" indent="-285750">
              <a:spcBef>
                <a:spcPts val="1000"/>
              </a:spcBef>
              <a:buFont typeface="Symbol" panose="05050102010706020507" pitchFamily="18" charset="2"/>
              <a:buChar char="-"/>
              <a:defRPr sz="2400">
                <a:solidFill>
                  <a:schemeClr val="tx1"/>
                </a:solidFill>
                <a:latin typeface="Nirmala UI" panose="020B0502040204020203" pitchFamily="34" charset="0"/>
              </a:defRPr>
            </a:lvl2pPr>
            <a:lvl3pPr marL="1143000" indent="-228600">
              <a:spcBef>
                <a:spcPts val="1000"/>
              </a:spcBef>
              <a:buFont typeface="Bahnschrift SemiLight Condensed" panose="020B0502040204020203" pitchFamily="34" charset="0"/>
              <a:buChar char="&gt;"/>
              <a:defRPr sz="2000">
                <a:solidFill>
                  <a:schemeClr val="tx1"/>
                </a:solidFill>
                <a:latin typeface="Nirmala UI" panose="020B0502040204020203" pitchFamily="34" charset="0"/>
              </a:defRPr>
            </a:lvl3pPr>
            <a:lvl4pPr marL="1600200" indent="-228600">
              <a:spcBef>
                <a:spcPts val="1000"/>
              </a:spcBef>
              <a:defRPr i="1">
                <a:solidFill>
                  <a:schemeClr val="tx1"/>
                </a:solidFill>
                <a:latin typeface="Nirmala UI" panose="020B0502040204020203" pitchFamily="34" charset="0"/>
              </a:defRPr>
            </a:lvl4pPr>
            <a:lvl5pPr marL="2057400" indent="-228600">
              <a:spcBef>
                <a:spcPts val="1000"/>
              </a:spcBef>
              <a:buFont typeface="Bahnschrift SemiLight Condensed" panose="020B0502040204020203" pitchFamily="34" charset="0"/>
              <a:buChar char="»"/>
              <a:defRPr>
                <a:solidFill>
                  <a:schemeClr val="tx1"/>
                </a:solidFill>
                <a:latin typeface="Nirmala UI" panose="020B0502040204020203" pitchFamily="34" charset="0"/>
              </a:defRPr>
            </a:lvl5pPr>
            <a:lvl6pPr marL="25146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6pPr>
            <a:lvl7pPr marL="29718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7pPr>
            <a:lvl8pPr marL="34290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8pPr>
            <a:lvl9pPr marL="38862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6C2068F-D754-42A4-B761-582FCDE7C9E1}" type="slidenum">
              <a:rPr kumimoji="0" lang="en-US" altLang="en-US" sz="1200" b="0" i="0" u="none" strike="noStrike" kern="1200" cap="none" spc="0" normalizeH="0" baseline="0" noProof="0" smtClean="0">
                <a:ln>
                  <a:noFill/>
                </a:ln>
                <a:solidFill>
                  <a:srgbClr val="8B8C8D"/>
                </a:solidFill>
                <a:effectLst/>
                <a:uLnTx/>
                <a:uFillTx/>
                <a:latin typeface="Nirmala UI" panose="020B0502040204020203"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srgbClr val="8B8C8D"/>
              </a:solidFill>
              <a:effectLst/>
              <a:uLnTx/>
              <a:uFillTx/>
              <a:latin typeface="Nirmala UI" panose="020B0502040204020203" pitchFamily="34" charset="0"/>
              <a:ea typeface="+mn-ea"/>
              <a:cs typeface="+mn-cs"/>
            </a:endParaRPr>
          </a:p>
        </p:txBody>
      </p:sp>
    </p:spTree>
    <p:extLst>
      <p:ext uri="{BB962C8B-B14F-4D97-AF65-F5344CB8AC3E}">
        <p14:creationId xmlns:p14="http://schemas.microsoft.com/office/powerpoint/2010/main" val="423966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59711-5C1D-23F5-7FD4-64F57C650ADD}"/>
              </a:ext>
            </a:extLst>
          </p:cNvPr>
          <p:cNvSpPr>
            <a:spLocks noGrp="1"/>
          </p:cNvSpPr>
          <p:nvPr>
            <p:ph type="title"/>
          </p:nvPr>
        </p:nvSpPr>
        <p:spPr>
          <a:xfrm>
            <a:off x="904352" y="466154"/>
            <a:ext cx="10304859" cy="1325563"/>
          </a:xfrm>
        </p:spPr>
        <p:txBody>
          <a:bodyPr>
            <a:normAutofit fontScale="90000"/>
          </a:bodyPr>
          <a:lstStyle/>
          <a:p>
            <a:pPr algn="ctr" eaLnBrk="1" fontAlgn="auto" hangingPunct="1">
              <a:spcAft>
                <a:spcPts val="0"/>
              </a:spcAft>
              <a:defRPr/>
            </a:pPr>
            <a:r>
              <a:rPr lang="en-US" sz="4800" dirty="0"/>
              <a:t>WRAP Design Overview</a:t>
            </a:r>
            <a:br>
              <a:rPr lang="en-US" sz="4800" dirty="0"/>
            </a:br>
            <a:endParaRPr lang="en-US" sz="4800" dirty="0">
              <a:solidFill>
                <a:schemeClr val="accent1"/>
              </a:solidFill>
            </a:endParaRPr>
          </a:p>
        </p:txBody>
      </p:sp>
      <p:sp>
        <p:nvSpPr>
          <p:cNvPr id="5" name="Content Placeholder 4">
            <a:extLst>
              <a:ext uri="{FF2B5EF4-FFF2-40B4-BE49-F238E27FC236}">
                <a16:creationId xmlns:a16="http://schemas.microsoft.com/office/drawing/2014/main" id="{467F8616-DF06-6903-A426-516C9D07B4FE}"/>
              </a:ext>
            </a:extLst>
          </p:cNvPr>
          <p:cNvSpPr>
            <a:spLocks noGrp="1"/>
          </p:cNvSpPr>
          <p:nvPr>
            <p:ph idx="1"/>
          </p:nvPr>
        </p:nvSpPr>
        <p:spPr>
          <a:xfrm>
            <a:off x="3220434" y="2106865"/>
            <a:ext cx="8623983" cy="4433635"/>
          </a:xfrm>
        </p:spPr>
        <p:txBody>
          <a:bodyPr rtlCol="0">
            <a:normAutofit/>
          </a:bodyPr>
          <a:lstStyle/>
          <a:p>
            <a:pPr marL="342900" lvl="1" indent="-342900" eaLnBrk="1" fontAlgn="auto" hangingPunct="1">
              <a:spcAft>
                <a:spcPts val="0"/>
              </a:spcAft>
              <a:buFont typeface="Bahnschrift SemiLight Condensed" panose="020B0502040204020203" pitchFamily="34" charset="0"/>
              <a:buChar char="»"/>
              <a:defRPr/>
            </a:pPr>
            <a:endParaRPr lang="en-US" altLang="en-US" sz="2000" b="1" dirty="0"/>
          </a:p>
          <a:p>
            <a:pPr marL="800100" lvl="2" indent="-342900" eaLnBrk="1" fontAlgn="auto" hangingPunct="1">
              <a:spcAft>
                <a:spcPts val="0"/>
              </a:spcAft>
              <a:buFont typeface="Bahnschrift SemiLight Condensed" panose="020B0502040204020203" pitchFamily="34" charset="0"/>
              <a:buChar char="»"/>
              <a:defRPr/>
            </a:pPr>
            <a:endParaRPr lang="en-US" altLang="en-US" sz="1600" b="1" dirty="0"/>
          </a:p>
          <a:p>
            <a:pPr marL="800100" lvl="2" indent="-342900" eaLnBrk="1" fontAlgn="auto" hangingPunct="1">
              <a:spcAft>
                <a:spcPts val="0"/>
              </a:spcAft>
              <a:buFont typeface="Bahnschrift SemiLight Condensed" panose="020B0502040204020203" pitchFamily="34" charset="0"/>
              <a:buChar char="»"/>
              <a:defRPr/>
            </a:pPr>
            <a:endParaRPr lang="en-US" altLang="en-US" sz="1600" dirty="0"/>
          </a:p>
          <a:p>
            <a:pPr marL="228600" lvl="1" eaLnBrk="1" fontAlgn="auto" hangingPunct="1">
              <a:spcAft>
                <a:spcPts val="0"/>
              </a:spcAft>
              <a:buFont typeface="Bahnschrift SemiLight Condensed" panose="020B0502040204020203" pitchFamily="34" charset="0"/>
              <a:buChar char="»"/>
              <a:defRPr/>
            </a:pPr>
            <a:endParaRPr lang="en-US" altLang="en-US" sz="2000" dirty="0"/>
          </a:p>
        </p:txBody>
      </p:sp>
      <p:sp>
        <p:nvSpPr>
          <p:cNvPr id="54276" name="Slide Number Placeholder 3">
            <a:extLst>
              <a:ext uri="{FF2B5EF4-FFF2-40B4-BE49-F238E27FC236}">
                <a16:creationId xmlns:a16="http://schemas.microsoft.com/office/drawing/2014/main" id="{D4F9DC0F-2987-0773-93F7-F15D618C465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Font typeface="Bahnschrift SemiLight Condensed" panose="020B0502040204020203" pitchFamily="34" charset="0"/>
              <a:buChar char="»"/>
              <a:defRPr sz="2800">
                <a:solidFill>
                  <a:schemeClr val="tx1"/>
                </a:solidFill>
                <a:latin typeface="Nirmala UI" panose="020B0502040204020203" pitchFamily="34" charset="0"/>
              </a:defRPr>
            </a:lvl1pPr>
            <a:lvl2pPr marL="742950" indent="-285750">
              <a:spcBef>
                <a:spcPts val="1000"/>
              </a:spcBef>
              <a:buFont typeface="Symbol" panose="05050102010706020507" pitchFamily="18" charset="2"/>
              <a:buChar char="-"/>
              <a:defRPr sz="2400">
                <a:solidFill>
                  <a:schemeClr val="tx1"/>
                </a:solidFill>
                <a:latin typeface="Nirmala UI" panose="020B0502040204020203" pitchFamily="34" charset="0"/>
              </a:defRPr>
            </a:lvl2pPr>
            <a:lvl3pPr marL="1143000" indent="-228600">
              <a:spcBef>
                <a:spcPts val="1000"/>
              </a:spcBef>
              <a:buFont typeface="Bahnschrift SemiLight Condensed" panose="020B0502040204020203" pitchFamily="34" charset="0"/>
              <a:buChar char="&gt;"/>
              <a:defRPr sz="2000">
                <a:solidFill>
                  <a:schemeClr val="tx1"/>
                </a:solidFill>
                <a:latin typeface="Nirmala UI" panose="020B0502040204020203" pitchFamily="34" charset="0"/>
              </a:defRPr>
            </a:lvl3pPr>
            <a:lvl4pPr marL="1600200" indent="-228600">
              <a:spcBef>
                <a:spcPts val="1000"/>
              </a:spcBef>
              <a:defRPr i="1">
                <a:solidFill>
                  <a:schemeClr val="tx1"/>
                </a:solidFill>
                <a:latin typeface="Nirmala UI" panose="020B0502040204020203" pitchFamily="34" charset="0"/>
              </a:defRPr>
            </a:lvl4pPr>
            <a:lvl5pPr marL="2057400" indent="-228600">
              <a:spcBef>
                <a:spcPts val="1000"/>
              </a:spcBef>
              <a:buFont typeface="Bahnschrift SemiLight Condensed" panose="020B0502040204020203" pitchFamily="34" charset="0"/>
              <a:buChar char="»"/>
              <a:defRPr>
                <a:solidFill>
                  <a:schemeClr val="tx1"/>
                </a:solidFill>
                <a:latin typeface="Nirmala UI" panose="020B0502040204020203" pitchFamily="34" charset="0"/>
              </a:defRPr>
            </a:lvl5pPr>
            <a:lvl6pPr marL="25146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6pPr>
            <a:lvl7pPr marL="29718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7pPr>
            <a:lvl8pPr marL="34290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8pPr>
            <a:lvl9pPr marL="3886200" indent="-228600" eaLnBrk="0" fontAlgn="base" hangingPunct="0">
              <a:spcBef>
                <a:spcPts val="1000"/>
              </a:spcBef>
              <a:spcAft>
                <a:spcPct val="0"/>
              </a:spcAft>
              <a:buFont typeface="Bahnschrift SemiLight Condensed" panose="020B0502040204020203" pitchFamily="34" charset="0"/>
              <a:buChar char="»"/>
              <a:defRPr>
                <a:solidFill>
                  <a:schemeClr val="tx1"/>
                </a:solidFill>
                <a:latin typeface="Nirmala UI" panose="020B0502040204020203"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7DBD662-E1E6-4FEE-BBD6-D63DB7DB62A9}" type="slidenum">
              <a:rPr kumimoji="0" lang="en-US" altLang="en-US" sz="1200" b="0" i="0" u="none" strike="noStrike" kern="1200" cap="none" spc="0" normalizeH="0" baseline="0" noProof="0" smtClean="0">
                <a:ln>
                  <a:noFill/>
                </a:ln>
                <a:solidFill>
                  <a:srgbClr val="898989"/>
                </a:solidFill>
                <a:effectLst/>
                <a:uLnTx/>
                <a:uFillTx/>
                <a:latin typeface="Nirmala UI" panose="020B05020402040202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898989"/>
              </a:solidFill>
              <a:effectLst/>
              <a:uLnTx/>
              <a:uFillTx/>
              <a:latin typeface="Nirmala UI" panose="020B0502040204020203" pitchFamily="34" charset="0"/>
              <a:ea typeface="+mn-ea"/>
              <a:cs typeface="+mn-cs"/>
            </a:endParaRPr>
          </a:p>
        </p:txBody>
      </p:sp>
      <p:sp>
        <p:nvSpPr>
          <p:cNvPr id="3" name="Rectangle: Rounded Corners 2">
            <a:extLst>
              <a:ext uri="{FF2B5EF4-FFF2-40B4-BE49-F238E27FC236}">
                <a16:creationId xmlns:a16="http://schemas.microsoft.com/office/drawing/2014/main" id="{D9608781-392A-D36D-BC8D-880C2AF59C6C}"/>
              </a:ext>
            </a:extLst>
          </p:cNvPr>
          <p:cNvSpPr/>
          <p:nvPr/>
        </p:nvSpPr>
        <p:spPr>
          <a:xfrm>
            <a:off x="1840889" y="2145636"/>
            <a:ext cx="1953968"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prstClr val="white"/>
                </a:solidFill>
                <a:effectLst/>
                <a:uLnTx/>
                <a:uFillTx/>
                <a:latin typeface="Nirmala UI"/>
                <a:ea typeface="+mn-ea"/>
                <a:cs typeface="+mn-cs"/>
              </a:rPr>
              <a:t>Determine Program Capacity Requirement</a:t>
            </a:r>
          </a:p>
        </p:txBody>
      </p:sp>
      <p:sp>
        <p:nvSpPr>
          <p:cNvPr id="8" name="Rectangle: Rounded Corners 7">
            <a:extLst>
              <a:ext uri="{FF2B5EF4-FFF2-40B4-BE49-F238E27FC236}">
                <a16:creationId xmlns:a16="http://schemas.microsoft.com/office/drawing/2014/main" id="{B9755765-AA66-C53E-E50A-32568A130DC9}"/>
              </a:ext>
            </a:extLst>
          </p:cNvPr>
          <p:cNvSpPr/>
          <p:nvPr/>
        </p:nvSpPr>
        <p:spPr>
          <a:xfrm>
            <a:off x="7859560" y="2161623"/>
            <a:ext cx="1901599" cy="1243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prstClr val="white"/>
                </a:solidFill>
                <a:effectLst/>
                <a:uLnTx/>
                <a:uFillTx/>
                <a:latin typeface="Nirmala UI"/>
                <a:ea typeface="+mn-ea"/>
                <a:cs typeface="+mn-cs"/>
              </a:rPr>
              <a:t>Compliance Review of Portfolio</a:t>
            </a:r>
          </a:p>
        </p:txBody>
      </p:sp>
      <p:sp>
        <p:nvSpPr>
          <p:cNvPr id="9" name="Rectangle: Rounded Corners 8">
            <a:extLst>
              <a:ext uri="{FF2B5EF4-FFF2-40B4-BE49-F238E27FC236}">
                <a16:creationId xmlns:a16="http://schemas.microsoft.com/office/drawing/2014/main" id="{DEEDD200-B511-819E-160A-11F2198EB8F5}"/>
              </a:ext>
            </a:extLst>
          </p:cNvPr>
          <p:cNvSpPr/>
          <p:nvPr/>
        </p:nvSpPr>
        <p:spPr>
          <a:xfrm>
            <a:off x="4876409" y="2191587"/>
            <a:ext cx="1901599" cy="1243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700" b="1" i="0" u="none" strike="noStrike" kern="1200" cap="none" spc="0" normalizeH="0" baseline="0" noProof="0" dirty="0">
                <a:ln>
                  <a:noFill/>
                </a:ln>
                <a:solidFill>
                  <a:prstClr val="white"/>
                </a:solidFill>
                <a:effectLst/>
                <a:uLnTx/>
                <a:uFillTx/>
                <a:latin typeface="Nirmala UI"/>
                <a:ea typeface="+mn-ea"/>
                <a:cs typeface="+mn-cs"/>
              </a:rPr>
              <a:t>Determine Resource Capacity Contribution</a:t>
            </a:r>
          </a:p>
        </p:txBody>
      </p:sp>
      <p:sp>
        <p:nvSpPr>
          <p:cNvPr id="4" name="Arrow: Down 3">
            <a:extLst>
              <a:ext uri="{FF2B5EF4-FFF2-40B4-BE49-F238E27FC236}">
                <a16:creationId xmlns:a16="http://schemas.microsoft.com/office/drawing/2014/main" id="{FD13C614-C0A6-3F20-0164-F7D2475A6ED8}"/>
              </a:ext>
            </a:extLst>
          </p:cNvPr>
          <p:cNvSpPr/>
          <p:nvPr/>
        </p:nvSpPr>
        <p:spPr>
          <a:xfrm rot="16200000">
            <a:off x="4118949" y="2565132"/>
            <a:ext cx="380999" cy="4959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0" name="Arrow: Down 9">
            <a:extLst>
              <a:ext uri="{FF2B5EF4-FFF2-40B4-BE49-F238E27FC236}">
                <a16:creationId xmlns:a16="http://schemas.microsoft.com/office/drawing/2014/main" id="{244F0A4F-3287-469B-2C0F-9BF81E57BB99}"/>
              </a:ext>
            </a:extLst>
          </p:cNvPr>
          <p:cNvSpPr/>
          <p:nvPr/>
        </p:nvSpPr>
        <p:spPr>
          <a:xfrm rot="16200000">
            <a:off x="7127020" y="2576238"/>
            <a:ext cx="380999" cy="4959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6" name="Title 1">
            <a:extLst>
              <a:ext uri="{FF2B5EF4-FFF2-40B4-BE49-F238E27FC236}">
                <a16:creationId xmlns:a16="http://schemas.microsoft.com/office/drawing/2014/main" id="{9E59F1E0-D66D-D6A7-D613-4A74068CCE3D}"/>
              </a:ext>
            </a:extLst>
          </p:cNvPr>
          <p:cNvSpPr txBox="1">
            <a:spLocks/>
          </p:cNvSpPr>
          <p:nvPr/>
        </p:nvSpPr>
        <p:spPr>
          <a:xfrm>
            <a:off x="350646" y="3318742"/>
            <a:ext cx="5266379" cy="898639"/>
          </a:xfrm>
          <a:prstGeom prst="rect">
            <a:avLst/>
          </a:prstGeom>
        </p:spPr>
        <p:txBody>
          <a:bodyPr vert="horz" lIns="91440" tIns="45720" rIns="91440" bIns="45720" rtlCol="0" anchor="ctr">
            <a:normAutofit fontScale="77500" lnSpcReduction="20000"/>
          </a:bodyPr>
          <a:lstStyle>
            <a:lvl1pPr algn="l" rtl="0" eaLnBrk="0" fontAlgn="base" hangingPunct="0">
              <a:lnSpc>
                <a:spcPct val="90000"/>
              </a:lnSpc>
              <a:spcBef>
                <a:spcPct val="0"/>
              </a:spcBef>
              <a:spcAft>
                <a:spcPct val="0"/>
              </a:spcAft>
              <a:defRPr sz="5400" b="1" kern="1200" cap="small" spc="-150">
                <a:solidFill>
                  <a:schemeClr val="tx1"/>
                </a:solidFill>
                <a:latin typeface="+mj-lt"/>
                <a:ea typeface="+mj-ea"/>
                <a:cs typeface="+mj-cs"/>
              </a:defRPr>
            </a:lvl1pPr>
            <a:lvl2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2pPr>
            <a:lvl3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3pPr>
            <a:lvl4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4pPr>
            <a:lvl5pPr algn="l" rtl="0" eaLnBrk="0" fontAlgn="base" hangingPunct="0">
              <a:lnSpc>
                <a:spcPct val="90000"/>
              </a:lnSpc>
              <a:spcBef>
                <a:spcPct val="0"/>
              </a:spcBef>
              <a:spcAft>
                <a:spcPct val="0"/>
              </a:spcAft>
              <a:defRPr sz="5400" b="1">
                <a:solidFill>
                  <a:schemeClr val="tx1"/>
                </a:solidFill>
                <a:latin typeface="Nirmala UI" panose="020B0502040204020203" pitchFamily="34" charset="0"/>
              </a:defRPr>
            </a:lvl5pPr>
            <a:lvl6pPr marL="457200" algn="l" rtl="0" fontAlgn="base">
              <a:lnSpc>
                <a:spcPct val="90000"/>
              </a:lnSpc>
              <a:spcBef>
                <a:spcPct val="0"/>
              </a:spcBef>
              <a:spcAft>
                <a:spcPct val="0"/>
              </a:spcAft>
              <a:defRPr sz="5400" b="1">
                <a:solidFill>
                  <a:schemeClr val="tx1"/>
                </a:solidFill>
                <a:latin typeface="Nirmala UI" panose="020B0502040204020203" pitchFamily="34" charset="0"/>
              </a:defRPr>
            </a:lvl6pPr>
            <a:lvl7pPr marL="914400" algn="l" rtl="0" fontAlgn="base">
              <a:lnSpc>
                <a:spcPct val="90000"/>
              </a:lnSpc>
              <a:spcBef>
                <a:spcPct val="0"/>
              </a:spcBef>
              <a:spcAft>
                <a:spcPct val="0"/>
              </a:spcAft>
              <a:defRPr sz="5400" b="1">
                <a:solidFill>
                  <a:schemeClr val="tx1"/>
                </a:solidFill>
                <a:latin typeface="Nirmala UI" panose="020B0502040204020203" pitchFamily="34" charset="0"/>
              </a:defRPr>
            </a:lvl7pPr>
            <a:lvl8pPr marL="1371600" algn="l" rtl="0" fontAlgn="base">
              <a:lnSpc>
                <a:spcPct val="90000"/>
              </a:lnSpc>
              <a:spcBef>
                <a:spcPct val="0"/>
              </a:spcBef>
              <a:spcAft>
                <a:spcPct val="0"/>
              </a:spcAft>
              <a:defRPr sz="5400" b="1">
                <a:solidFill>
                  <a:schemeClr val="tx1"/>
                </a:solidFill>
                <a:latin typeface="Nirmala UI" panose="020B0502040204020203" pitchFamily="34" charset="0"/>
              </a:defRPr>
            </a:lvl8pPr>
            <a:lvl9pPr marL="1828800" algn="l" rtl="0" fontAlgn="base">
              <a:lnSpc>
                <a:spcPct val="90000"/>
              </a:lnSpc>
              <a:spcBef>
                <a:spcPct val="0"/>
              </a:spcBef>
              <a:spcAft>
                <a:spcPct val="0"/>
              </a:spcAft>
              <a:defRPr sz="5400" b="1">
                <a:solidFill>
                  <a:schemeClr val="tx1"/>
                </a:solidFill>
                <a:latin typeface="Nirmala UI" panose="020B0502040204020203" pitchFamily="34"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4800" b="1" i="0" u="none" strike="noStrike" kern="1200" cap="small" spc="-150" normalizeH="0" baseline="0" noProof="0" dirty="0">
                <a:ln>
                  <a:noFill/>
                </a:ln>
                <a:solidFill>
                  <a:prstClr val="black"/>
                </a:solidFill>
                <a:effectLst/>
                <a:uLnTx/>
                <a:uFillTx/>
                <a:latin typeface="Nirmala UI"/>
                <a:ea typeface="+mj-ea"/>
                <a:cs typeface="+mj-cs"/>
              </a:rPr>
            </a:br>
            <a:endParaRPr kumimoji="0" lang="en-US" sz="4800" b="1" i="0" u="none" strike="noStrike" kern="1200" cap="small" spc="-150" normalizeH="0" baseline="0" noProof="0" dirty="0">
              <a:ln>
                <a:noFill/>
              </a:ln>
              <a:solidFill>
                <a:srgbClr val="FFBB58"/>
              </a:solidFill>
              <a:effectLst/>
              <a:uLnTx/>
              <a:uFillTx/>
              <a:latin typeface="Nirmala UI"/>
              <a:ea typeface="+mj-ea"/>
              <a:cs typeface="+mj-cs"/>
            </a:endParaRPr>
          </a:p>
        </p:txBody>
      </p:sp>
      <p:graphicFrame>
        <p:nvGraphicFramePr>
          <p:cNvPr id="7" name="Diagram 6">
            <a:extLst>
              <a:ext uri="{FF2B5EF4-FFF2-40B4-BE49-F238E27FC236}">
                <a16:creationId xmlns:a16="http://schemas.microsoft.com/office/drawing/2014/main" id="{F28854CE-E514-25F3-FC8F-872272814BFD}"/>
              </a:ext>
            </a:extLst>
          </p:cNvPr>
          <p:cNvGraphicFramePr/>
          <p:nvPr/>
        </p:nvGraphicFramePr>
        <p:xfrm>
          <a:off x="1840889" y="4276732"/>
          <a:ext cx="8257703" cy="1937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a:extLst>
              <a:ext uri="{FF2B5EF4-FFF2-40B4-BE49-F238E27FC236}">
                <a16:creationId xmlns:a16="http://schemas.microsoft.com/office/drawing/2014/main" id="{F3E6B7DC-2EBA-6F50-A3A2-857489AEE1B5}"/>
              </a:ext>
            </a:extLst>
          </p:cNvPr>
          <p:cNvSpPr txBox="1"/>
          <p:nvPr/>
        </p:nvSpPr>
        <p:spPr>
          <a:xfrm>
            <a:off x="468556" y="1237213"/>
            <a:ext cx="11723444"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BB58"/>
                </a:solidFill>
                <a:effectLst/>
                <a:uLnTx/>
                <a:uFillTx/>
                <a:latin typeface="Nirmala UI" panose="020B0502040204020203" pitchFamily="34" charset="0"/>
                <a:ea typeface="+mn-ea"/>
                <a:cs typeface="+mn-cs"/>
              </a:rPr>
              <a:t>Forward Showing (“FS”) Program (7 Mos Prior to Winter/Summer) </a:t>
            </a:r>
            <a:endParaRPr kumimoji="0" lang="en-US" sz="2800" b="1" i="0" u="none" strike="noStrike" kern="1200" cap="none" spc="0" normalizeH="0" baseline="0" noProof="0" dirty="0">
              <a:ln>
                <a:noFill/>
              </a:ln>
              <a:solidFill>
                <a:prstClr val="black"/>
              </a:solidFill>
              <a:effectLst/>
              <a:uLnTx/>
              <a:uFillTx/>
              <a:latin typeface="Nirmala UI" panose="020B0502040204020203" pitchFamily="34" charset="0"/>
              <a:ea typeface="+mn-ea"/>
              <a:cs typeface="+mn-cs"/>
            </a:endParaRPr>
          </a:p>
        </p:txBody>
      </p:sp>
      <p:sp>
        <p:nvSpPr>
          <p:cNvPr id="13" name="TextBox 12">
            <a:extLst>
              <a:ext uri="{FF2B5EF4-FFF2-40B4-BE49-F238E27FC236}">
                <a16:creationId xmlns:a16="http://schemas.microsoft.com/office/drawing/2014/main" id="{601794D2-BAF6-A684-4699-2EE35CA7EFB1}"/>
              </a:ext>
            </a:extLst>
          </p:cNvPr>
          <p:cNvSpPr txBox="1"/>
          <p:nvPr/>
        </p:nvSpPr>
        <p:spPr>
          <a:xfrm>
            <a:off x="468556" y="3768061"/>
            <a:ext cx="11723444"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FFBB58"/>
                </a:solidFill>
                <a:effectLst/>
                <a:uLnTx/>
                <a:uFillTx/>
                <a:latin typeface="Nirmala UI" panose="020B0502040204020203" pitchFamily="34" charset="0"/>
                <a:ea typeface="+mn-ea"/>
                <a:cs typeface="+mn-cs"/>
              </a:rPr>
              <a:t>Operations Program (7 Days to Day-Ahead) </a:t>
            </a:r>
            <a:endParaRPr kumimoji="0" lang="en-US" sz="2800" b="1" i="0" u="none" strike="noStrike" kern="1200" cap="none" spc="0" normalizeH="0" baseline="0" noProof="0" dirty="0">
              <a:ln>
                <a:noFill/>
              </a:ln>
              <a:solidFill>
                <a:prstClr val="black"/>
              </a:solidFill>
              <a:effectLst/>
              <a:uLnTx/>
              <a:uFillTx/>
              <a:latin typeface="Nirmala UI" panose="020B0502040204020203" pitchFamily="34" charset="0"/>
              <a:ea typeface="+mn-ea"/>
              <a:cs typeface="+mn-cs"/>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irmala UI"/>
              <a:ea typeface="+mn-ea"/>
              <a:cs typeface="+mn-cs"/>
            </a:endParaRPr>
          </a:p>
        </p:txBody>
      </p:sp>
      <p:sp>
        <p:nvSpPr>
          <p:cNvPr id="11" name="Freeform: Shape 10">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3" name="Freeform: Shape 12">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5" name="Freeform: Shape 14">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7" name="Rectangle 16">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19" name="Freeform: Shape 18">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21" name="Rectangle 20">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Nirmala UI"/>
              <a:ea typeface="+mn-ea"/>
              <a:cs typeface="+mn-cs"/>
            </a:endParaRPr>
          </a:p>
        </p:txBody>
      </p:sp>
      <p:sp>
        <p:nvSpPr>
          <p:cNvPr id="23" name="Freeform: Shape 22">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4" name="Slide Number Placeholder 3">
            <a:extLst>
              <a:ext uri="{FF2B5EF4-FFF2-40B4-BE49-F238E27FC236}">
                <a16:creationId xmlns:a16="http://schemas.microsoft.com/office/drawing/2014/main" id="{91966E85-7A9E-E6D6-87AE-4FFCD55B47AD}"/>
              </a:ext>
            </a:extLst>
          </p:cNvPr>
          <p:cNvSpPr>
            <a:spLocks noGrp="1"/>
          </p:cNvSpPr>
          <p:nvPr>
            <p:ph type="sldNum" sz="quarter" idx="10"/>
          </p:nvPr>
        </p:nvSpPr>
        <p:spPr>
          <a:xfrm>
            <a:off x="321732" y="6356350"/>
            <a:ext cx="2568811" cy="365125"/>
          </a:xfrm>
        </p:spPr>
        <p:txBody>
          <a:bodyPr vert="horz" lIns="91440" tIns="45720" rIns="91440" bIns="45720" rtlCol="0" anchor="ctr">
            <a:normAutofit/>
          </a:bodyPr>
          <a:lstStyle/>
          <a:p>
            <a:pPr marL="0" marR="0" lvl="0" indent="0" algn="l" defTabSz="914400" rtl="0" eaLnBrk="1" fontAlgn="base" latinLnBrk="0" hangingPunct="1">
              <a:lnSpc>
                <a:spcPct val="100000"/>
              </a:lnSpc>
              <a:spcBef>
                <a:spcPct val="0"/>
              </a:spcBef>
              <a:spcAft>
                <a:spcPts val="600"/>
              </a:spcAft>
              <a:buClrTx/>
              <a:buSzTx/>
              <a:buFontTx/>
              <a:buNone/>
              <a:tabLst/>
              <a:defRPr/>
            </a:pPr>
            <a:fld id="{787FBC80-ABA0-4EBF-8974-D1B2936B8276}" type="slidenum">
              <a:rPr kumimoji="0" lang="en-US" altLang="en-US" sz="1200" b="0" i="0" u="none" strike="noStrike" kern="1200" cap="none" spc="0" normalizeH="0" baseline="0" noProof="0">
                <a:ln>
                  <a:noFill/>
                </a:ln>
                <a:solidFill>
                  <a:srgbClr val="FFFFFF"/>
                </a:solidFill>
                <a:effectLst/>
                <a:uLnTx/>
                <a:uFillTx/>
                <a:latin typeface="Nirmala UI"/>
                <a:ea typeface="+mn-ea"/>
                <a:cs typeface="+mn-cs"/>
              </a:rPr>
              <a:pPr marL="0" marR="0" lvl="0" indent="0" algn="l" defTabSz="914400" rtl="0" eaLnBrk="1" fontAlgn="base" latinLnBrk="0" hangingPunct="1">
                <a:lnSpc>
                  <a:spcPct val="100000"/>
                </a:lnSpc>
                <a:spcBef>
                  <a:spcPct val="0"/>
                </a:spcBef>
                <a:spcAft>
                  <a:spcPts val="600"/>
                </a:spcAft>
                <a:buClrTx/>
                <a:buSzTx/>
                <a:buFontTx/>
                <a:buNone/>
                <a:tabLst/>
                <a:defRPr/>
              </a:pPr>
              <a:t>52</a:t>
            </a:fld>
            <a:endParaRPr kumimoji="0" lang="en-US" altLang="en-US" sz="1200" b="0" i="0" u="none" strike="noStrike" kern="1200" cap="none" spc="0" normalizeH="0" baseline="0" noProof="0">
              <a:ln>
                <a:noFill/>
              </a:ln>
              <a:solidFill>
                <a:srgbClr val="FFFFFF"/>
              </a:solidFill>
              <a:effectLst/>
              <a:uLnTx/>
              <a:uFillTx/>
              <a:latin typeface="Nirmala UI"/>
              <a:ea typeface="+mn-ea"/>
              <a:cs typeface="+mn-cs"/>
            </a:endParaRPr>
          </a:p>
        </p:txBody>
      </p:sp>
      <p:sp>
        <p:nvSpPr>
          <p:cNvPr id="25" name="Freeform: Shape 24">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1D2528"/>
              </a:solidFill>
              <a:effectLst/>
              <a:uLnTx/>
              <a:uFillTx/>
              <a:latin typeface="Nirmala UI"/>
              <a:ea typeface="+mn-ea"/>
              <a:cs typeface="+mn-cs"/>
            </a:endParaRPr>
          </a:p>
        </p:txBody>
      </p:sp>
      <p:sp>
        <p:nvSpPr>
          <p:cNvPr id="2" name="Title 1">
            <a:extLst>
              <a:ext uri="{FF2B5EF4-FFF2-40B4-BE49-F238E27FC236}">
                <a16:creationId xmlns:a16="http://schemas.microsoft.com/office/drawing/2014/main" id="{C5AF9A9C-2252-FC08-5A4E-F455BB5EEFEF}"/>
              </a:ext>
            </a:extLst>
          </p:cNvPr>
          <p:cNvSpPr>
            <a:spLocks noGrp="1"/>
          </p:cNvSpPr>
          <p:nvPr>
            <p:ph type="title"/>
          </p:nvPr>
        </p:nvSpPr>
        <p:spPr>
          <a:xfrm>
            <a:off x="3204642" y="2353641"/>
            <a:ext cx="5782716" cy="2150719"/>
          </a:xfrm>
          <a:noFill/>
        </p:spPr>
        <p:txBody>
          <a:bodyPr vert="horz" lIns="91440" tIns="45720" rIns="91440" bIns="45720" rtlCol="0" anchor="ctr">
            <a:normAutofit/>
          </a:bodyPr>
          <a:lstStyle/>
          <a:p>
            <a:pPr algn="ctr" eaLnBrk="1" hangingPunct="1"/>
            <a:r>
              <a:rPr lang="en-US" sz="3600" kern="1200" dirty="0">
                <a:solidFill>
                  <a:srgbClr val="080808"/>
                </a:solidFill>
                <a:latin typeface="+mj-lt"/>
                <a:ea typeface="+mj-ea"/>
                <a:cs typeface="+mj-cs"/>
              </a:rPr>
              <a:t>Other Developments- Regional Transmission</a:t>
            </a:r>
          </a:p>
        </p:txBody>
      </p:sp>
      <p:sp>
        <p:nvSpPr>
          <p:cNvPr id="27" name="Freeform: Shape 26">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
        <p:nvSpPr>
          <p:cNvPr id="29" name="Rectangle 28">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irmala UI"/>
              <a:ea typeface="+mn-ea"/>
              <a:cs typeface="+mn-cs"/>
            </a:endParaRPr>
          </a:p>
        </p:txBody>
      </p:sp>
    </p:spTree>
    <p:extLst>
      <p:ext uri="{BB962C8B-B14F-4D97-AF65-F5344CB8AC3E}">
        <p14:creationId xmlns:p14="http://schemas.microsoft.com/office/powerpoint/2010/main" val="22465082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6A4813-1F9D-2598-5A03-51CAEA0B0584}"/>
              </a:ext>
            </a:extLst>
          </p:cNvPr>
          <p:cNvSpPr>
            <a:spLocks noGrp="1"/>
          </p:cNvSpPr>
          <p:nvPr>
            <p:ph type="title"/>
          </p:nvPr>
        </p:nvSpPr>
        <p:spPr/>
        <p:txBody>
          <a:bodyPr>
            <a:normAutofit/>
          </a:bodyPr>
          <a:lstStyle/>
          <a:p>
            <a:r>
              <a:rPr lang="en-US" sz="2000" dirty="0"/>
              <a:t>WPP is facilitating conceptual conversations about a new kind of regional planning effort called </a:t>
            </a:r>
            <a:r>
              <a:rPr lang="en-US" sz="2000" dirty="0">
                <a:solidFill>
                  <a:schemeClr val="accent1">
                    <a:lumMod val="75000"/>
                  </a:schemeClr>
                </a:solidFill>
              </a:rPr>
              <a:t>Western Transmission Expansion Coalition (WTEC). </a:t>
            </a:r>
            <a:br>
              <a:rPr lang="en-US" sz="2000" dirty="0"/>
            </a:br>
            <a:br>
              <a:rPr lang="en-US" sz="2000" dirty="0"/>
            </a:br>
            <a:r>
              <a:rPr lang="en-US" sz="2000" dirty="0"/>
              <a:t>WTEC aims to be: </a:t>
            </a:r>
            <a:br>
              <a:rPr lang="en-US" sz="2000" dirty="0"/>
            </a:br>
            <a:r>
              <a:rPr lang="en-US" sz="2400" dirty="0">
                <a:solidFill>
                  <a:schemeClr val="accent1"/>
                </a:solidFill>
                <a:latin typeface="Bahnschrift SemiLight Condensed" panose="020B0502040204020203" pitchFamily="34" charset="0"/>
              </a:rPr>
              <a:t>» </a:t>
            </a:r>
            <a:r>
              <a:rPr lang="en-US" sz="2000" dirty="0">
                <a:solidFill>
                  <a:schemeClr val="accent1"/>
                </a:solidFill>
              </a:rPr>
              <a:t>Different</a:t>
            </a:r>
            <a:br>
              <a:rPr lang="en-US" sz="2000" dirty="0">
                <a:solidFill>
                  <a:schemeClr val="accent1"/>
                </a:solidFill>
              </a:rPr>
            </a:br>
            <a:r>
              <a:rPr lang="en-US" sz="2000" dirty="0">
                <a:solidFill>
                  <a:schemeClr val="accent1"/>
                </a:solidFill>
                <a:latin typeface="Bahnschrift SemiLight Condensed" panose="020B0502040204020203" pitchFamily="34" charset="0"/>
              </a:rPr>
              <a:t>» </a:t>
            </a:r>
            <a:r>
              <a:rPr lang="en-US" sz="2000" dirty="0">
                <a:solidFill>
                  <a:schemeClr val="accent1"/>
                </a:solidFill>
              </a:rPr>
              <a:t>Expedient</a:t>
            </a:r>
            <a:br>
              <a:rPr lang="en-US" sz="2000" dirty="0">
                <a:solidFill>
                  <a:schemeClr val="accent1"/>
                </a:solidFill>
              </a:rPr>
            </a:br>
            <a:r>
              <a:rPr lang="en-US" sz="2000" dirty="0">
                <a:solidFill>
                  <a:schemeClr val="accent1"/>
                </a:solidFill>
                <a:latin typeface="Bahnschrift SemiLight Condensed" panose="020B0502040204020203" pitchFamily="34" charset="0"/>
              </a:rPr>
              <a:t>» </a:t>
            </a:r>
            <a:r>
              <a:rPr lang="en-US" sz="2000" dirty="0">
                <a:solidFill>
                  <a:schemeClr val="accent1"/>
                </a:solidFill>
              </a:rPr>
              <a:t>Inclusive</a:t>
            </a:r>
            <a:br>
              <a:rPr lang="en-US" sz="2000" dirty="0">
                <a:solidFill>
                  <a:schemeClr val="accent1"/>
                </a:solidFill>
              </a:rPr>
            </a:br>
            <a:r>
              <a:rPr lang="en-US" sz="2000" dirty="0"/>
              <a:t>in order to arrive at actionable regional transmission studies </a:t>
            </a:r>
          </a:p>
        </p:txBody>
      </p:sp>
      <p:sp>
        <p:nvSpPr>
          <p:cNvPr id="3" name="Slide Number Placeholder 2">
            <a:extLst>
              <a:ext uri="{FF2B5EF4-FFF2-40B4-BE49-F238E27FC236}">
                <a16:creationId xmlns:a16="http://schemas.microsoft.com/office/drawing/2014/main" id="{A6108956-2250-D1F0-5471-6348E55210F4}"/>
              </a:ext>
            </a:extLst>
          </p:cNvPr>
          <p:cNvSpPr>
            <a:spLocks noGrp="1"/>
          </p:cNvSpPr>
          <p:nvPr>
            <p:ph type="sldNum" sz="quarter" idx="11"/>
          </p:nvPr>
        </p:nvSpPr>
        <p:spPr>
          <a:xfrm>
            <a:off x="11183112" y="6355080"/>
            <a:ext cx="56692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A52B71-7D07-4CF5-A8D5-1C4F79F1E808}" type="slidenum">
              <a:rPr kumimoji="0" lang="en-US" sz="1200" b="0" i="0" u="none" strike="noStrike" kern="1200" cap="none" spc="0" normalizeH="0" baseline="0" noProof="0" smtClean="0">
                <a:ln>
                  <a:noFill/>
                </a:ln>
                <a:solidFill>
                  <a:srgbClr val="1D2528">
                    <a:tint val="75000"/>
                  </a:srgbClr>
                </a:solidFill>
                <a:effectLst/>
                <a:uLnTx/>
                <a:uFillTx/>
                <a:latin typeface="Nirmala U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a:ln>
                <a:noFill/>
              </a:ln>
              <a:solidFill>
                <a:srgbClr val="1D2528">
                  <a:tint val="75000"/>
                </a:srgbClr>
              </a:solidFill>
              <a:effectLst/>
              <a:uLnTx/>
              <a:uFillTx/>
              <a:latin typeface="Nirmala UI"/>
              <a:ea typeface="+mn-ea"/>
              <a:cs typeface="+mn-cs"/>
            </a:endParaRPr>
          </a:p>
        </p:txBody>
      </p:sp>
      <p:grpSp>
        <p:nvGrpSpPr>
          <p:cNvPr id="18" name="Group 17">
            <a:extLst>
              <a:ext uri="{FF2B5EF4-FFF2-40B4-BE49-F238E27FC236}">
                <a16:creationId xmlns:a16="http://schemas.microsoft.com/office/drawing/2014/main" id="{0E417CB7-843D-87F2-9CB1-4F3062A81028}"/>
              </a:ext>
            </a:extLst>
          </p:cNvPr>
          <p:cNvGrpSpPr/>
          <p:nvPr/>
        </p:nvGrpSpPr>
        <p:grpSpPr>
          <a:xfrm>
            <a:off x="4944012" y="675640"/>
            <a:ext cx="5552128" cy="5506720"/>
            <a:chOff x="4427327" y="848360"/>
            <a:chExt cx="5552128" cy="5506720"/>
          </a:xfrm>
        </p:grpSpPr>
        <p:pic>
          <p:nvPicPr>
            <p:cNvPr id="11" name="Picture 10" descr="A map of the united states&#10;&#10;Description automatically generated">
              <a:extLst>
                <a:ext uri="{FF2B5EF4-FFF2-40B4-BE49-F238E27FC236}">
                  <a16:creationId xmlns:a16="http://schemas.microsoft.com/office/drawing/2014/main" id="{9D0E54E0-A397-7183-1BAE-EF9515B7286D}"/>
                </a:ext>
              </a:extLst>
            </p:cNvPr>
            <p:cNvPicPr>
              <a:picLocks noChangeAspect="1"/>
            </p:cNvPicPr>
            <p:nvPr/>
          </p:nvPicPr>
          <p:blipFill rotWithShape="1">
            <a:blip r:embed="rId3">
              <a:extLst>
                <a:ext uri="{28A0092B-C50C-407E-A947-70E740481C1C}">
                  <a14:useLocalDpi xmlns:a14="http://schemas.microsoft.com/office/drawing/2010/main" val="0"/>
                </a:ext>
              </a:extLst>
            </a:blip>
            <a:srcRect r="44560"/>
            <a:stretch/>
          </p:blipFill>
          <p:spPr>
            <a:xfrm>
              <a:off x="4427327" y="848360"/>
              <a:ext cx="5031634" cy="5506720"/>
            </a:xfrm>
            <a:prstGeom prst="rect">
              <a:avLst/>
            </a:prstGeom>
          </p:spPr>
        </p:pic>
        <p:pic>
          <p:nvPicPr>
            <p:cNvPr id="14" name="Picture 13" descr="A map of the united states&#10;&#10;Description automatically generated">
              <a:extLst>
                <a:ext uri="{FF2B5EF4-FFF2-40B4-BE49-F238E27FC236}">
                  <a16:creationId xmlns:a16="http://schemas.microsoft.com/office/drawing/2014/main" id="{10D04164-CF91-AF5D-DC91-57DBA2058865}"/>
                </a:ext>
              </a:extLst>
            </p:cNvPr>
            <p:cNvPicPr>
              <a:picLocks noChangeAspect="1"/>
            </p:cNvPicPr>
            <p:nvPr/>
          </p:nvPicPr>
          <p:blipFill rotWithShape="1">
            <a:blip r:embed="rId3">
              <a:extLst>
                <a:ext uri="{28A0092B-C50C-407E-A947-70E740481C1C}">
                  <a14:useLocalDpi xmlns:a14="http://schemas.microsoft.com/office/drawing/2010/main" val="0"/>
                </a:ext>
              </a:extLst>
            </a:blip>
            <a:srcRect l="58989" t="29778" r="7392" b="46074"/>
            <a:stretch/>
          </p:blipFill>
          <p:spPr>
            <a:xfrm>
              <a:off x="7720076" y="848360"/>
              <a:ext cx="2259379" cy="984702"/>
            </a:xfrm>
            <a:prstGeom prst="rect">
              <a:avLst/>
            </a:prstGeom>
          </p:spPr>
        </p:pic>
        <p:pic>
          <p:nvPicPr>
            <p:cNvPr id="17" name="Picture 16" descr="A map of the united states&#10;&#10;Description automatically generated">
              <a:extLst>
                <a:ext uri="{FF2B5EF4-FFF2-40B4-BE49-F238E27FC236}">
                  <a16:creationId xmlns:a16="http://schemas.microsoft.com/office/drawing/2014/main" id="{4D55C685-EC91-0E26-AB4D-450A4464689A}"/>
                </a:ext>
              </a:extLst>
            </p:cNvPr>
            <p:cNvPicPr>
              <a:picLocks noChangeAspect="1"/>
            </p:cNvPicPr>
            <p:nvPr/>
          </p:nvPicPr>
          <p:blipFill rotWithShape="1">
            <a:blip r:embed="rId3">
              <a:extLst>
                <a:ext uri="{28A0092B-C50C-407E-A947-70E740481C1C}">
                  <a14:useLocalDpi xmlns:a14="http://schemas.microsoft.com/office/drawing/2010/main" val="0"/>
                </a:ext>
              </a:extLst>
            </a:blip>
            <a:srcRect l="84248" t="86666" r="4336" b="3556"/>
            <a:stretch/>
          </p:blipFill>
          <p:spPr>
            <a:xfrm>
              <a:off x="8689134" y="5533671"/>
              <a:ext cx="1290321" cy="670560"/>
            </a:xfrm>
            <a:prstGeom prst="rect">
              <a:avLst/>
            </a:prstGeom>
          </p:spPr>
        </p:pic>
      </p:grpSp>
    </p:spTree>
    <p:extLst>
      <p:ext uri="{BB962C8B-B14F-4D97-AF65-F5344CB8AC3E}">
        <p14:creationId xmlns:p14="http://schemas.microsoft.com/office/powerpoint/2010/main" val="1361678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79A-6E4D-9A63-777C-2E82223C9D2A}"/>
              </a:ext>
            </a:extLst>
          </p:cNvPr>
          <p:cNvSpPr>
            <a:spLocks noGrp="1"/>
          </p:cNvSpPr>
          <p:nvPr>
            <p:ph type="title"/>
          </p:nvPr>
        </p:nvSpPr>
        <p:spPr/>
        <p:txBody>
          <a:bodyPr/>
          <a:lstStyle/>
          <a:p>
            <a:r>
              <a:rPr lang="en-US" dirty="0"/>
              <a:t>BREAK</a:t>
            </a:r>
          </a:p>
        </p:txBody>
      </p:sp>
      <p:sp>
        <p:nvSpPr>
          <p:cNvPr id="3" name="Text Placeholder 2">
            <a:extLst>
              <a:ext uri="{FF2B5EF4-FFF2-40B4-BE49-F238E27FC236}">
                <a16:creationId xmlns:a16="http://schemas.microsoft.com/office/drawing/2014/main" id="{405946E3-5976-9BE2-AAF7-49F1F0CB2D8A}"/>
              </a:ext>
            </a:extLst>
          </p:cNvPr>
          <p:cNvSpPr>
            <a:spLocks noGrp="1"/>
          </p:cNvSpPr>
          <p:nvPr>
            <p:ph type="body" idx="1"/>
          </p:nvPr>
        </p:nvSpPr>
        <p:spPr/>
        <p:txBody>
          <a:bodyPr/>
          <a:lstStyle/>
          <a:p>
            <a:endParaRPr lang="en-US"/>
          </a:p>
        </p:txBody>
      </p:sp>
      <p:pic>
        <p:nvPicPr>
          <p:cNvPr id="4" name="Content Placeholder 4" descr="A close-up of a logo&#10;&#10;Description automatically generated">
            <a:extLst>
              <a:ext uri="{FF2B5EF4-FFF2-40B4-BE49-F238E27FC236}">
                <a16:creationId xmlns:a16="http://schemas.microsoft.com/office/drawing/2014/main" id="{890E837C-3D89-249B-2DEB-6A7624555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9764" y="4947967"/>
            <a:ext cx="1891734" cy="1168671"/>
          </a:xfrm>
          <a:prstGeom prst="rect">
            <a:avLst/>
          </a:prstGeom>
        </p:spPr>
      </p:pic>
    </p:spTree>
    <p:extLst>
      <p:ext uri="{BB962C8B-B14F-4D97-AF65-F5344CB8AC3E}">
        <p14:creationId xmlns:p14="http://schemas.microsoft.com/office/powerpoint/2010/main" val="5446464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1F77-4301-E3F0-A47C-FDC4350EDEE0}"/>
              </a:ext>
            </a:extLst>
          </p:cNvPr>
          <p:cNvSpPr>
            <a:spLocks noGrp="1"/>
          </p:cNvSpPr>
          <p:nvPr>
            <p:ph type="ctrTitle"/>
          </p:nvPr>
        </p:nvSpPr>
        <p:spPr>
          <a:xfrm>
            <a:off x="838200" y="1485900"/>
            <a:ext cx="9812482" cy="1600200"/>
          </a:xfrm>
        </p:spPr>
        <p:txBody>
          <a:bodyPr>
            <a:noAutofit/>
          </a:bodyPr>
          <a:lstStyle/>
          <a:p>
            <a:pPr algn="l"/>
            <a:r>
              <a:rPr lang="en-US" sz="5400" b="1" dirty="0">
                <a:latin typeface="Times New Roman" panose="02020603050405020304" pitchFamily="18" charset="0"/>
                <a:cs typeface="Times New Roman" panose="02020603050405020304" pitchFamily="18" charset="0"/>
              </a:rPr>
              <a:t>Idaho’s Energy Future</a:t>
            </a:r>
          </a:p>
        </p:txBody>
      </p:sp>
      <p:sp>
        <p:nvSpPr>
          <p:cNvPr id="3" name="Subtitle 2">
            <a:extLst>
              <a:ext uri="{FF2B5EF4-FFF2-40B4-BE49-F238E27FC236}">
                <a16:creationId xmlns:a16="http://schemas.microsoft.com/office/drawing/2014/main" id="{5E7C8FDF-16BC-CBD8-6F4B-F0FDDDA29B55}"/>
              </a:ext>
            </a:extLst>
          </p:cNvPr>
          <p:cNvSpPr>
            <a:spLocks noGrp="1"/>
          </p:cNvSpPr>
          <p:nvPr>
            <p:ph type="subTitle" idx="1"/>
          </p:nvPr>
        </p:nvSpPr>
        <p:spPr/>
        <p:txBody>
          <a:bodyPr>
            <a:normAutofit fontScale="92500" lnSpcReduction="10000"/>
          </a:bodyPr>
          <a:lstStyle/>
          <a:p>
            <a:r>
              <a:rPr lang="en-US" sz="2400" b="1" dirty="0">
                <a:latin typeface="Times New Roman" panose="02020603050405020304" pitchFamily="18" charset="0"/>
                <a:cs typeface="Times New Roman" panose="02020603050405020304" pitchFamily="18" charset="0"/>
              </a:rPr>
              <a:t>2023 Idaho Legislative </a:t>
            </a:r>
          </a:p>
          <a:p>
            <a:r>
              <a:rPr lang="en-US" sz="2400" b="1" dirty="0">
                <a:latin typeface="Times New Roman" panose="02020603050405020304" pitchFamily="18" charset="0"/>
                <a:cs typeface="Times New Roman" panose="02020603050405020304" pitchFamily="18" charset="0"/>
              </a:rPr>
              <a:t>Energy Summit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November 30, 2023</a:t>
            </a:r>
          </a:p>
        </p:txBody>
      </p:sp>
      <p:pic>
        <p:nvPicPr>
          <p:cNvPr id="4" name="Content Placeholder 4" descr="A close-up of a logo&#10;&#10;Description automatically generated">
            <a:extLst>
              <a:ext uri="{FF2B5EF4-FFF2-40B4-BE49-F238E27FC236}">
                <a16:creationId xmlns:a16="http://schemas.microsoft.com/office/drawing/2014/main" id="{DD18010F-786F-1DD9-7048-87C3A5B760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8245" y="4427267"/>
            <a:ext cx="3058812" cy="1889666"/>
          </a:xfrm>
          <a:prstGeom prst="rect">
            <a:avLst/>
          </a:prstGeom>
        </p:spPr>
      </p:pic>
    </p:spTree>
    <p:extLst>
      <p:ext uri="{BB962C8B-B14F-4D97-AF65-F5344CB8AC3E}">
        <p14:creationId xmlns:p14="http://schemas.microsoft.com/office/powerpoint/2010/main" val="26106875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Trapezoid 3">
            <a:extLst>
              <a:ext uri="{FF2B5EF4-FFF2-40B4-BE49-F238E27FC236}">
                <a16:creationId xmlns:a16="http://schemas.microsoft.com/office/drawing/2014/main" id="{13169012-26A7-4496-A023-7847400DAF7D}"/>
              </a:ext>
            </a:extLst>
          </p:cNvPr>
          <p:cNvSpPr/>
          <p:nvPr/>
        </p:nvSpPr>
        <p:spPr>
          <a:xfrm rot="5400000">
            <a:off x="897398" y="1042105"/>
            <a:ext cx="6331794" cy="4773791"/>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Calibri"/>
            </a:endParaRPr>
          </a:p>
        </p:txBody>
      </p:sp>
      <p:sp>
        <p:nvSpPr>
          <p:cNvPr id="7" name="TextBox 6">
            <a:extLst>
              <a:ext uri="{FF2B5EF4-FFF2-40B4-BE49-F238E27FC236}">
                <a16:creationId xmlns:a16="http://schemas.microsoft.com/office/drawing/2014/main" id="{555911FB-0539-4EDD-BF5E-E23273DB40A6}"/>
              </a:ext>
            </a:extLst>
          </p:cNvPr>
          <p:cNvSpPr txBox="1"/>
          <p:nvPr/>
        </p:nvSpPr>
        <p:spPr>
          <a:xfrm>
            <a:off x="1683701" y="1617954"/>
            <a:ext cx="4773792" cy="1569660"/>
          </a:xfrm>
          <a:prstGeom prst="rect">
            <a:avLst/>
          </a:prstGeom>
          <a:noFill/>
        </p:spPr>
        <p:txBody>
          <a:bodyPr wrap="square" rtlCol="0">
            <a:spAutoFit/>
          </a:bodyPr>
          <a:lstStyle/>
          <a:p>
            <a:pPr algn="ctr">
              <a:defRPr/>
            </a:pPr>
            <a:r>
              <a:rPr lang="en-US" sz="3200" b="1" dirty="0">
                <a:solidFill>
                  <a:srgbClr val="7F7F7F"/>
                </a:solidFill>
                <a:latin typeface="Arial Black" panose="020B0A04020102020204" pitchFamily="34" charset="0"/>
                <a:cs typeface="Arial" panose="020B0604020202020204" pitchFamily="34" charset="0"/>
              </a:rPr>
              <a:t>IDAHO </a:t>
            </a:r>
          </a:p>
          <a:p>
            <a:pPr algn="ctr">
              <a:defRPr/>
            </a:pPr>
            <a:r>
              <a:rPr lang="en-US" sz="3200" b="1" dirty="0">
                <a:solidFill>
                  <a:srgbClr val="7F7F7F"/>
                </a:solidFill>
                <a:latin typeface="Arial Black" panose="020B0A04020102020204" pitchFamily="34" charset="0"/>
                <a:cs typeface="Arial" panose="020B0604020202020204" pitchFamily="34" charset="0"/>
              </a:rPr>
              <a:t>COMMERCE </a:t>
            </a:r>
            <a:br>
              <a:rPr lang="en-US" sz="3200" b="1" dirty="0">
                <a:solidFill>
                  <a:srgbClr val="7F7F7F"/>
                </a:solidFill>
                <a:latin typeface="Arial Black" panose="020B0A04020102020204" pitchFamily="34" charset="0"/>
                <a:cs typeface="Arial" panose="020B0604020202020204" pitchFamily="34" charset="0"/>
              </a:rPr>
            </a:br>
            <a:endParaRPr lang="en-US" sz="3200" b="1" dirty="0">
              <a:solidFill>
                <a:srgbClr val="7F7F7F"/>
              </a:solidFill>
              <a:latin typeface="Arial Black" panose="020B0A040201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453F6604-2464-80F8-E419-79AF5AF327AD}"/>
              </a:ext>
            </a:extLst>
          </p:cNvPr>
          <p:cNvSpPr/>
          <p:nvPr/>
        </p:nvSpPr>
        <p:spPr>
          <a:xfrm>
            <a:off x="1541016" y="3019454"/>
            <a:ext cx="5105402" cy="2646878"/>
          </a:xfrm>
          <a:prstGeom prst="rect">
            <a:avLst/>
          </a:prstGeom>
        </p:spPr>
        <p:txBody>
          <a:bodyPr wrap="square">
            <a:spAutoFit/>
          </a:bodyPr>
          <a:lstStyle/>
          <a:p>
            <a:pPr algn="ctr">
              <a:defRPr/>
            </a:pPr>
            <a:endParaRPr lang="en-US" b="1" dirty="0">
              <a:solidFill>
                <a:srgbClr val="7F7F7F"/>
              </a:solidFill>
              <a:latin typeface="Arial" panose="020B0604020202020204" pitchFamily="34" charset="0"/>
              <a:cs typeface="Arial" panose="020B0604020202020204" pitchFamily="34" charset="0"/>
            </a:endParaRPr>
          </a:p>
          <a:p>
            <a:pPr algn="ctr">
              <a:defRPr/>
            </a:pPr>
            <a:r>
              <a:rPr lang="en-US" b="1" dirty="0">
                <a:solidFill>
                  <a:srgbClr val="7F7F7F"/>
                </a:solidFill>
                <a:latin typeface="Arial" panose="020B0604020202020204" pitchFamily="34" charset="0"/>
                <a:cs typeface="Arial" panose="020B0604020202020204" pitchFamily="34" charset="0"/>
              </a:rPr>
              <a:t>2023 Idaho Legislative Energy Summit: Idaho's Energy Future</a:t>
            </a:r>
          </a:p>
          <a:p>
            <a:pPr algn="ctr">
              <a:defRPr/>
            </a:pPr>
            <a:endParaRPr lang="en-US" sz="2000" dirty="0">
              <a:solidFill>
                <a:srgbClr val="7F7F7F"/>
              </a:solidFill>
              <a:latin typeface="Arial" panose="020B0604020202020204" pitchFamily="34" charset="0"/>
              <a:cs typeface="Arial" panose="020B0604020202020204" pitchFamily="34" charset="0"/>
            </a:endParaRPr>
          </a:p>
          <a:p>
            <a:pPr algn="ctr">
              <a:defRPr/>
            </a:pPr>
            <a:r>
              <a:rPr lang="en-US" sz="1600" dirty="0">
                <a:solidFill>
                  <a:srgbClr val="7F7F7F"/>
                </a:solidFill>
                <a:latin typeface="Arial" panose="020B0604020202020204" pitchFamily="34" charset="0"/>
                <a:cs typeface="Arial" panose="020B0604020202020204" pitchFamily="34" charset="0"/>
              </a:rPr>
              <a:t>Tom Kealey</a:t>
            </a:r>
          </a:p>
          <a:p>
            <a:pPr algn="ctr">
              <a:defRPr/>
            </a:pPr>
            <a:r>
              <a:rPr lang="en-US" sz="1600" dirty="0">
                <a:solidFill>
                  <a:srgbClr val="7F7F7F"/>
                </a:solidFill>
                <a:latin typeface="Arial" panose="020B0604020202020204" pitchFamily="34" charset="0"/>
                <a:cs typeface="Arial" panose="020B0604020202020204" pitchFamily="34" charset="0"/>
              </a:rPr>
              <a:t>Director of Idaho Commerce</a:t>
            </a:r>
          </a:p>
          <a:p>
            <a:pPr algn="ctr">
              <a:defRPr/>
            </a:pPr>
            <a:endParaRPr lang="en-US" sz="1600" dirty="0">
              <a:solidFill>
                <a:srgbClr val="7F7F7F"/>
              </a:solidFill>
              <a:latin typeface="Arial" panose="020B0604020202020204" pitchFamily="34" charset="0"/>
              <a:cs typeface="Arial" panose="020B0604020202020204" pitchFamily="34" charset="0"/>
            </a:endParaRPr>
          </a:p>
          <a:p>
            <a:pPr algn="ctr">
              <a:defRPr/>
            </a:pPr>
            <a:endParaRPr lang="en-US" sz="1400" dirty="0">
              <a:solidFill>
                <a:srgbClr val="7F7F7F"/>
              </a:solidFill>
              <a:latin typeface="Arial" panose="020B0604020202020204" pitchFamily="34" charset="0"/>
              <a:cs typeface="Arial" panose="020B0604020202020204" pitchFamily="34" charset="0"/>
            </a:endParaRPr>
          </a:p>
          <a:p>
            <a:pPr algn="ctr">
              <a:defRPr/>
            </a:pPr>
            <a:endParaRPr lang="en-US" sz="1400" dirty="0">
              <a:solidFill>
                <a:srgbClr val="7F7F7F"/>
              </a:solidFill>
              <a:latin typeface="Arial" panose="020B0604020202020204" pitchFamily="34" charset="0"/>
              <a:cs typeface="Arial" panose="020B0604020202020204" pitchFamily="34" charset="0"/>
            </a:endParaRPr>
          </a:p>
          <a:p>
            <a:pPr algn="ctr">
              <a:defRPr/>
            </a:pPr>
            <a:r>
              <a:rPr lang="en-US" sz="1600" dirty="0">
                <a:solidFill>
                  <a:srgbClr val="7F7F7F"/>
                </a:solidFill>
                <a:latin typeface="Arial" panose="020B0604020202020204" pitchFamily="34" charset="0"/>
                <a:cs typeface="Arial" panose="020B0604020202020204" pitchFamily="34" charset="0"/>
              </a:rPr>
              <a:t>November 30, 2023</a:t>
            </a:r>
          </a:p>
        </p:txBody>
      </p:sp>
      <p:cxnSp>
        <p:nvCxnSpPr>
          <p:cNvPr id="3" name="Straight Connector 2">
            <a:extLst>
              <a:ext uri="{FF2B5EF4-FFF2-40B4-BE49-F238E27FC236}">
                <a16:creationId xmlns:a16="http://schemas.microsoft.com/office/drawing/2014/main" id="{8907A70B-CA2F-AD18-AE32-8E3CCC2DAA18}"/>
              </a:ext>
            </a:extLst>
          </p:cNvPr>
          <p:cNvCxnSpPr>
            <a:cxnSpLocks/>
          </p:cNvCxnSpPr>
          <p:nvPr/>
        </p:nvCxnSpPr>
        <p:spPr>
          <a:xfrm>
            <a:off x="2743200" y="2819400"/>
            <a:ext cx="2667000" cy="0"/>
          </a:xfrm>
          <a:prstGeom prst="line">
            <a:avLst/>
          </a:prstGeom>
          <a:ln>
            <a:solidFill>
              <a:srgbClr val="004F71"/>
            </a:solidFill>
          </a:ln>
          <a:effectLst/>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91279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768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A4F0A0-9C12-65C2-C461-6E4CD7E57E42}"/>
              </a:ext>
            </a:extLst>
          </p:cNvPr>
          <p:cNvSpPr txBox="1"/>
          <p:nvPr/>
        </p:nvSpPr>
        <p:spPr>
          <a:xfrm>
            <a:off x="4267200" y="381001"/>
            <a:ext cx="3505200" cy="584775"/>
          </a:xfrm>
          <a:prstGeom prst="rect">
            <a:avLst/>
          </a:prstGeom>
          <a:noFill/>
        </p:spPr>
        <p:txBody>
          <a:bodyPr wrap="square" rtlCol="0">
            <a:spAutoFit/>
          </a:bodyPr>
          <a:lstStyle/>
          <a:p>
            <a:pPr algn="ctr">
              <a:spcBef>
                <a:spcPts val="1200"/>
              </a:spcBef>
              <a:defRPr/>
            </a:pPr>
            <a:r>
              <a:rPr lang="en-US" sz="3200" b="1" dirty="0">
                <a:solidFill>
                  <a:prstClr val="white"/>
                </a:solidFill>
                <a:latin typeface="Arial Black" panose="020B0A04020102020204" pitchFamily="34" charset="0"/>
                <a:cs typeface="Arial" panose="020B0604020202020204" pitchFamily="34" charset="0"/>
              </a:rPr>
              <a:t>WHAT WE DO</a:t>
            </a:r>
          </a:p>
        </p:txBody>
      </p:sp>
      <p:cxnSp>
        <p:nvCxnSpPr>
          <p:cNvPr id="5" name="Straight Connector 4">
            <a:extLst>
              <a:ext uri="{FF2B5EF4-FFF2-40B4-BE49-F238E27FC236}">
                <a16:creationId xmlns:a16="http://schemas.microsoft.com/office/drawing/2014/main" id="{90ED91AA-AAA9-1230-173C-FC92DB3636E3}"/>
              </a:ext>
            </a:extLst>
          </p:cNvPr>
          <p:cNvCxnSpPr/>
          <p:nvPr/>
        </p:nvCxnSpPr>
        <p:spPr>
          <a:xfrm>
            <a:off x="4267200" y="968795"/>
            <a:ext cx="356616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grpSp>
        <p:nvGrpSpPr>
          <p:cNvPr id="10" name="Group 9">
            <a:extLst>
              <a:ext uri="{FF2B5EF4-FFF2-40B4-BE49-F238E27FC236}">
                <a16:creationId xmlns:a16="http://schemas.microsoft.com/office/drawing/2014/main" id="{1E811F87-1FE4-3183-B513-432868E91F65}"/>
              </a:ext>
            </a:extLst>
          </p:cNvPr>
          <p:cNvGrpSpPr/>
          <p:nvPr/>
        </p:nvGrpSpPr>
        <p:grpSpPr>
          <a:xfrm>
            <a:off x="4825695" y="2569747"/>
            <a:ext cx="2651760" cy="2593817"/>
            <a:chOff x="3246120" y="2359179"/>
            <a:chExt cx="2651760" cy="2593817"/>
          </a:xfrm>
        </p:grpSpPr>
        <p:sp>
          <p:nvSpPr>
            <p:cNvPr id="6" name="Oval 5">
              <a:extLst>
                <a:ext uri="{FF2B5EF4-FFF2-40B4-BE49-F238E27FC236}">
                  <a16:creationId xmlns:a16="http://schemas.microsoft.com/office/drawing/2014/main" id="{3077003A-40AF-9EB9-263A-91268DCFA072}"/>
                </a:ext>
              </a:extLst>
            </p:cNvPr>
            <p:cNvSpPr/>
            <p:nvPr/>
          </p:nvSpPr>
          <p:spPr>
            <a:xfrm>
              <a:off x="3246120" y="2362200"/>
              <a:ext cx="2651760" cy="2590796"/>
            </a:xfrm>
            <a:prstGeom prst="ellipse">
              <a:avLst/>
            </a:prstGeom>
            <a:blipFill dpi="0" rotWithShape="0">
              <a:blip r:embed="rId2">
                <a:alphaModFix amt="9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Calibri"/>
              </a:endParaRPr>
            </a:p>
          </p:txBody>
        </p:sp>
        <p:sp>
          <p:nvSpPr>
            <p:cNvPr id="7" name="Oval 6">
              <a:extLst>
                <a:ext uri="{FF2B5EF4-FFF2-40B4-BE49-F238E27FC236}">
                  <a16:creationId xmlns:a16="http://schemas.microsoft.com/office/drawing/2014/main" id="{BFFEDCCE-F66F-8445-7820-63BA4B37B2AB}"/>
                </a:ext>
              </a:extLst>
            </p:cNvPr>
            <p:cNvSpPr/>
            <p:nvPr/>
          </p:nvSpPr>
          <p:spPr>
            <a:xfrm>
              <a:off x="3246120" y="2359179"/>
              <a:ext cx="2651760" cy="2590796"/>
            </a:xfrm>
            <a:prstGeom prst="ellipse">
              <a:avLst/>
            </a:prstGeom>
            <a:solidFill>
              <a:srgbClr val="5288A6">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solidFill>
                  <a:prstClr val="white"/>
                </a:solidFill>
                <a:latin typeface="Calibri"/>
              </a:endParaRPr>
            </a:p>
          </p:txBody>
        </p:sp>
        <p:pic>
          <p:nvPicPr>
            <p:cNvPr id="8" name="Picture 7" descr="Logo, company name&#10;&#10;Description automatically generated">
              <a:extLst>
                <a:ext uri="{FF2B5EF4-FFF2-40B4-BE49-F238E27FC236}">
                  <a16:creationId xmlns:a16="http://schemas.microsoft.com/office/drawing/2014/main" id="{CA2453B6-1193-F2E3-5B5E-603A09965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2971800"/>
              <a:ext cx="1976730" cy="1219200"/>
            </a:xfrm>
            <a:prstGeom prst="rect">
              <a:avLst/>
            </a:prstGeom>
          </p:spPr>
        </p:pic>
      </p:grpSp>
      <p:cxnSp>
        <p:nvCxnSpPr>
          <p:cNvPr id="11" name="Straight Connector 10">
            <a:extLst>
              <a:ext uri="{FF2B5EF4-FFF2-40B4-BE49-F238E27FC236}">
                <a16:creationId xmlns:a16="http://schemas.microsoft.com/office/drawing/2014/main" id="{650126B3-D929-8ED7-D249-0E920B8B8CA0}"/>
              </a:ext>
            </a:extLst>
          </p:cNvPr>
          <p:cNvCxnSpPr>
            <a:cxnSpLocks/>
          </p:cNvCxnSpPr>
          <p:nvPr/>
        </p:nvCxnSpPr>
        <p:spPr>
          <a:xfrm>
            <a:off x="4156076" y="2500351"/>
            <a:ext cx="606830" cy="26670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cxnSp>
        <p:nvCxnSpPr>
          <p:cNvPr id="13" name="Straight Connector 12">
            <a:extLst>
              <a:ext uri="{FF2B5EF4-FFF2-40B4-BE49-F238E27FC236}">
                <a16:creationId xmlns:a16="http://schemas.microsoft.com/office/drawing/2014/main" id="{931C5379-57BA-C6CB-EB64-022597A30D11}"/>
              </a:ext>
            </a:extLst>
          </p:cNvPr>
          <p:cNvCxnSpPr>
            <a:cxnSpLocks/>
          </p:cNvCxnSpPr>
          <p:nvPr/>
        </p:nvCxnSpPr>
        <p:spPr>
          <a:xfrm>
            <a:off x="3835095" y="3726124"/>
            <a:ext cx="79248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cxnSp>
        <p:nvCxnSpPr>
          <p:cNvPr id="17" name="Straight Connector 16">
            <a:extLst>
              <a:ext uri="{FF2B5EF4-FFF2-40B4-BE49-F238E27FC236}">
                <a16:creationId xmlns:a16="http://schemas.microsoft.com/office/drawing/2014/main" id="{3907FB11-826C-081A-B8EA-54DC94660B3A}"/>
              </a:ext>
            </a:extLst>
          </p:cNvPr>
          <p:cNvCxnSpPr>
            <a:cxnSpLocks/>
          </p:cNvCxnSpPr>
          <p:nvPr/>
        </p:nvCxnSpPr>
        <p:spPr>
          <a:xfrm flipV="1">
            <a:off x="4137125" y="4836815"/>
            <a:ext cx="788080" cy="183483"/>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cxnSp>
        <p:nvCxnSpPr>
          <p:cNvPr id="19" name="Straight Connector 18">
            <a:extLst>
              <a:ext uri="{FF2B5EF4-FFF2-40B4-BE49-F238E27FC236}">
                <a16:creationId xmlns:a16="http://schemas.microsoft.com/office/drawing/2014/main" id="{C6B84B10-521D-76AE-FD3D-234BDEE3BA99}"/>
              </a:ext>
            </a:extLst>
          </p:cNvPr>
          <p:cNvCxnSpPr>
            <a:cxnSpLocks/>
          </p:cNvCxnSpPr>
          <p:nvPr/>
        </p:nvCxnSpPr>
        <p:spPr>
          <a:xfrm flipV="1">
            <a:off x="6118860" y="5258546"/>
            <a:ext cx="0" cy="532654"/>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cxnSp>
        <p:nvCxnSpPr>
          <p:cNvPr id="31" name="Straight Connector 30">
            <a:extLst>
              <a:ext uri="{FF2B5EF4-FFF2-40B4-BE49-F238E27FC236}">
                <a16:creationId xmlns:a16="http://schemas.microsoft.com/office/drawing/2014/main" id="{EE8CC4FF-92CB-9F4E-0B2C-DE01C434A422}"/>
              </a:ext>
            </a:extLst>
          </p:cNvPr>
          <p:cNvCxnSpPr>
            <a:cxnSpLocks/>
          </p:cNvCxnSpPr>
          <p:nvPr/>
        </p:nvCxnSpPr>
        <p:spPr>
          <a:xfrm flipV="1">
            <a:off x="6100349" y="2106362"/>
            <a:ext cx="0" cy="387185"/>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sp>
        <p:nvSpPr>
          <p:cNvPr id="32" name="TextBox 31">
            <a:extLst>
              <a:ext uri="{FF2B5EF4-FFF2-40B4-BE49-F238E27FC236}">
                <a16:creationId xmlns:a16="http://schemas.microsoft.com/office/drawing/2014/main" id="{DE54FC79-C422-728D-0B73-A25EEDD819AE}"/>
              </a:ext>
            </a:extLst>
          </p:cNvPr>
          <p:cNvSpPr txBox="1"/>
          <p:nvPr/>
        </p:nvSpPr>
        <p:spPr>
          <a:xfrm>
            <a:off x="2578736" y="1705684"/>
            <a:ext cx="1493520" cy="830997"/>
          </a:xfrm>
          <a:prstGeom prst="rect">
            <a:avLst/>
          </a:prstGeom>
          <a:noFill/>
        </p:spPr>
        <p:txBody>
          <a:bodyPr wrap="square" rtlCol="0">
            <a:spAutoFit/>
          </a:bodyPr>
          <a:lstStyle/>
          <a:p>
            <a:pPr algn="ctr">
              <a:spcBef>
                <a:spcPts val="2400"/>
              </a:spcBef>
              <a:defRPr/>
            </a:pPr>
            <a:r>
              <a:rPr lang="en-US" sz="2400" dirty="0">
                <a:solidFill>
                  <a:prstClr val="white"/>
                </a:solidFill>
                <a:latin typeface="Arial" panose="020B0604020202020204" pitchFamily="34" charset="0"/>
                <a:cs typeface="Arial" panose="020B0604020202020204" pitchFamily="34" charset="0"/>
              </a:rPr>
              <a:t>Business Attraction</a:t>
            </a:r>
          </a:p>
        </p:txBody>
      </p:sp>
      <p:sp>
        <p:nvSpPr>
          <p:cNvPr id="33" name="TextBox 32">
            <a:extLst>
              <a:ext uri="{FF2B5EF4-FFF2-40B4-BE49-F238E27FC236}">
                <a16:creationId xmlns:a16="http://schemas.microsoft.com/office/drawing/2014/main" id="{2B731C18-1940-D6A2-0E38-C14B216C202E}"/>
              </a:ext>
            </a:extLst>
          </p:cNvPr>
          <p:cNvSpPr txBox="1"/>
          <p:nvPr/>
        </p:nvSpPr>
        <p:spPr>
          <a:xfrm>
            <a:off x="1905000" y="3249071"/>
            <a:ext cx="2180808" cy="954107"/>
          </a:xfrm>
          <a:prstGeom prst="rect">
            <a:avLst/>
          </a:prstGeom>
          <a:noFill/>
        </p:spPr>
        <p:txBody>
          <a:bodyPr wrap="square" rtlCol="0">
            <a:spAutoFit/>
          </a:bodyPr>
          <a:lstStyle/>
          <a:p>
            <a:pPr algn="ctr">
              <a:spcBef>
                <a:spcPts val="2400"/>
              </a:spcBef>
              <a:defRPr/>
            </a:pPr>
            <a:r>
              <a:rPr lang="en-US" sz="2800" b="1" u="sng" dirty="0">
                <a:solidFill>
                  <a:prstClr val="white"/>
                </a:solidFill>
                <a:latin typeface="Arial" panose="020B0604020202020204" pitchFamily="34" charset="0"/>
                <a:cs typeface="Arial" panose="020B0604020202020204" pitchFamily="34" charset="0"/>
              </a:rPr>
              <a:t>Idaho Tourism</a:t>
            </a:r>
          </a:p>
        </p:txBody>
      </p:sp>
      <p:sp>
        <p:nvSpPr>
          <p:cNvPr id="34" name="TextBox 33">
            <a:extLst>
              <a:ext uri="{FF2B5EF4-FFF2-40B4-BE49-F238E27FC236}">
                <a16:creationId xmlns:a16="http://schemas.microsoft.com/office/drawing/2014/main" id="{507F5B29-C388-ACA8-FF5F-2070D5AA84BB}"/>
              </a:ext>
            </a:extLst>
          </p:cNvPr>
          <p:cNvSpPr txBox="1"/>
          <p:nvPr/>
        </p:nvSpPr>
        <p:spPr>
          <a:xfrm>
            <a:off x="7721219" y="1669355"/>
            <a:ext cx="3273450" cy="830997"/>
          </a:xfrm>
          <a:prstGeom prst="rect">
            <a:avLst/>
          </a:prstGeom>
          <a:noFill/>
        </p:spPr>
        <p:txBody>
          <a:bodyPr wrap="square" rtlCol="0">
            <a:spAutoFit/>
          </a:bodyPr>
          <a:lstStyle/>
          <a:p>
            <a:pPr algn="ctr">
              <a:spcBef>
                <a:spcPts val="2400"/>
              </a:spcBef>
              <a:defRPr/>
            </a:pPr>
            <a:r>
              <a:rPr lang="en-US" sz="2400" dirty="0">
                <a:solidFill>
                  <a:prstClr val="white"/>
                </a:solidFill>
                <a:latin typeface="Arial" panose="020B0604020202020204" pitchFamily="34" charset="0"/>
                <a:cs typeface="Arial" panose="020B0604020202020204" pitchFamily="34" charset="0"/>
              </a:rPr>
              <a:t>Community Development</a:t>
            </a:r>
          </a:p>
        </p:txBody>
      </p:sp>
      <p:sp>
        <p:nvSpPr>
          <p:cNvPr id="36" name="TextBox 35">
            <a:extLst>
              <a:ext uri="{FF2B5EF4-FFF2-40B4-BE49-F238E27FC236}">
                <a16:creationId xmlns:a16="http://schemas.microsoft.com/office/drawing/2014/main" id="{5D9D5755-34A6-591B-443D-A70006F45B98}"/>
              </a:ext>
            </a:extLst>
          </p:cNvPr>
          <p:cNvSpPr txBox="1"/>
          <p:nvPr/>
        </p:nvSpPr>
        <p:spPr>
          <a:xfrm>
            <a:off x="4762907" y="5780398"/>
            <a:ext cx="2772867" cy="954107"/>
          </a:xfrm>
          <a:prstGeom prst="rect">
            <a:avLst/>
          </a:prstGeom>
          <a:noFill/>
        </p:spPr>
        <p:txBody>
          <a:bodyPr wrap="square" rtlCol="0">
            <a:spAutoFit/>
          </a:bodyPr>
          <a:lstStyle/>
          <a:p>
            <a:pPr algn="ctr">
              <a:spcBef>
                <a:spcPts val="2400"/>
              </a:spcBef>
              <a:defRPr/>
            </a:pPr>
            <a:r>
              <a:rPr lang="en-US" sz="2800" b="1" u="sng" dirty="0">
                <a:solidFill>
                  <a:prstClr val="white"/>
                </a:solidFill>
                <a:latin typeface="Arial" panose="020B0604020202020204" pitchFamily="34" charset="0"/>
                <a:cs typeface="Arial" panose="020B0604020202020204" pitchFamily="34" charset="0"/>
              </a:rPr>
              <a:t>Broadband &amp; Rural Idaho</a:t>
            </a:r>
          </a:p>
        </p:txBody>
      </p:sp>
      <p:sp>
        <p:nvSpPr>
          <p:cNvPr id="40" name="TextBox 39">
            <a:extLst>
              <a:ext uri="{FF2B5EF4-FFF2-40B4-BE49-F238E27FC236}">
                <a16:creationId xmlns:a16="http://schemas.microsoft.com/office/drawing/2014/main" id="{4C4D22EA-106A-C050-C854-6B779E3A89B1}"/>
              </a:ext>
            </a:extLst>
          </p:cNvPr>
          <p:cNvSpPr txBox="1"/>
          <p:nvPr/>
        </p:nvSpPr>
        <p:spPr>
          <a:xfrm>
            <a:off x="7645096" y="3351544"/>
            <a:ext cx="3720795" cy="523220"/>
          </a:xfrm>
          <a:prstGeom prst="rect">
            <a:avLst/>
          </a:prstGeom>
          <a:noFill/>
        </p:spPr>
        <p:txBody>
          <a:bodyPr wrap="square" rtlCol="0">
            <a:spAutoFit/>
          </a:bodyPr>
          <a:lstStyle/>
          <a:p>
            <a:pPr algn="ctr">
              <a:spcBef>
                <a:spcPts val="2400"/>
              </a:spcBef>
              <a:defRPr/>
            </a:pPr>
            <a:r>
              <a:rPr lang="en-US" sz="2800" b="1" u="sng" dirty="0">
                <a:solidFill>
                  <a:prstClr val="white"/>
                </a:solidFill>
                <a:latin typeface="Arial" panose="020B0604020202020204" pitchFamily="34" charset="0"/>
                <a:cs typeface="Arial" panose="020B0604020202020204" pitchFamily="34" charset="0"/>
              </a:rPr>
              <a:t>Innovation</a:t>
            </a:r>
          </a:p>
        </p:txBody>
      </p:sp>
      <p:sp>
        <p:nvSpPr>
          <p:cNvPr id="41" name="TextBox 40">
            <a:extLst>
              <a:ext uri="{FF2B5EF4-FFF2-40B4-BE49-F238E27FC236}">
                <a16:creationId xmlns:a16="http://schemas.microsoft.com/office/drawing/2014/main" id="{19C4C1CD-7FD2-F6B7-9BDB-D8B5739CD6A4}"/>
              </a:ext>
            </a:extLst>
          </p:cNvPr>
          <p:cNvSpPr txBox="1"/>
          <p:nvPr/>
        </p:nvSpPr>
        <p:spPr>
          <a:xfrm>
            <a:off x="1891192" y="4623043"/>
            <a:ext cx="2551953" cy="830997"/>
          </a:xfrm>
          <a:prstGeom prst="rect">
            <a:avLst/>
          </a:prstGeom>
          <a:noFill/>
        </p:spPr>
        <p:txBody>
          <a:bodyPr wrap="square" rtlCol="0">
            <a:spAutoFit/>
          </a:bodyPr>
          <a:lstStyle/>
          <a:p>
            <a:pPr algn="ctr">
              <a:spcBef>
                <a:spcPts val="2400"/>
              </a:spcBef>
              <a:defRPr/>
            </a:pPr>
            <a:r>
              <a:rPr lang="en-US" sz="2400" dirty="0">
                <a:solidFill>
                  <a:prstClr val="white"/>
                </a:solidFill>
                <a:latin typeface="Arial" panose="020B0604020202020204" pitchFamily="34" charset="0"/>
                <a:cs typeface="Arial" panose="020B0604020202020204" pitchFamily="34" charset="0"/>
              </a:rPr>
              <a:t>International Trade</a:t>
            </a:r>
          </a:p>
        </p:txBody>
      </p:sp>
      <p:cxnSp>
        <p:nvCxnSpPr>
          <p:cNvPr id="47" name="Straight Connector 46">
            <a:extLst>
              <a:ext uri="{FF2B5EF4-FFF2-40B4-BE49-F238E27FC236}">
                <a16:creationId xmlns:a16="http://schemas.microsoft.com/office/drawing/2014/main" id="{58A6E77F-85A3-9F07-D259-130FD7B9C5D6}"/>
              </a:ext>
            </a:extLst>
          </p:cNvPr>
          <p:cNvCxnSpPr>
            <a:cxnSpLocks/>
          </p:cNvCxnSpPr>
          <p:nvPr/>
        </p:nvCxnSpPr>
        <p:spPr>
          <a:xfrm flipV="1">
            <a:off x="7645096" y="2527011"/>
            <a:ext cx="572247" cy="31131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cxnSp>
        <p:nvCxnSpPr>
          <p:cNvPr id="48" name="Straight Connector 47">
            <a:extLst>
              <a:ext uri="{FF2B5EF4-FFF2-40B4-BE49-F238E27FC236}">
                <a16:creationId xmlns:a16="http://schemas.microsoft.com/office/drawing/2014/main" id="{7D43526D-BF06-699D-5124-FB0607CCF3E9}"/>
              </a:ext>
            </a:extLst>
          </p:cNvPr>
          <p:cNvCxnSpPr>
            <a:cxnSpLocks/>
          </p:cNvCxnSpPr>
          <p:nvPr/>
        </p:nvCxnSpPr>
        <p:spPr>
          <a:xfrm>
            <a:off x="7645095" y="3726124"/>
            <a:ext cx="79248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88A747B7-4EF4-4036-FF16-D651CA2C9876}"/>
              </a:ext>
            </a:extLst>
          </p:cNvPr>
          <p:cNvSpPr txBox="1"/>
          <p:nvPr/>
        </p:nvSpPr>
        <p:spPr>
          <a:xfrm>
            <a:off x="3530409" y="1105520"/>
            <a:ext cx="5176900" cy="954107"/>
          </a:xfrm>
          <a:prstGeom prst="rect">
            <a:avLst/>
          </a:prstGeom>
          <a:noFill/>
        </p:spPr>
        <p:txBody>
          <a:bodyPr wrap="square" rtlCol="0">
            <a:spAutoFit/>
          </a:bodyPr>
          <a:lstStyle/>
          <a:p>
            <a:pPr algn="ctr">
              <a:spcBef>
                <a:spcPts val="2400"/>
              </a:spcBef>
              <a:defRPr/>
            </a:pPr>
            <a:r>
              <a:rPr lang="en-US" sz="2800" b="1" u="sng" dirty="0">
                <a:solidFill>
                  <a:prstClr val="white"/>
                </a:solidFill>
                <a:latin typeface="Arial" panose="020B0604020202020204" pitchFamily="34" charset="0"/>
                <a:cs typeface="Arial" panose="020B0604020202020204" pitchFamily="34" charset="0"/>
              </a:rPr>
              <a:t>Business Retention &amp; Expansion</a:t>
            </a:r>
          </a:p>
        </p:txBody>
      </p:sp>
      <p:pic>
        <p:nvPicPr>
          <p:cNvPr id="3" name="Picture 2" descr="Logo, company name&#10;&#10;Description automatically generated">
            <a:extLst>
              <a:ext uri="{FF2B5EF4-FFF2-40B4-BE49-F238E27FC236}">
                <a16:creationId xmlns:a16="http://schemas.microsoft.com/office/drawing/2014/main" id="{376E1ADC-6913-6585-F3F1-569E59D625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01200" y="6179293"/>
            <a:ext cx="864818" cy="533400"/>
          </a:xfrm>
          <a:prstGeom prst="rect">
            <a:avLst/>
          </a:prstGeom>
        </p:spPr>
      </p:pic>
      <p:sp>
        <p:nvSpPr>
          <p:cNvPr id="12" name="TextBox 11">
            <a:extLst>
              <a:ext uri="{FF2B5EF4-FFF2-40B4-BE49-F238E27FC236}">
                <a16:creationId xmlns:a16="http://schemas.microsoft.com/office/drawing/2014/main" id="{601BA05A-C941-EFAD-2E8C-64E4A739E771}"/>
              </a:ext>
            </a:extLst>
          </p:cNvPr>
          <p:cNvSpPr txBox="1"/>
          <p:nvPr/>
        </p:nvSpPr>
        <p:spPr>
          <a:xfrm>
            <a:off x="8303397" y="3840387"/>
            <a:ext cx="2450658" cy="1631216"/>
          </a:xfrm>
          <a:prstGeom prst="rect">
            <a:avLst/>
          </a:prstGeom>
          <a:noFill/>
        </p:spPr>
        <p:txBody>
          <a:bodyPr wrap="square" rtlCol="0">
            <a:spAutoFit/>
          </a:bodyPr>
          <a:lstStyle/>
          <a:p>
            <a:pPr marL="342900" indent="-342900">
              <a:buFont typeface="Arial" panose="020B0604020202020204" pitchFamily="34" charset="0"/>
              <a:buChar char="•"/>
              <a:defRPr/>
            </a:pPr>
            <a:r>
              <a:rPr lang="en-US" sz="2000" dirty="0">
                <a:solidFill>
                  <a:prstClr val="white"/>
                </a:solidFill>
                <a:latin typeface="Arial" panose="020B0604020202020204" pitchFamily="34" charset="0"/>
                <a:cs typeface="Arial" panose="020B0604020202020204" pitchFamily="34" charset="0"/>
              </a:rPr>
              <a:t>Semiconductors</a:t>
            </a:r>
          </a:p>
          <a:p>
            <a:pPr marL="342900" indent="-342900">
              <a:buFont typeface="Arial" panose="020B0604020202020204" pitchFamily="34" charset="0"/>
              <a:buChar char="•"/>
              <a:defRPr/>
            </a:pPr>
            <a:r>
              <a:rPr lang="en-US" sz="2000" dirty="0">
                <a:solidFill>
                  <a:prstClr val="white"/>
                </a:solidFill>
                <a:latin typeface="Arial" panose="020B0604020202020204" pitchFamily="34" charset="0"/>
                <a:cs typeface="Arial" panose="020B0604020202020204" pitchFamily="34" charset="0"/>
              </a:rPr>
              <a:t>Energy</a:t>
            </a:r>
          </a:p>
          <a:p>
            <a:pPr marL="342900" indent="-342900">
              <a:buFont typeface="Arial" panose="020B0604020202020204" pitchFamily="34" charset="0"/>
              <a:buChar char="•"/>
              <a:defRPr/>
            </a:pPr>
            <a:r>
              <a:rPr lang="en-US" sz="2000" dirty="0">
                <a:solidFill>
                  <a:prstClr val="white"/>
                </a:solidFill>
                <a:latin typeface="Arial" panose="020B0604020202020204" pitchFamily="34" charset="0"/>
                <a:cs typeface="Arial" panose="020B0604020202020204" pitchFamily="34" charset="0"/>
              </a:rPr>
              <a:t>Precision Agriculture</a:t>
            </a:r>
          </a:p>
          <a:p>
            <a:pPr marL="342900" indent="-342900">
              <a:buFont typeface="Arial" panose="020B0604020202020204" pitchFamily="34" charset="0"/>
              <a:buChar char="•"/>
              <a:defRPr/>
            </a:pPr>
            <a:r>
              <a:rPr lang="en-US" sz="2000" dirty="0">
                <a:solidFill>
                  <a:prstClr val="white"/>
                </a:solidFill>
                <a:latin typeface="Arial" panose="020B0604020202020204" pitchFamily="34" charset="0"/>
                <a:cs typeface="Arial" panose="020B0604020202020204" pitchFamily="34" charset="0"/>
              </a:rPr>
              <a:t>Cybersecurity</a:t>
            </a:r>
          </a:p>
        </p:txBody>
      </p:sp>
    </p:spTree>
    <p:extLst>
      <p:ext uri="{BB962C8B-B14F-4D97-AF65-F5344CB8AC3E}">
        <p14:creationId xmlns:p14="http://schemas.microsoft.com/office/powerpoint/2010/main" val="17294439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Trapezoid 3">
            <a:extLst>
              <a:ext uri="{FF2B5EF4-FFF2-40B4-BE49-F238E27FC236}">
                <a16:creationId xmlns:a16="http://schemas.microsoft.com/office/drawing/2014/main" id="{13169012-26A7-4496-A023-7847400DAF7D}"/>
              </a:ext>
            </a:extLst>
          </p:cNvPr>
          <p:cNvSpPr/>
          <p:nvPr/>
        </p:nvSpPr>
        <p:spPr>
          <a:xfrm rot="5400000">
            <a:off x="534155" y="1363100"/>
            <a:ext cx="6331794" cy="4065411"/>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pic>
        <p:nvPicPr>
          <p:cNvPr id="11" name="Picture 10" descr="A picture containing text&#10;&#10;Description automatically generated">
            <a:extLst>
              <a:ext uri="{FF2B5EF4-FFF2-40B4-BE49-F238E27FC236}">
                <a16:creationId xmlns:a16="http://schemas.microsoft.com/office/drawing/2014/main" id="{1499C8CE-2C5B-006F-5D7C-778A37637594}"/>
              </a:ext>
            </a:extLst>
          </p:cNvPr>
          <p:cNvPicPr>
            <a:picLocks noChangeAspect="1"/>
          </p:cNvPicPr>
          <p:nvPr/>
        </p:nvPicPr>
        <p:blipFill rotWithShape="1">
          <a:blip r:embed="rId3">
            <a:extLst>
              <a:ext uri="{28A0092B-C50C-407E-A947-70E740481C1C}">
                <a14:useLocalDpi xmlns:a14="http://schemas.microsoft.com/office/drawing/2010/main" val="0"/>
              </a:ext>
            </a:extLst>
          </a:blip>
          <a:srcRect r="52145"/>
          <a:stretch/>
        </p:blipFill>
        <p:spPr>
          <a:xfrm>
            <a:off x="5741812" y="269138"/>
            <a:ext cx="4455581" cy="7176356"/>
          </a:xfrm>
          <a:prstGeom prst="rect">
            <a:avLst/>
          </a:prstGeom>
          <a:ln>
            <a:noFill/>
          </a:ln>
          <a:effectLst>
            <a:outerShdw blurRad="190500" algn="tl" rotWithShape="0">
              <a:srgbClr val="000000">
                <a:alpha val="70000"/>
              </a:srgbClr>
            </a:outerShdw>
          </a:effectLst>
        </p:spPr>
      </p:pic>
      <p:grpSp>
        <p:nvGrpSpPr>
          <p:cNvPr id="16" name="Group 15">
            <a:extLst>
              <a:ext uri="{FF2B5EF4-FFF2-40B4-BE49-F238E27FC236}">
                <a16:creationId xmlns:a16="http://schemas.microsoft.com/office/drawing/2014/main" id="{3A73D840-3DC6-4F87-3119-A70097373AA4}"/>
              </a:ext>
            </a:extLst>
          </p:cNvPr>
          <p:cNvGrpSpPr/>
          <p:nvPr/>
        </p:nvGrpSpPr>
        <p:grpSpPr>
          <a:xfrm>
            <a:off x="2414238" y="2133601"/>
            <a:ext cx="2514600" cy="3964939"/>
            <a:chOff x="966438" y="2133600"/>
            <a:chExt cx="2514600" cy="3964939"/>
          </a:xfrm>
        </p:grpSpPr>
        <p:pic>
          <p:nvPicPr>
            <p:cNvPr id="6" name="Picture 5">
              <a:extLst>
                <a:ext uri="{FF2B5EF4-FFF2-40B4-BE49-F238E27FC236}">
                  <a16:creationId xmlns:a16="http://schemas.microsoft.com/office/drawing/2014/main" id="{CEC5B78D-7B55-E699-DE28-D6AC938B7195}"/>
                </a:ext>
              </a:extLst>
            </p:cNvPr>
            <p:cNvPicPr>
              <a:picLocks noChangeAspect="1"/>
            </p:cNvPicPr>
            <p:nvPr/>
          </p:nvPicPr>
          <p:blipFill rotWithShape="1">
            <a:blip r:embed="rId4"/>
            <a:srcRect t="-1" b="50058"/>
            <a:stretch/>
          </p:blipFill>
          <p:spPr>
            <a:xfrm>
              <a:off x="966438" y="2133600"/>
              <a:ext cx="1270173" cy="3964939"/>
            </a:xfrm>
            <a:prstGeom prst="rect">
              <a:avLst/>
            </a:prstGeom>
          </p:spPr>
        </p:pic>
        <p:pic>
          <p:nvPicPr>
            <p:cNvPr id="10" name="Picture 9">
              <a:extLst>
                <a:ext uri="{FF2B5EF4-FFF2-40B4-BE49-F238E27FC236}">
                  <a16:creationId xmlns:a16="http://schemas.microsoft.com/office/drawing/2014/main" id="{ECA227FB-7117-811E-784B-A01AA7FB345A}"/>
                </a:ext>
              </a:extLst>
            </p:cNvPr>
            <p:cNvPicPr>
              <a:picLocks noChangeAspect="1"/>
            </p:cNvPicPr>
            <p:nvPr/>
          </p:nvPicPr>
          <p:blipFill rotWithShape="1">
            <a:blip r:embed="rId4"/>
            <a:srcRect t="61706"/>
            <a:stretch/>
          </p:blipFill>
          <p:spPr>
            <a:xfrm>
              <a:off x="2236611" y="2133600"/>
              <a:ext cx="1235317" cy="2956793"/>
            </a:xfrm>
            <a:prstGeom prst="rect">
              <a:avLst/>
            </a:prstGeom>
          </p:spPr>
        </p:pic>
        <p:pic>
          <p:nvPicPr>
            <p:cNvPr id="12" name="Picture 11">
              <a:extLst>
                <a:ext uri="{FF2B5EF4-FFF2-40B4-BE49-F238E27FC236}">
                  <a16:creationId xmlns:a16="http://schemas.microsoft.com/office/drawing/2014/main" id="{570A7C0F-B5B8-3C41-5FB3-276C13095DC2}"/>
                </a:ext>
              </a:extLst>
            </p:cNvPr>
            <p:cNvPicPr>
              <a:picLocks noChangeAspect="1"/>
            </p:cNvPicPr>
            <p:nvPr/>
          </p:nvPicPr>
          <p:blipFill rotWithShape="1">
            <a:blip r:embed="rId4"/>
            <a:srcRect l="943" t="49198" r="-943" b="37332"/>
            <a:stretch/>
          </p:blipFill>
          <p:spPr>
            <a:xfrm>
              <a:off x="2210865" y="5029200"/>
              <a:ext cx="1270173" cy="1069338"/>
            </a:xfrm>
            <a:prstGeom prst="rect">
              <a:avLst/>
            </a:prstGeom>
          </p:spPr>
        </p:pic>
      </p:grpSp>
      <p:sp>
        <p:nvSpPr>
          <p:cNvPr id="14" name="TextBox 13">
            <a:extLst>
              <a:ext uri="{FF2B5EF4-FFF2-40B4-BE49-F238E27FC236}">
                <a16:creationId xmlns:a16="http://schemas.microsoft.com/office/drawing/2014/main" id="{9A6CC350-DCC9-BB42-96ED-A89C5F626626}"/>
              </a:ext>
            </a:extLst>
          </p:cNvPr>
          <p:cNvSpPr txBox="1"/>
          <p:nvPr/>
        </p:nvSpPr>
        <p:spPr>
          <a:xfrm>
            <a:off x="1715032" y="338650"/>
            <a:ext cx="4065412" cy="1569660"/>
          </a:xfrm>
          <a:prstGeom prst="rect">
            <a:avLst/>
          </a:prstGeom>
          <a:noFill/>
        </p:spPr>
        <p:txBody>
          <a:bodyPr wrap="square" rtlCol="0">
            <a:spAutoFit/>
          </a:bodyPr>
          <a:lstStyle/>
          <a:p>
            <a:pPr algn="ctr"/>
            <a:r>
              <a:rPr lang="en-US" sz="3200" b="1" dirty="0">
                <a:solidFill>
                  <a:srgbClr val="7F7F7F"/>
                </a:solidFill>
                <a:latin typeface="Arial Black" panose="020B0A04020102020204" pitchFamily="34" charset="0"/>
                <a:cs typeface="Arial" panose="020B0604020202020204" pitchFamily="34" charset="0"/>
              </a:rPr>
              <a:t>POWER </a:t>
            </a:r>
          </a:p>
          <a:p>
            <a:pPr algn="ctr"/>
            <a:r>
              <a:rPr lang="en-US" sz="3200" b="1" dirty="0">
                <a:solidFill>
                  <a:srgbClr val="7F7F7F"/>
                </a:solidFill>
                <a:latin typeface="Arial Black" panose="020B0A04020102020204" pitchFamily="34" charset="0"/>
                <a:cs typeface="Arial" panose="020B0604020202020204" pitchFamily="34" charset="0"/>
              </a:rPr>
              <a:t>GENERATION MAP</a:t>
            </a:r>
          </a:p>
        </p:txBody>
      </p:sp>
      <p:cxnSp>
        <p:nvCxnSpPr>
          <p:cNvPr id="15" name="Straight Connector 14">
            <a:extLst>
              <a:ext uri="{FF2B5EF4-FFF2-40B4-BE49-F238E27FC236}">
                <a16:creationId xmlns:a16="http://schemas.microsoft.com/office/drawing/2014/main" id="{E2700458-31B8-A667-38E6-20E9781F75C4}"/>
              </a:ext>
            </a:extLst>
          </p:cNvPr>
          <p:cNvCxnSpPr>
            <a:cxnSpLocks/>
          </p:cNvCxnSpPr>
          <p:nvPr/>
        </p:nvCxnSpPr>
        <p:spPr>
          <a:xfrm>
            <a:off x="2414238" y="1942553"/>
            <a:ext cx="2667000" cy="0"/>
          </a:xfrm>
          <a:prstGeom prst="line">
            <a:avLst/>
          </a:prstGeom>
          <a:ln>
            <a:solidFill>
              <a:srgbClr val="004F71"/>
            </a:solidFill>
          </a:ln>
          <a:effectLst/>
        </p:spPr>
        <p:style>
          <a:lnRef idx="3">
            <a:schemeClr val="dk1"/>
          </a:lnRef>
          <a:fillRef idx="0">
            <a:schemeClr val="dk1"/>
          </a:fillRef>
          <a:effectRef idx="2">
            <a:schemeClr val="dk1"/>
          </a:effectRef>
          <a:fontRef idx="minor">
            <a:schemeClr val="tx1"/>
          </a:fontRef>
        </p:style>
      </p:cxnSp>
      <p:sp>
        <p:nvSpPr>
          <p:cNvPr id="17" name="TextBox 16">
            <a:extLst>
              <a:ext uri="{FF2B5EF4-FFF2-40B4-BE49-F238E27FC236}">
                <a16:creationId xmlns:a16="http://schemas.microsoft.com/office/drawing/2014/main" id="{A8D2ED79-155C-FFD9-6F93-A2917DD9B75B}"/>
              </a:ext>
            </a:extLst>
          </p:cNvPr>
          <p:cNvSpPr txBox="1"/>
          <p:nvPr/>
        </p:nvSpPr>
        <p:spPr>
          <a:xfrm>
            <a:off x="1876337" y="6241727"/>
            <a:ext cx="3564657" cy="261610"/>
          </a:xfrm>
          <a:prstGeom prst="rect">
            <a:avLst/>
          </a:prstGeom>
          <a:noFill/>
        </p:spPr>
        <p:txBody>
          <a:bodyPr wrap="square" rtlCol="0">
            <a:spAutoFit/>
          </a:bodyPr>
          <a:lstStyle/>
          <a:p>
            <a:pPr defTabSz="685800">
              <a:defRPr/>
            </a:pPr>
            <a:r>
              <a:rPr lang="en-US" sz="1100" dirty="0">
                <a:solidFill>
                  <a:prstClr val="black"/>
                </a:solidFill>
                <a:latin typeface="Arial" panose="020B0604020202020204" pitchFamily="34" charset="0"/>
                <a:cs typeface="Arial" panose="020B0604020202020204" pitchFamily="34" charset="0"/>
              </a:rPr>
              <a:t>Source: </a:t>
            </a:r>
            <a:r>
              <a:rPr lang="en-US" sz="1100" i="1" dirty="0">
                <a:solidFill>
                  <a:prstClr val="black"/>
                </a:solidFill>
                <a:latin typeface="Arial" panose="020B0604020202020204" pitchFamily="34" charset="0"/>
                <a:cs typeface="Arial" panose="020B0604020202020204" pitchFamily="34" charset="0"/>
              </a:rPr>
              <a:t>Office of Energy and Mineral Resources </a:t>
            </a:r>
            <a:endParaRPr lang="en-US" sz="11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06523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768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98495C2-57C0-8A05-255E-3CE3DF1F3118}"/>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r="11307"/>
          <a:stretch/>
        </p:blipFill>
        <p:spPr>
          <a:xfrm>
            <a:off x="1524000" y="-22030"/>
            <a:ext cx="9144000" cy="6880029"/>
          </a:xfrm>
          <a:prstGeom prst="rect">
            <a:avLst/>
          </a:prstGeom>
        </p:spPr>
      </p:pic>
      <p:sp>
        <p:nvSpPr>
          <p:cNvPr id="7" name="Rectangle 6">
            <a:extLst>
              <a:ext uri="{FF2B5EF4-FFF2-40B4-BE49-F238E27FC236}">
                <a16:creationId xmlns:a16="http://schemas.microsoft.com/office/drawing/2014/main" id="{A966EA22-AB97-8D29-9DA5-17F921AF6C85}"/>
              </a:ext>
            </a:extLst>
          </p:cNvPr>
          <p:cNvSpPr/>
          <p:nvPr/>
        </p:nvSpPr>
        <p:spPr>
          <a:xfrm>
            <a:off x="1524000" y="620768"/>
            <a:ext cx="9144000" cy="5379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latin typeface="Calibri"/>
            </a:endParaRPr>
          </a:p>
        </p:txBody>
      </p:sp>
      <p:sp>
        <p:nvSpPr>
          <p:cNvPr id="2" name="TextBox 1">
            <a:extLst>
              <a:ext uri="{FF2B5EF4-FFF2-40B4-BE49-F238E27FC236}">
                <a16:creationId xmlns:a16="http://schemas.microsoft.com/office/drawing/2014/main" id="{40DE381A-4CB2-986E-F1E4-DB2F66E94B7D}"/>
              </a:ext>
            </a:extLst>
          </p:cNvPr>
          <p:cNvSpPr txBox="1"/>
          <p:nvPr/>
        </p:nvSpPr>
        <p:spPr>
          <a:xfrm>
            <a:off x="3161727" y="685800"/>
            <a:ext cx="6097147" cy="1077218"/>
          </a:xfrm>
          <a:prstGeom prst="rect">
            <a:avLst/>
          </a:prstGeom>
          <a:noFill/>
        </p:spPr>
        <p:txBody>
          <a:bodyPr wrap="square" rtlCol="0">
            <a:spAutoFit/>
          </a:bodyPr>
          <a:lstStyle/>
          <a:p>
            <a:pPr algn="ctr">
              <a:defRPr/>
            </a:pPr>
            <a:r>
              <a:rPr lang="en-US" sz="3200" dirty="0">
                <a:solidFill>
                  <a:prstClr val="white"/>
                </a:solidFill>
                <a:latin typeface="Arial Black" panose="020B0A04020102020204" pitchFamily="34" charset="0"/>
                <a:cs typeface="Arial" panose="020B0604020202020204" pitchFamily="34" charset="0"/>
              </a:rPr>
              <a:t>LEADING NUCLEAR AND CLEAN ENERGY</a:t>
            </a:r>
          </a:p>
        </p:txBody>
      </p:sp>
      <p:cxnSp>
        <p:nvCxnSpPr>
          <p:cNvPr id="5" name="Straight Connector 4">
            <a:extLst>
              <a:ext uri="{FF2B5EF4-FFF2-40B4-BE49-F238E27FC236}">
                <a16:creationId xmlns:a16="http://schemas.microsoft.com/office/drawing/2014/main" id="{621ABBEB-EDCE-4D4A-CDEA-C4F0DFEF58CD}"/>
              </a:ext>
            </a:extLst>
          </p:cNvPr>
          <p:cNvCxnSpPr>
            <a:cxnSpLocks/>
          </p:cNvCxnSpPr>
          <p:nvPr/>
        </p:nvCxnSpPr>
        <p:spPr>
          <a:xfrm>
            <a:off x="3352800" y="1875358"/>
            <a:ext cx="518160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pic>
        <p:nvPicPr>
          <p:cNvPr id="15" name="Picture 14" descr="Logo, company name&#10;&#10;Description automatically generated">
            <a:extLst>
              <a:ext uri="{FF2B5EF4-FFF2-40B4-BE49-F238E27FC236}">
                <a16:creationId xmlns:a16="http://schemas.microsoft.com/office/drawing/2014/main" id="{B183861F-D8DA-4399-DCE1-145CE75C64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1200" y="6179293"/>
            <a:ext cx="864818" cy="533400"/>
          </a:xfrm>
          <a:prstGeom prst="rect">
            <a:avLst/>
          </a:prstGeom>
        </p:spPr>
      </p:pic>
      <p:sp>
        <p:nvSpPr>
          <p:cNvPr id="10" name="Rectangle 9">
            <a:extLst>
              <a:ext uri="{FF2B5EF4-FFF2-40B4-BE49-F238E27FC236}">
                <a16:creationId xmlns:a16="http://schemas.microsoft.com/office/drawing/2014/main" id="{177386BC-089A-A048-8FC9-697875871BC8}"/>
              </a:ext>
            </a:extLst>
          </p:cNvPr>
          <p:cNvSpPr/>
          <p:nvPr/>
        </p:nvSpPr>
        <p:spPr>
          <a:xfrm>
            <a:off x="1687423" y="2416119"/>
            <a:ext cx="2134661" cy="35588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3" name="TextBox 12">
            <a:extLst>
              <a:ext uri="{FF2B5EF4-FFF2-40B4-BE49-F238E27FC236}">
                <a16:creationId xmlns:a16="http://schemas.microsoft.com/office/drawing/2014/main" id="{A1FEBDB2-A08A-3CE4-AB56-AFC5F549CAB1}"/>
              </a:ext>
            </a:extLst>
          </p:cNvPr>
          <p:cNvSpPr txBox="1"/>
          <p:nvPr/>
        </p:nvSpPr>
        <p:spPr>
          <a:xfrm>
            <a:off x="1698445" y="3732414"/>
            <a:ext cx="2123681" cy="2031325"/>
          </a:xfrm>
          <a:prstGeom prst="rect">
            <a:avLst/>
          </a:prstGeom>
          <a:noFill/>
        </p:spPr>
        <p:txBody>
          <a:bodyPr wrap="square" rtlCol="0">
            <a:spAutoFit/>
          </a:bodyPr>
          <a:lstStyle/>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Governor leadership</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Established in 2012</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Enhances mission of INL and nuclear industries</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Comprised of 27 members</a:t>
            </a:r>
          </a:p>
          <a:p>
            <a:pPr marL="285750" indent="-285750" defTabSz="685800">
              <a:buFont typeface="Arial" panose="020B0604020202020204" pitchFamily="34" charset="0"/>
              <a:buChar char="•"/>
              <a:defRPr/>
            </a:pPr>
            <a:endParaRPr lang="en-US" sz="1400" b="1" dirty="0">
              <a:solidFill>
                <a:prstClr val="white"/>
              </a:solidFill>
              <a:latin typeface="Arial" panose="020B0604020202020204" pitchFamily="34" charset="0"/>
              <a:cs typeface="Arial" panose="020B0604020202020204" pitchFamily="34" charset="0"/>
            </a:endParaRPr>
          </a:p>
        </p:txBody>
      </p:sp>
      <p:pic>
        <p:nvPicPr>
          <p:cNvPr id="1026" name="Picture 2" descr="Welcome to Leadership in Nuclear Energy Commission 3.0">
            <a:extLst>
              <a:ext uri="{FF2B5EF4-FFF2-40B4-BE49-F238E27FC236}">
                <a16:creationId xmlns:a16="http://schemas.microsoft.com/office/drawing/2014/main" id="{06A19AC6-BED6-B4CA-F6E2-FAF192ABD2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23026" y="2757893"/>
            <a:ext cx="1982263" cy="934818"/>
          </a:xfrm>
          <a:prstGeom prst="rect">
            <a:avLst/>
          </a:prstGeom>
          <a:noFill/>
          <a:extLst>
            <a:ext uri="{909E8E84-426E-40DD-AFC4-6F175D3DCCD1}">
              <a14:hiddenFill xmlns:a14="http://schemas.microsoft.com/office/drawing/2010/main">
                <a:solidFill>
                  <a:srgbClr val="FFFFFF"/>
                </a:solidFill>
              </a14:hiddenFill>
            </a:ext>
          </a:extLst>
        </p:spPr>
      </p:pic>
      <p:grpSp>
        <p:nvGrpSpPr>
          <p:cNvPr id="49" name="Group 48">
            <a:extLst>
              <a:ext uri="{FF2B5EF4-FFF2-40B4-BE49-F238E27FC236}">
                <a16:creationId xmlns:a16="http://schemas.microsoft.com/office/drawing/2014/main" id="{B25990DB-8E3A-C0D4-8E01-EC17B6378DF3}"/>
              </a:ext>
            </a:extLst>
          </p:cNvPr>
          <p:cNvGrpSpPr/>
          <p:nvPr/>
        </p:nvGrpSpPr>
        <p:grpSpPr>
          <a:xfrm>
            <a:off x="1687422" y="2362200"/>
            <a:ext cx="8828178" cy="3725612"/>
            <a:chOff x="163421" y="2362202"/>
            <a:chExt cx="8828178" cy="3725618"/>
          </a:xfrm>
        </p:grpSpPr>
        <p:sp>
          <p:nvSpPr>
            <p:cNvPr id="11" name="Rectangle 10">
              <a:extLst>
                <a:ext uri="{FF2B5EF4-FFF2-40B4-BE49-F238E27FC236}">
                  <a16:creationId xmlns:a16="http://schemas.microsoft.com/office/drawing/2014/main" id="{3061FB68-90F4-AD1E-C364-2EDEE93B7AE6}"/>
                </a:ext>
              </a:extLst>
            </p:cNvPr>
            <p:cNvSpPr/>
            <p:nvPr/>
          </p:nvSpPr>
          <p:spPr>
            <a:xfrm>
              <a:off x="2383051" y="2409431"/>
              <a:ext cx="2134661" cy="35588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6" name="TextBox 5">
              <a:extLst>
                <a:ext uri="{FF2B5EF4-FFF2-40B4-BE49-F238E27FC236}">
                  <a16:creationId xmlns:a16="http://schemas.microsoft.com/office/drawing/2014/main" id="{B2A990FC-BC66-F0B5-374E-2C74B1CE4479}"/>
                </a:ext>
              </a:extLst>
            </p:cNvPr>
            <p:cNvSpPr txBox="1"/>
            <p:nvPr/>
          </p:nvSpPr>
          <p:spPr>
            <a:xfrm>
              <a:off x="2333740" y="3674841"/>
              <a:ext cx="2234804" cy="2246772"/>
            </a:xfrm>
            <a:prstGeom prst="rect">
              <a:avLst/>
            </a:prstGeom>
            <a:noFill/>
          </p:spPr>
          <p:txBody>
            <a:bodyPr wrap="square" rtlCol="0">
              <a:spAutoFit/>
            </a:bodyPr>
            <a:lstStyle/>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Regulatory-friendly environment</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No prohibition on nuclear energy (1982)</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Tax exemption for SMR R&amp;D (2018)</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“Clean energy” additions (2023)</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Policy i.e. IAEC, etc.</a:t>
              </a:r>
            </a:p>
          </p:txBody>
        </p:sp>
        <p:pic>
          <p:nvPicPr>
            <p:cNvPr id="18" name="Picture 17" descr="Logo&#10;&#10;Description automatically generated">
              <a:extLst>
                <a:ext uri="{FF2B5EF4-FFF2-40B4-BE49-F238E27FC236}">
                  <a16:creationId xmlns:a16="http://schemas.microsoft.com/office/drawing/2014/main" id="{0EB32736-C8D6-1AC6-BD63-CA2B86463B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14385" y="2448340"/>
              <a:ext cx="1237766" cy="1237768"/>
            </a:xfrm>
            <a:prstGeom prst="rect">
              <a:avLst/>
            </a:prstGeom>
          </p:spPr>
        </p:pic>
        <p:sp>
          <p:nvSpPr>
            <p:cNvPr id="12" name="Rectangle 11">
              <a:extLst>
                <a:ext uri="{FF2B5EF4-FFF2-40B4-BE49-F238E27FC236}">
                  <a16:creationId xmlns:a16="http://schemas.microsoft.com/office/drawing/2014/main" id="{8B56DCA7-C560-820E-DEBF-EF873161E45E}"/>
                </a:ext>
              </a:extLst>
            </p:cNvPr>
            <p:cNvSpPr/>
            <p:nvPr/>
          </p:nvSpPr>
          <p:spPr>
            <a:xfrm>
              <a:off x="4589946" y="2409431"/>
              <a:ext cx="2134661" cy="35588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17" name="Rectangle 16">
              <a:extLst>
                <a:ext uri="{FF2B5EF4-FFF2-40B4-BE49-F238E27FC236}">
                  <a16:creationId xmlns:a16="http://schemas.microsoft.com/office/drawing/2014/main" id="{4DC402B6-6F0A-851F-5FF1-6CBDAE5FDB32}"/>
                </a:ext>
              </a:extLst>
            </p:cNvPr>
            <p:cNvSpPr/>
            <p:nvPr/>
          </p:nvSpPr>
          <p:spPr>
            <a:xfrm>
              <a:off x="6792822" y="2401359"/>
              <a:ext cx="2134661" cy="35588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pic>
          <p:nvPicPr>
            <p:cNvPr id="20" name="Picture 19" descr="Logo, company name&#10;&#10;Description automatically generated">
              <a:extLst>
                <a:ext uri="{FF2B5EF4-FFF2-40B4-BE49-F238E27FC236}">
                  <a16:creationId xmlns:a16="http://schemas.microsoft.com/office/drawing/2014/main" id="{859027D8-E7D1-4E27-8739-E19326ACFC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8341" y="2698998"/>
              <a:ext cx="1503621" cy="927400"/>
            </a:xfrm>
            <a:prstGeom prst="rect">
              <a:avLst/>
            </a:prstGeom>
          </p:spPr>
        </p:pic>
        <p:sp>
          <p:nvSpPr>
            <p:cNvPr id="19" name="TextBox 18">
              <a:extLst>
                <a:ext uri="{FF2B5EF4-FFF2-40B4-BE49-F238E27FC236}">
                  <a16:creationId xmlns:a16="http://schemas.microsoft.com/office/drawing/2014/main" id="{7B3C49E0-56FD-B6C5-1352-42E1EE25FF5D}"/>
                </a:ext>
              </a:extLst>
            </p:cNvPr>
            <p:cNvSpPr txBox="1"/>
            <p:nvPr/>
          </p:nvSpPr>
          <p:spPr>
            <a:xfrm>
              <a:off x="6856938" y="3841049"/>
              <a:ext cx="2134661" cy="2246771"/>
            </a:xfrm>
            <a:prstGeom prst="rect">
              <a:avLst/>
            </a:prstGeom>
            <a:noFill/>
          </p:spPr>
          <p:txBody>
            <a:bodyPr wrap="square" rtlCol="0">
              <a:spAutoFit/>
            </a:bodyPr>
            <a:lstStyle/>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Business-friendly environment</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Economic development</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Supply chain</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Workforce</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Property tax incentives</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EDA Grant – IAEC</a:t>
              </a:r>
            </a:p>
            <a:p>
              <a:pPr marL="285750" indent="-285750" defTabSz="685800">
                <a:buFont typeface="Arial" panose="020B0604020202020204" pitchFamily="34" charset="0"/>
                <a:buChar char="•"/>
                <a:defRPr/>
              </a:pPr>
              <a:endParaRPr lang="en-US" sz="1400" b="1" dirty="0">
                <a:solidFill>
                  <a:prstClr val="white"/>
                </a:solidFill>
                <a:latin typeface="Arial" panose="020B0604020202020204" pitchFamily="34" charset="0"/>
                <a:cs typeface="Arial" panose="020B0604020202020204" pitchFamily="34" charset="0"/>
              </a:endParaRPr>
            </a:p>
          </p:txBody>
        </p:sp>
        <p:pic>
          <p:nvPicPr>
            <p:cNvPr id="22" name="Picture 2" descr="Home | Idaho Advanced Energy Consortium">
              <a:extLst>
                <a:ext uri="{FF2B5EF4-FFF2-40B4-BE49-F238E27FC236}">
                  <a16:creationId xmlns:a16="http://schemas.microsoft.com/office/drawing/2014/main" id="{F5644150-89E0-3950-1616-78B16B354D9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5833" y="2362202"/>
              <a:ext cx="1563463" cy="160098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609A637-4A89-A143-8FD3-8706268A2FBF}"/>
                </a:ext>
              </a:extLst>
            </p:cNvPr>
            <p:cNvSpPr txBox="1"/>
            <p:nvPr/>
          </p:nvSpPr>
          <p:spPr>
            <a:xfrm>
              <a:off x="4636757" y="3841047"/>
              <a:ext cx="2134661" cy="2031327"/>
            </a:xfrm>
            <a:prstGeom prst="rect">
              <a:avLst/>
            </a:prstGeom>
            <a:noFill/>
          </p:spPr>
          <p:txBody>
            <a:bodyPr wrap="square" rtlCol="0">
              <a:spAutoFit/>
            </a:bodyPr>
            <a:lstStyle/>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Identify, plan, and act to address: </a:t>
              </a:r>
            </a:p>
            <a:p>
              <a:pPr marL="742950" lvl="1"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supply chain</a:t>
              </a:r>
            </a:p>
            <a:p>
              <a:pPr marL="742950" lvl="1"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Workforce</a:t>
              </a:r>
            </a:p>
            <a:p>
              <a:pPr marL="742950" lvl="1"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Community,</a:t>
              </a:r>
            </a:p>
            <a:p>
              <a:pPr marL="742950" lvl="1"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Infrastructure</a:t>
              </a:r>
            </a:p>
            <a:p>
              <a:pPr marL="742950" lvl="1"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Security</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Centers on nuclear and clean energy</a:t>
              </a:r>
            </a:p>
          </p:txBody>
        </p:sp>
        <p:sp>
          <p:nvSpPr>
            <p:cNvPr id="36" name="Rectangle 35">
              <a:extLst>
                <a:ext uri="{FF2B5EF4-FFF2-40B4-BE49-F238E27FC236}">
                  <a16:creationId xmlns:a16="http://schemas.microsoft.com/office/drawing/2014/main" id="{F6DEF807-D34D-93E5-1ACC-B2389B9E83AD}"/>
                </a:ext>
              </a:extLst>
            </p:cNvPr>
            <p:cNvSpPr/>
            <p:nvPr/>
          </p:nvSpPr>
          <p:spPr>
            <a:xfrm>
              <a:off x="163421" y="2427623"/>
              <a:ext cx="2134661" cy="35588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a:endParaRPr>
            </a:p>
          </p:txBody>
        </p:sp>
        <p:sp>
          <p:nvSpPr>
            <p:cNvPr id="37" name="TextBox 36">
              <a:extLst>
                <a:ext uri="{FF2B5EF4-FFF2-40B4-BE49-F238E27FC236}">
                  <a16:creationId xmlns:a16="http://schemas.microsoft.com/office/drawing/2014/main" id="{36E33B7B-C36B-CDE4-C9AD-117F0C14E1C4}"/>
                </a:ext>
              </a:extLst>
            </p:cNvPr>
            <p:cNvSpPr txBox="1"/>
            <p:nvPr/>
          </p:nvSpPr>
          <p:spPr>
            <a:xfrm>
              <a:off x="174443" y="3743918"/>
              <a:ext cx="2123681" cy="2031327"/>
            </a:xfrm>
            <a:prstGeom prst="rect">
              <a:avLst/>
            </a:prstGeom>
            <a:noFill/>
          </p:spPr>
          <p:txBody>
            <a:bodyPr wrap="square" rtlCol="0">
              <a:spAutoFit/>
            </a:bodyPr>
            <a:lstStyle/>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Governor leadership</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Established in 2012</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Enhances mission of INL and nuclear industries</a:t>
              </a:r>
            </a:p>
            <a:p>
              <a:pPr marL="285750" indent="-285750" defTabSz="685800">
                <a:buFont typeface="Arial" panose="020B0604020202020204" pitchFamily="34" charset="0"/>
                <a:buChar char="•"/>
                <a:defRPr/>
              </a:pPr>
              <a:r>
                <a:rPr lang="en-US" sz="1400" b="1" dirty="0">
                  <a:solidFill>
                    <a:prstClr val="white"/>
                  </a:solidFill>
                  <a:latin typeface="Arial" panose="020B0604020202020204" pitchFamily="34" charset="0"/>
                  <a:cs typeface="Arial" panose="020B0604020202020204" pitchFamily="34" charset="0"/>
                </a:rPr>
                <a:t>Comprised of 27 members</a:t>
              </a:r>
            </a:p>
            <a:p>
              <a:pPr marL="285750" indent="-285750" defTabSz="685800">
                <a:buFont typeface="Arial" panose="020B0604020202020204" pitchFamily="34" charset="0"/>
                <a:buChar char="•"/>
                <a:defRPr/>
              </a:pPr>
              <a:endParaRPr lang="en-US" sz="1400" b="1" dirty="0">
                <a:solidFill>
                  <a:prstClr val="white"/>
                </a:solidFill>
                <a:latin typeface="Arial" panose="020B0604020202020204" pitchFamily="34" charset="0"/>
                <a:cs typeface="Arial" panose="020B0604020202020204" pitchFamily="34" charset="0"/>
              </a:endParaRPr>
            </a:p>
          </p:txBody>
        </p:sp>
        <p:pic>
          <p:nvPicPr>
            <p:cNvPr id="38" name="Picture 2" descr="Welcome to Leadership in Nuclear Energy Commission 3.0">
              <a:extLst>
                <a:ext uri="{FF2B5EF4-FFF2-40B4-BE49-F238E27FC236}">
                  <a16:creationId xmlns:a16="http://schemas.microsoft.com/office/drawing/2014/main" id="{E2EB9069-C700-45E1-20F7-5964F27BBF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025" y="2769395"/>
              <a:ext cx="1982264" cy="9348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067336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947998-47ED-4BFB-4E18-4D75478B994F}"/>
              </a:ext>
            </a:extLst>
          </p:cNvPr>
          <p:cNvSpPr>
            <a:spLocks noGrp="1"/>
          </p:cNvSpPr>
          <p:nvPr>
            <p:ph type="body" sz="half" idx="2"/>
          </p:nvPr>
        </p:nvSpPr>
        <p:spPr>
          <a:xfrm>
            <a:off x="7663218" y="2671890"/>
            <a:ext cx="3932237" cy="2657475"/>
          </a:xfrm>
        </p:spPr>
        <p:txBody>
          <a:bodyPr>
            <a:normAutofit/>
          </a:bodyPr>
          <a:lstStyle/>
          <a:p>
            <a:r>
              <a:rPr lang="en-US" sz="2400" dirty="0"/>
              <a:t>Idaho requires significant energy imports, approximately 4/5 of demand, to meet its </a:t>
            </a:r>
            <a:r>
              <a:rPr lang="en-US" sz="2400" b="1" dirty="0"/>
              <a:t>energy</a:t>
            </a:r>
            <a:r>
              <a:rPr lang="en-US" sz="2400" dirty="0"/>
              <a:t> needs.</a:t>
            </a:r>
          </a:p>
        </p:txBody>
      </p:sp>
      <p:sp>
        <p:nvSpPr>
          <p:cNvPr id="4" name="Title 3">
            <a:extLst>
              <a:ext uri="{FF2B5EF4-FFF2-40B4-BE49-F238E27FC236}">
                <a16:creationId xmlns:a16="http://schemas.microsoft.com/office/drawing/2014/main" id="{0CC3D4C6-5896-61C3-56F2-5C5673B5BDDC}"/>
              </a:ext>
            </a:extLst>
          </p:cNvPr>
          <p:cNvSpPr>
            <a:spLocks noGrp="1"/>
          </p:cNvSpPr>
          <p:nvPr>
            <p:ph type="title"/>
          </p:nvPr>
        </p:nvSpPr>
        <p:spPr>
          <a:xfrm>
            <a:off x="7663218" y="1071690"/>
            <a:ext cx="3932237" cy="1600200"/>
          </a:xfrm>
        </p:spPr>
        <p:txBody>
          <a:bodyPr>
            <a:noAutofit/>
          </a:bodyPr>
          <a:lstStyle/>
          <a:p>
            <a:r>
              <a:rPr lang="en-US" sz="4000" dirty="0"/>
              <a:t>Energy Production and Consumption (1990-2021)</a:t>
            </a:r>
          </a:p>
        </p:txBody>
      </p:sp>
      <p:sp>
        <p:nvSpPr>
          <p:cNvPr id="6" name="AutoShape 2" descr="Idaho total electricity supply">
            <a:extLst>
              <a:ext uri="{FF2B5EF4-FFF2-40B4-BE49-F238E27FC236}">
                <a16:creationId xmlns:a16="http://schemas.microsoft.com/office/drawing/2014/main" id="{935B6C5B-6FE0-B3BD-F0A5-8409E593654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17" name="Chart 16">
            <a:extLst>
              <a:ext uri="{FF2B5EF4-FFF2-40B4-BE49-F238E27FC236}">
                <a16:creationId xmlns:a16="http://schemas.microsoft.com/office/drawing/2014/main" id="{0294E2F0-8770-365B-9C1A-61F31C5119F8}"/>
              </a:ext>
            </a:extLst>
          </p:cNvPr>
          <p:cNvGraphicFramePr>
            <a:graphicFrameLocks/>
          </p:cNvGraphicFramePr>
          <p:nvPr/>
        </p:nvGraphicFramePr>
        <p:xfrm>
          <a:off x="286832" y="1168436"/>
          <a:ext cx="7149826" cy="4521127"/>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76B7C219-9B41-4602-FA26-C9A676039BE9}"/>
              </a:ext>
            </a:extLst>
          </p:cNvPr>
          <p:cNvSpPr txBox="1"/>
          <p:nvPr/>
        </p:nvSpPr>
        <p:spPr>
          <a:xfrm>
            <a:off x="4487918" y="4372791"/>
            <a:ext cx="2722180"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In-state energy generation (supply)</a:t>
            </a:r>
          </a:p>
        </p:txBody>
      </p:sp>
      <p:sp>
        <p:nvSpPr>
          <p:cNvPr id="11" name="TextBox 10">
            <a:extLst>
              <a:ext uri="{FF2B5EF4-FFF2-40B4-BE49-F238E27FC236}">
                <a16:creationId xmlns:a16="http://schemas.microsoft.com/office/drawing/2014/main" id="{1535565F-3CCA-349F-B8EF-9C875C20A22D}"/>
              </a:ext>
            </a:extLst>
          </p:cNvPr>
          <p:cNvSpPr txBox="1"/>
          <p:nvPr/>
        </p:nvSpPr>
        <p:spPr>
          <a:xfrm>
            <a:off x="4813738" y="3452269"/>
            <a:ext cx="2280745"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Net energy imports (demand)</a:t>
            </a:r>
          </a:p>
        </p:txBody>
      </p:sp>
    </p:spTree>
    <p:extLst>
      <p:ext uri="{BB962C8B-B14F-4D97-AF65-F5344CB8AC3E}">
        <p14:creationId xmlns:p14="http://schemas.microsoft.com/office/powerpoint/2010/main" val="42843195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AB8D554-13F2-D352-3B0A-4C1066C969B9}"/>
              </a:ext>
            </a:extLst>
          </p:cNvPr>
          <p:cNvPicPr>
            <a:picLocks noChangeAspect="1"/>
          </p:cNvPicPr>
          <p:nvPr/>
        </p:nvPicPr>
        <p:blipFill rotWithShape="1">
          <a:blip r:embed="rId2">
            <a:alphaModFix amt="20000"/>
          </a:blip>
          <a:srcRect l="5887" r="-5686"/>
          <a:stretch/>
        </p:blipFill>
        <p:spPr>
          <a:xfrm>
            <a:off x="1496568" y="0"/>
            <a:ext cx="9717276" cy="6858000"/>
          </a:xfrm>
          <a:prstGeom prst="rect">
            <a:avLst/>
          </a:prstGeom>
        </p:spPr>
      </p:pic>
      <p:pic>
        <p:nvPicPr>
          <p:cNvPr id="5" name="Picture 4" descr="Logo, company name&#10;&#10;Description automatically generated">
            <a:extLst>
              <a:ext uri="{FF2B5EF4-FFF2-40B4-BE49-F238E27FC236}">
                <a16:creationId xmlns:a16="http://schemas.microsoft.com/office/drawing/2014/main" id="{63D7D116-9AF9-DA3C-EE53-90BCB5811D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6568" y="5759894"/>
            <a:ext cx="1295400" cy="1295400"/>
          </a:xfrm>
          <a:prstGeom prst="rect">
            <a:avLst/>
          </a:prstGeom>
        </p:spPr>
      </p:pic>
      <p:pic>
        <p:nvPicPr>
          <p:cNvPr id="2050" name="Picture 2" descr="INL National University Consortium - Home">
            <a:extLst>
              <a:ext uri="{FF2B5EF4-FFF2-40B4-BE49-F238E27FC236}">
                <a16:creationId xmlns:a16="http://schemas.microsoft.com/office/drawing/2014/main" id="{4FBE8A96-FAB9-DA07-3359-2A1FCDFF5A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1804" y="591840"/>
            <a:ext cx="6052344" cy="4648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1C03D52-DF1B-40AB-8577-3BDB4A285D3D}"/>
              </a:ext>
            </a:extLst>
          </p:cNvPr>
          <p:cNvSpPr txBox="1"/>
          <p:nvPr/>
        </p:nvSpPr>
        <p:spPr>
          <a:xfrm>
            <a:off x="3199254" y="413891"/>
            <a:ext cx="6097147" cy="1077218"/>
          </a:xfrm>
          <a:prstGeom prst="rect">
            <a:avLst/>
          </a:prstGeom>
          <a:noFill/>
        </p:spPr>
        <p:txBody>
          <a:bodyPr wrap="square" rtlCol="0">
            <a:spAutoFit/>
          </a:bodyPr>
          <a:lstStyle/>
          <a:p>
            <a:pPr algn="ctr">
              <a:defRPr/>
            </a:pPr>
            <a:r>
              <a:rPr lang="en-US" sz="3200" dirty="0">
                <a:solidFill>
                  <a:srgbClr val="5288A6"/>
                </a:solidFill>
                <a:latin typeface="Arial Black" panose="020B0A04020102020204" pitchFamily="34" charset="0"/>
                <a:cs typeface="Arial" panose="020B0604020202020204" pitchFamily="34" charset="0"/>
              </a:rPr>
              <a:t>LEADING NUCLEAR AND CLEAN ENERGY</a:t>
            </a:r>
          </a:p>
        </p:txBody>
      </p:sp>
      <p:cxnSp>
        <p:nvCxnSpPr>
          <p:cNvPr id="4" name="Straight Connector 3">
            <a:extLst>
              <a:ext uri="{FF2B5EF4-FFF2-40B4-BE49-F238E27FC236}">
                <a16:creationId xmlns:a16="http://schemas.microsoft.com/office/drawing/2014/main" id="{21DA5EBC-FAC3-BB2A-9E0C-5DA111E6849C}"/>
              </a:ext>
            </a:extLst>
          </p:cNvPr>
          <p:cNvCxnSpPr>
            <a:cxnSpLocks/>
          </p:cNvCxnSpPr>
          <p:nvPr/>
        </p:nvCxnSpPr>
        <p:spPr>
          <a:xfrm>
            <a:off x="3733800" y="1491109"/>
            <a:ext cx="5181600" cy="0"/>
          </a:xfrm>
          <a:prstGeom prst="line">
            <a:avLst/>
          </a:prstGeom>
          <a:ln>
            <a:solidFill>
              <a:srgbClr val="5288A6"/>
            </a:solidFill>
          </a:ln>
          <a:effectLst/>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76D4F454-D671-687E-AE0F-EA6B671ED72E}"/>
              </a:ext>
            </a:extLst>
          </p:cNvPr>
          <p:cNvSpPr txBox="1"/>
          <p:nvPr/>
        </p:nvSpPr>
        <p:spPr>
          <a:xfrm>
            <a:off x="2971800" y="4160826"/>
            <a:ext cx="7162800" cy="2246769"/>
          </a:xfrm>
          <a:prstGeom prst="rect">
            <a:avLst/>
          </a:prstGeom>
          <a:noFill/>
        </p:spPr>
        <p:txBody>
          <a:bodyPr wrap="square" rtlCol="0">
            <a:spAutoFit/>
          </a:bodyPr>
          <a:lstStyle/>
          <a:p>
            <a:pPr marL="342900" indent="-342900">
              <a:buFont typeface="Arial" panose="020B0604020202020204" pitchFamily="34" charset="0"/>
              <a:buChar char="•"/>
              <a:defRPr/>
            </a:pPr>
            <a:r>
              <a:rPr lang="en-US" sz="2000" b="1" dirty="0">
                <a:solidFill>
                  <a:srgbClr val="595959"/>
                </a:solidFill>
                <a:latin typeface="Arial" panose="020B0604020202020204" pitchFamily="34" charset="0"/>
                <a:cs typeface="Arial" panose="020B0604020202020204" pitchFamily="34" charset="0"/>
              </a:rPr>
              <a:t>$3.38 billion </a:t>
            </a:r>
            <a:r>
              <a:rPr lang="en-US" sz="2000" dirty="0">
                <a:solidFill>
                  <a:srgbClr val="595959"/>
                </a:solidFill>
                <a:latin typeface="Arial" panose="020B0604020202020204" pitchFamily="34" charset="0"/>
                <a:cs typeface="Arial" panose="020B0604020202020204" pitchFamily="34" charset="0"/>
              </a:rPr>
              <a:t>of total impact in Idaho</a:t>
            </a:r>
          </a:p>
          <a:p>
            <a:pPr marL="342900" indent="-342900">
              <a:buFont typeface="Arial" panose="020B0604020202020204" pitchFamily="34" charset="0"/>
              <a:buChar char="•"/>
              <a:defRPr/>
            </a:pPr>
            <a:r>
              <a:rPr lang="en-US" sz="2000" b="1" dirty="0">
                <a:solidFill>
                  <a:srgbClr val="595959"/>
                </a:solidFill>
                <a:latin typeface="Arial" panose="020B0604020202020204" pitchFamily="34" charset="0"/>
                <a:cs typeface="Arial" panose="020B0604020202020204" pitchFamily="34" charset="0"/>
              </a:rPr>
              <a:t>$241 million </a:t>
            </a:r>
            <a:r>
              <a:rPr lang="en-US" sz="2000" dirty="0">
                <a:solidFill>
                  <a:srgbClr val="595959"/>
                </a:solidFill>
                <a:latin typeface="Arial" panose="020B0604020202020204" pitchFamily="34" charset="0"/>
                <a:cs typeface="Arial" panose="020B0604020202020204" pitchFamily="34" charset="0"/>
              </a:rPr>
              <a:t>spent with Idaho businesses</a:t>
            </a:r>
          </a:p>
          <a:p>
            <a:pPr marL="342900" indent="-342900">
              <a:buFont typeface="Arial" panose="020B0604020202020204" pitchFamily="34" charset="0"/>
              <a:buChar char="•"/>
              <a:defRPr/>
            </a:pPr>
            <a:r>
              <a:rPr lang="en-US" sz="2000" b="1" dirty="0">
                <a:solidFill>
                  <a:srgbClr val="595959"/>
                </a:solidFill>
                <a:latin typeface="Arial" panose="020B0604020202020204" pitchFamily="34" charset="0"/>
                <a:cs typeface="Arial" panose="020B0604020202020204" pitchFamily="34" charset="0"/>
              </a:rPr>
              <a:t>11,000</a:t>
            </a:r>
            <a:r>
              <a:rPr lang="en-US" sz="2000" dirty="0">
                <a:solidFill>
                  <a:srgbClr val="595959"/>
                </a:solidFill>
                <a:latin typeface="Arial" panose="020B0604020202020204" pitchFamily="34" charset="0"/>
                <a:cs typeface="Arial" panose="020B0604020202020204" pitchFamily="34" charset="0"/>
              </a:rPr>
              <a:t> Idaho jobs dependent on INL </a:t>
            </a:r>
          </a:p>
          <a:p>
            <a:pPr marL="800100" lvl="1" indent="-342900">
              <a:buFont typeface="Arial" panose="020B0604020202020204" pitchFamily="34" charset="0"/>
              <a:buChar char="•"/>
              <a:defRPr/>
            </a:pPr>
            <a:r>
              <a:rPr lang="en-US" sz="2000" b="1" dirty="0">
                <a:solidFill>
                  <a:srgbClr val="595959"/>
                </a:solidFill>
                <a:latin typeface="Arial" panose="020B0604020202020204" pitchFamily="34" charset="0"/>
                <a:cs typeface="Arial" panose="020B0604020202020204" pitchFamily="34" charset="0"/>
              </a:rPr>
              <a:t>5,184</a:t>
            </a:r>
            <a:r>
              <a:rPr lang="en-US" sz="2000" dirty="0">
                <a:solidFill>
                  <a:srgbClr val="595959"/>
                </a:solidFill>
                <a:latin typeface="Arial" panose="020B0604020202020204" pitchFamily="34" charset="0"/>
                <a:cs typeface="Arial" panose="020B0604020202020204" pitchFamily="34" charset="0"/>
              </a:rPr>
              <a:t> INL employees living in Idaho</a:t>
            </a:r>
          </a:p>
          <a:p>
            <a:pPr marL="342900" indent="-342900">
              <a:buFont typeface="Arial" panose="020B0604020202020204" pitchFamily="34" charset="0"/>
              <a:buChar char="•"/>
              <a:defRPr/>
            </a:pPr>
            <a:r>
              <a:rPr lang="en-US" sz="2000" dirty="0">
                <a:solidFill>
                  <a:srgbClr val="595959"/>
                </a:solidFill>
                <a:latin typeface="Arial" panose="020B0604020202020204" pitchFamily="34" charset="0"/>
                <a:cs typeface="Arial" panose="020B0604020202020204" pitchFamily="34" charset="0"/>
              </a:rPr>
              <a:t>INL is Idaho’s </a:t>
            </a:r>
            <a:r>
              <a:rPr lang="en-US" sz="2000" b="1" dirty="0">
                <a:solidFill>
                  <a:srgbClr val="595959"/>
                </a:solidFill>
                <a:latin typeface="Arial" panose="020B0604020202020204" pitchFamily="34" charset="0"/>
                <a:cs typeface="Arial" panose="020B0604020202020204" pitchFamily="34" charset="0"/>
              </a:rPr>
              <a:t>sixth largest </a:t>
            </a:r>
            <a:r>
              <a:rPr lang="en-US" sz="2000" dirty="0">
                <a:solidFill>
                  <a:srgbClr val="595959"/>
                </a:solidFill>
                <a:latin typeface="Arial" panose="020B0604020202020204" pitchFamily="34" charset="0"/>
                <a:cs typeface="Arial" panose="020B0604020202020204" pitchFamily="34" charset="0"/>
              </a:rPr>
              <a:t>public and private employer</a:t>
            </a:r>
          </a:p>
          <a:p>
            <a:pPr marL="342900" indent="-342900">
              <a:buFont typeface="Arial" panose="020B0604020202020204" pitchFamily="34" charset="0"/>
              <a:buChar char="•"/>
              <a:defRPr/>
            </a:pPr>
            <a:r>
              <a:rPr lang="en-US" sz="2000" dirty="0">
                <a:solidFill>
                  <a:srgbClr val="595959"/>
                </a:solidFill>
                <a:latin typeface="Arial" panose="020B0604020202020204" pitchFamily="34" charset="0"/>
                <a:cs typeface="Arial" panose="020B0604020202020204" pitchFamily="34" charset="0"/>
              </a:rPr>
              <a:t>Focuses</a:t>
            </a:r>
            <a:r>
              <a:rPr lang="en-US" sz="2000" b="1" dirty="0">
                <a:solidFill>
                  <a:srgbClr val="595959"/>
                </a:solidFill>
                <a:latin typeface="Arial" panose="020B0604020202020204" pitchFamily="34" charset="0"/>
                <a:cs typeface="Arial" panose="020B0604020202020204" pitchFamily="34" charset="0"/>
              </a:rPr>
              <a:t>: </a:t>
            </a:r>
            <a:r>
              <a:rPr lang="en-US" sz="2000" dirty="0">
                <a:solidFill>
                  <a:srgbClr val="595959"/>
                </a:solidFill>
                <a:latin typeface="Arial" panose="020B0604020202020204" pitchFamily="34" charset="0"/>
                <a:cs typeface="Arial" panose="020B0604020202020204" pitchFamily="34" charset="0"/>
              </a:rPr>
              <a:t>Microreactors, advanced nuclear reactors, clean energy, cybersecurity and more </a:t>
            </a:r>
          </a:p>
        </p:txBody>
      </p:sp>
      <p:sp>
        <p:nvSpPr>
          <p:cNvPr id="6" name="TextBox 5">
            <a:extLst>
              <a:ext uri="{FF2B5EF4-FFF2-40B4-BE49-F238E27FC236}">
                <a16:creationId xmlns:a16="http://schemas.microsoft.com/office/drawing/2014/main" id="{69161A42-A6AD-4ACD-BCBD-BCAEAF5B4BDE}"/>
              </a:ext>
            </a:extLst>
          </p:cNvPr>
          <p:cNvSpPr txBox="1"/>
          <p:nvPr/>
        </p:nvSpPr>
        <p:spPr>
          <a:xfrm>
            <a:off x="6095999" y="6407595"/>
            <a:ext cx="5995010" cy="307777"/>
          </a:xfrm>
          <a:prstGeom prst="rect">
            <a:avLst/>
          </a:prstGeom>
          <a:noFill/>
        </p:spPr>
        <p:txBody>
          <a:bodyPr wrap="square" rtlCol="0">
            <a:spAutoFit/>
          </a:bodyPr>
          <a:lstStyle/>
          <a:p>
            <a:r>
              <a:rPr lang="en-US" sz="1400" i="1" dirty="0">
                <a:solidFill>
                  <a:srgbClr val="595959"/>
                </a:solidFill>
                <a:latin typeface="Calibri"/>
              </a:rPr>
              <a:t>Source: Idaho National Laboratory 2022 Fiscal Year Report</a:t>
            </a:r>
          </a:p>
        </p:txBody>
      </p:sp>
    </p:spTree>
    <p:extLst>
      <p:ext uri="{BB962C8B-B14F-4D97-AF65-F5344CB8AC3E}">
        <p14:creationId xmlns:p14="http://schemas.microsoft.com/office/powerpoint/2010/main" val="24402254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AB8D554-13F2-D352-3B0A-4C1066C969B9}"/>
              </a:ext>
            </a:extLst>
          </p:cNvPr>
          <p:cNvPicPr>
            <a:picLocks noChangeAspect="1"/>
          </p:cNvPicPr>
          <p:nvPr/>
        </p:nvPicPr>
        <p:blipFill rotWithShape="1">
          <a:blip r:embed="rId2">
            <a:alphaModFix amt="20000"/>
          </a:blip>
          <a:srcRect l="5887" r="-5686"/>
          <a:stretch/>
        </p:blipFill>
        <p:spPr>
          <a:xfrm>
            <a:off x="1496568" y="0"/>
            <a:ext cx="9717276" cy="6858000"/>
          </a:xfrm>
          <a:prstGeom prst="rect">
            <a:avLst/>
          </a:prstGeom>
        </p:spPr>
      </p:pic>
      <p:pic>
        <p:nvPicPr>
          <p:cNvPr id="5" name="Picture 4" descr="Logo, company name&#10;&#10;Description automatically generated">
            <a:extLst>
              <a:ext uri="{FF2B5EF4-FFF2-40B4-BE49-F238E27FC236}">
                <a16:creationId xmlns:a16="http://schemas.microsoft.com/office/drawing/2014/main" id="{63D7D116-9AF9-DA3C-EE53-90BCB5811D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6568" y="5759894"/>
            <a:ext cx="1295400" cy="1295400"/>
          </a:xfrm>
          <a:prstGeom prst="rect">
            <a:avLst/>
          </a:prstGeom>
        </p:spPr>
      </p:pic>
      <p:sp>
        <p:nvSpPr>
          <p:cNvPr id="6" name="TextBox 5">
            <a:extLst>
              <a:ext uri="{FF2B5EF4-FFF2-40B4-BE49-F238E27FC236}">
                <a16:creationId xmlns:a16="http://schemas.microsoft.com/office/drawing/2014/main" id="{69161A42-A6AD-4ACD-BCBD-BCAEAF5B4BDE}"/>
              </a:ext>
            </a:extLst>
          </p:cNvPr>
          <p:cNvSpPr txBox="1"/>
          <p:nvPr/>
        </p:nvSpPr>
        <p:spPr>
          <a:xfrm>
            <a:off x="7239000" y="6397824"/>
            <a:ext cx="5995010" cy="307777"/>
          </a:xfrm>
          <a:prstGeom prst="rect">
            <a:avLst/>
          </a:prstGeom>
          <a:noFill/>
        </p:spPr>
        <p:txBody>
          <a:bodyPr wrap="square" rtlCol="0">
            <a:spAutoFit/>
          </a:bodyPr>
          <a:lstStyle/>
          <a:p>
            <a:r>
              <a:rPr lang="en-US" sz="1400" i="1" dirty="0">
                <a:solidFill>
                  <a:srgbClr val="595959"/>
                </a:solidFill>
                <a:latin typeface="Calibri"/>
              </a:rPr>
              <a:t>Source: Idaho National Laboratory</a:t>
            </a:r>
          </a:p>
        </p:txBody>
      </p:sp>
      <p:pic>
        <p:nvPicPr>
          <p:cNvPr id="7" name="Picture 6" descr="A diagram of a factory&#10;&#10;Description automatically generated with medium confidence">
            <a:extLst>
              <a:ext uri="{FF2B5EF4-FFF2-40B4-BE49-F238E27FC236}">
                <a16:creationId xmlns:a16="http://schemas.microsoft.com/office/drawing/2014/main" id="{CC865157-2362-5D2D-9359-9F8573E3F0D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311097" y="1218573"/>
            <a:ext cx="9569807" cy="4616894"/>
          </a:xfrm>
          <a:prstGeom prst="rect">
            <a:avLst/>
          </a:prstGeom>
        </p:spPr>
      </p:pic>
    </p:spTree>
    <p:extLst>
      <p:ext uri="{BB962C8B-B14F-4D97-AF65-F5344CB8AC3E}">
        <p14:creationId xmlns:p14="http://schemas.microsoft.com/office/powerpoint/2010/main" val="30006405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61A40-1C31-547F-8DB1-672C50BCBF29}"/>
              </a:ext>
            </a:extLst>
          </p:cNvPr>
          <p:cNvPicPr>
            <a:picLocks noGrp="1" noRot="1" noChangeAspect="1" noMove="1" noResize="1" noEditPoints="1" noAdjustHandles="1" noChangeArrowheads="1" noChangeShapeType="1" noCrop="1"/>
          </p:cNvPicPr>
          <p:nvPr/>
        </p:nvPicPr>
        <p:blipFill>
          <a:blip r:embed="rId2">
            <a:alphaModFix amt="20000"/>
            <a:extLst>
              <a:ext uri="{28A0092B-C50C-407E-A947-70E740481C1C}">
                <a14:useLocalDpi xmlns:a14="http://schemas.microsoft.com/office/drawing/2010/main" val="0"/>
              </a:ext>
            </a:extLst>
          </a:blip>
          <a:srcRect l="5556" r="5556"/>
          <a:stretch/>
        </p:blipFill>
        <p:spPr>
          <a:xfrm>
            <a:off x="1524000" y="0"/>
            <a:ext cx="9144001" cy="6858000"/>
          </a:xfrm>
          <a:prstGeom prst="rect">
            <a:avLst/>
          </a:prstGeom>
        </p:spPr>
      </p:pic>
      <p:sp>
        <p:nvSpPr>
          <p:cNvPr id="7" name="Rectangle 6">
            <a:extLst>
              <a:ext uri="{FF2B5EF4-FFF2-40B4-BE49-F238E27FC236}">
                <a16:creationId xmlns:a16="http://schemas.microsoft.com/office/drawing/2014/main" id="{A966EA22-AB97-8D29-9DA5-17F921AF6C85}"/>
              </a:ext>
            </a:extLst>
          </p:cNvPr>
          <p:cNvSpPr/>
          <p:nvPr/>
        </p:nvSpPr>
        <p:spPr>
          <a:xfrm>
            <a:off x="1524000" y="620768"/>
            <a:ext cx="9144000" cy="5379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latin typeface="Calibri"/>
            </a:endParaRPr>
          </a:p>
        </p:txBody>
      </p:sp>
      <p:sp>
        <p:nvSpPr>
          <p:cNvPr id="2" name="TextBox 1">
            <a:extLst>
              <a:ext uri="{FF2B5EF4-FFF2-40B4-BE49-F238E27FC236}">
                <a16:creationId xmlns:a16="http://schemas.microsoft.com/office/drawing/2014/main" id="{40DE381A-4CB2-986E-F1E4-DB2F66E94B7D}"/>
              </a:ext>
            </a:extLst>
          </p:cNvPr>
          <p:cNvSpPr txBox="1"/>
          <p:nvPr/>
        </p:nvSpPr>
        <p:spPr>
          <a:xfrm>
            <a:off x="2120099" y="512729"/>
            <a:ext cx="8104202" cy="1077218"/>
          </a:xfrm>
          <a:prstGeom prst="rect">
            <a:avLst/>
          </a:prstGeom>
          <a:noFill/>
        </p:spPr>
        <p:txBody>
          <a:bodyPr wrap="square" rtlCol="0">
            <a:spAutoFit/>
          </a:bodyPr>
          <a:lstStyle/>
          <a:p>
            <a:pPr algn="ctr">
              <a:defRPr/>
            </a:pPr>
            <a:r>
              <a:rPr lang="en-US" sz="3200" dirty="0">
                <a:solidFill>
                  <a:prstClr val="white"/>
                </a:solidFill>
                <a:latin typeface="Arial Black" panose="020B0A04020102020204" pitchFamily="34" charset="0"/>
                <a:cs typeface="Arial" panose="020B0604020202020204" pitchFamily="34" charset="0"/>
              </a:rPr>
              <a:t>IDAHO ADVANCED ENERGY CONSORTIUM ANNUAL REPORT</a:t>
            </a:r>
          </a:p>
        </p:txBody>
      </p:sp>
      <p:cxnSp>
        <p:nvCxnSpPr>
          <p:cNvPr id="5" name="Straight Connector 4">
            <a:extLst>
              <a:ext uri="{FF2B5EF4-FFF2-40B4-BE49-F238E27FC236}">
                <a16:creationId xmlns:a16="http://schemas.microsoft.com/office/drawing/2014/main" id="{621ABBEB-EDCE-4D4A-CDEA-C4F0DFEF58CD}"/>
              </a:ext>
            </a:extLst>
          </p:cNvPr>
          <p:cNvCxnSpPr>
            <a:cxnSpLocks/>
          </p:cNvCxnSpPr>
          <p:nvPr/>
        </p:nvCxnSpPr>
        <p:spPr>
          <a:xfrm>
            <a:off x="2489808" y="1676400"/>
            <a:ext cx="7263792"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pic>
        <p:nvPicPr>
          <p:cNvPr id="15" name="Picture 14" descr="Logo, company name&#10;&#10;Description automatically generated">
            <a:extLst>
              <a:ext uri="{FF2B5EF4-FFF2-40B4-BE49-F238E27FC236}">
                <a16:creationId xmlns:a16="http://schemas.microsoft.com/office/drawing/2014/main" id="{B183861F-D8DA-4399-DCE1-145CE75C64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24990" y="6172323"/>
            <a:ext cx="864818" cy="533400"/>
          </a:xfrm>
          <a:prstGeom prst="rect">
            <a:avLst/>
          </a:prstGeom>
        </p:spPr>
      </p:pic>
      <p:sp>
        <p:nvSpPr>
          <p:cNvPr id="12" name="Content Placeholder 11">
            <a:extLst>
              <a:ext uri="{FF2B5EF4-FFF2-40B4-BE49-F238E27FC236}">
                <a16:creationId xmlns:a16="http://schemas.microsoft.com/office/drawing/2014/main" id="{F8EA9F47-B105-1C96-9CB5-E0741DB99AD9}"/>
              </a:ext>
            </a:extLst>
          </p:cNvPr>
          <p:cNvSpPr>
            <a:spLocks noGrp="1"/>
          </p:cNvSpPr>
          <p:nvPr>
            <p:ph sz="half" idx="2"/>
          </p:nvPr>
        </p:nvSpPr>
        <p:spPr>
          <a:xfrm>
            <a:off x="2057400" y="1804971"/>
            <a:ext cx="7924800" cy="4748474"/>
          </a:xfrm>
        </p:spPr>
        <p:txBody>
          <a:bodyPr>
            <a:noAutofit/>
          </a:bodyPr>
          <a:lstStyle/>
          <a:p>
            <a:pPr>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Between 2020 to 2029, the total combined cost of  advanced energy projects will </a:t>
            </a:r>
            <a:r>
              <a:rPr lang="en-US" sz="2000" b="1" dirty="0">
                <a:solidFill>
                  <a:schemeClr val="bg1"/>
                </a:solidFill>
                <a:latin typeface="Arial" panose="020B0604020202020204" pitchFamily="34" charset="0"/>
                <a:cs typeface="Arial" panose="020B0604020202020204" pitchFamily="34" charset="0"/>
              </a:rPr>
              <a:t>exceed $3 billion.</a:t>
            </a:r>
          </a:p>
          <a:p>
            <a:pPr>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Contribute </a:t>
            </a:r>
            <a:r>
              <a:rPr lang="en-US" sz="2000" b="1" dirty="0">
                <a:solidFill>
                  <a:schemeClr val="bg1"/>
                </a:solidFill>
                <a:latin typeface="Arial" panose="020B0604020202020204" pitchFamily="34" charset="0"/>
                <a:cs typeface="Arial" panose="020B0604020202020204" pitchFamily="34" charset="0"/>
              </a:rPr>
              <a:t>$224 million </a:t>
            </a:r>
            <a:r>
              <a:rPr lang="en-US" sz="2000" dirty="0">
                <a:solidFill>
                  <a:schemeClr val="bg1"/>
                </a:solidFill>
                <a:latin typeface="Arial" panose="020B0604020202020204" pitchFamily="34" charset="0"/>
                <a:cs typeface="Arial" panose="020B0604020202020204" pitchFamily="34" charset="0"/>
              </a:rPr>
              <a:t>to Idaho’s gross state product in FY2024 alone and </a:t>
            </a:r>
            <a:r>
              <a:rPr lang="en-US" sz="2000" b="1" dirty="0">
                <a:solidFill>
                  <a:schemeClr val="bg1"/>
                </a:solidFill>
                <a:latin typeface="Arial" panose="020B0604020202020204" pitchFamily="34" charset="0"/>
                <a:cs typeface="Arial" panose="020B0604020202020204" pitchFamily="34" charset="0"/>
              </a:rPr>
              <a:t>$367 million </a:t>
            </a:r>
            <a:r>
              <a:rPr lang="en-US" sz="2000" dirty="0">
                <a:solidFill>
                  <a:schemeClr val="bg1"/>
                </a:solidFill>
                <a:latin typeface="Arial" panose="020B0604020202020204" pitchFamily="34" charset="0"/>
                <a:cs typeface="Arial" panose="020B0604020202020204" pitchFamily="34" charset="0"/>
              </a:rPr>
              <a:t>by 2026.</a:t>
            </a:r>
          </a:p>
          <a:p>
            <a:pPr>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Produce </a:t>
            </a:r>
            <a:r>
              <a:rPr lang="en-US" sz="2000" b="1" dirty="0">
                <a:solidFill>
                  <a:schemeClr val="bg1"/>
                </a:solidFill>
                <a:latin typeface="Arial" panose="020B0604020202020204" pitchFamily="34" charset="0"/>
                <a:cs typeface="Arial" panose="020B0604020202020204" pitchFamily="34" charset="0"/>
              </a:rPr>
              <a:t>$148 million </a:t>
            </a:r>
            <a:r>
              <a:rPr lang="en-US" sz="2000" dirty="0">
                <a:solidFill>
                  <a:schemeClr val="bg1"/>
                </a:solidFill>
                <a:latin typeface="Arial" panose="020B0604020202020204" pitchFamily="34" charset="0"/>
                <a:cs typeface="Arial" panose="020B0604020202020204" pitchFamily="34" charset="0"/>
              </a:rPr>
              <a:t>in new wages, salaries, benefits, and payroll taxes in 2024.</a:t>
            </a:r>
          </a:p>
          <a:p>
            <a:pPr>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Create over </a:t>
            </a:r>
            <a:r>
              <a:rPr lang="en-US" sz="2000" b="1" dirty="0">
                <a:solidFill>
                  <a:schemeClr val="bg1"/>
                </a:solidFill>
                <a:latin typeface="Arial" panose="020B0604020202020204" pitchFamily="34" charset="0"/>
                <a:cs typeface="Arial" panose="020B0604020202020204" pitchFamily="34" charset="0"/>
              </a:rPr>
              <a:t>2,500 jobs in 2024</a:t>
            </a:r>
            <a:r>
              <a:rPr lang="en-US" sz="2000" dirty="0">
                <a:solidFill>
                  <a:schemeClr val="bg1"/>
                </a:solidFill>
                <a:latin typeface="Arial" panose="020B0604020202020204" pitchFamily="34" charset="0"/>
                <a:cs typeface="Arial" panose="020B0604020202020204" pitchFamily="34" charset="0"/>
              </a:rPr>
              <a:t>, and over </a:t>
            </a:r>
            <a:r>
              <a:rPr lang="en-US" sz="2000" b="1" dirty="0">
                <a:solidFill>
                  <a:schemeClr val="bg1"/>
                </a:solidFill>
                <a:latin typeface="Arial" panose="020B0604020202020204" pitchFamily="34" charset="0"/>
                <a:cs typeface="Arial" panose="020B0604020202020204" pitchFamily="34" charset="0"/>
              </a:rPr>
              <a:t>4,600 jobs by 2026.</a:t>
            </a:r>
          </a:p>
          <a:p>
            <a:pPr>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Project managers expect </a:t>
            </a:r>
            <a:r>
              <a:rPr lang="en-US" sz="2000" b="1" dirty="0">
                <a:solidFill>
                  <a:schemeClr val="bg1"/>
                </a:solidFill>
                <a:latin typeface="Arial" panose="020B0604020202020204" pitchFamily="34" charset="0"/>
                <a:cs typeface="Arial" panose="020B0604020202020204" pitchFamily="34" charset="0"/>
              </a:rPr>
              <a:t>over 80% of </a:t>
            </a:r>
            <a:r>
              <a:rPr lang="en-US" sz="2000" dirty="0">
                <a:solidFill>
                  <a:schemeClr val="bg1"/>
                </a:solidFill>
                <a:latin typeface="Arial" panose="020B0604020202020204" pitchFamily="34" charset="0"/>
                <a:cs typeface="Arial" panose="020B0604020202020204" pitchFamily="34" charset="0"/>
              </a:rPr>
              <a:t>construction work and related equipment orders will be sourced from Idaho-based businesses.</a:t>
            </a:r>
          </a:p>
          <a:p>
            <a:pPr>
              <a:spcBef>
                <a:spcPts val="0"/>
              </a:spcBef>
              <a:spcAft>
                <a:spcPts val="1200"/>
              </a:spcAft>
            </a:pPr>
            <a:r>
              <a:rPr lang="en-US" sz="2000" dirty="0">
                <a:solidFill>
                  <a:schemeClr val="bg1"/>
                </a:solidFill>
                <a:latin typeface="Arial" panose="020B0604020202020204" pitchFamily="34" charset="0"/>
                <a:cs typeface="Arial" panose="020B0604020202020204" pitchFamily="34" charset="0"/>
              </a:rPr>
              <a:t>The total value of economic output from the projects is expected to reach </a:t>
            </a:r>
            <a:r>
              <a:rPr lang="en-US" sz="2000" b="1" dirty="0">
                <a:solidFill>
                  <a:schemeClr val="bg1"/>
                </a:solidFill>
                <a:latin typeface="Arial" panose="020B0604020202020204" pitchFamily="34" charset="0"/>
                <a:cs typeface="Arial" panose="020B0604020202020204" pitchFamily="34" charset="0"/>
              </a:rPr>
              <a:t>$500 million in 2024 and nearly $815 million by 2026.</a:t>
            </a:r>
          </a:p>
        </p:txBody>
      </p:sp>
      <p:sp>
        <p:nvSpPr>
          <p:cNvPr id="10" name="TextBox 9">
            <a:extLst>
              <a:ext uri="{FF2B5EF4-FFF2-40B4-BE49-F238E27FC236}">
                <a16:creationId xmlns:a16="http://schemas.microsoft.com/office/drawing/2014/main" id="{A8E93DC9-8665-10D1-44F6-C6C0CBD923E8}"/>
              </a:ext>
            </a:extLst>
          </p:cNvPr>
          <p:cNvSpPr txBox="1"/>
          <p:nvPr/>
        </p:nvSpPr>
        <p:spPr>
          <a:xfrm>
            <a:off x="6095999" y="6407595"/>
            <a:ext cx="5995010" cy="307777"/>
          </a:xfrm>
          <a:prstGeom prst="rect">
            <a:avLst/>
          </a:prstGeom>
          <a:noFill/>
        </p:spPr>
        <p:txBody>
          <a:bodyPr wrap="square" rtlCol="0">
            <a:spAutoFit/>
          </a:bodyPr>
          <a:lstStyle/>
          <a:p>
            <a:r>
              <a:rPr lang="en-US" sz="1400" i="1" dirty="0">
                <a:solidFill>
                  <a:prstClr val="white"/>
                </a:solidFill>
                <a:latin typeface="Calibri"/>
              </a:rPr>
              <a:t>Source: Idaho Advanced Energy Consortium Annual Report</a:t>
            </a:r>
          </a:p>
        </p:txBody>
      </p:sp>
    </p:spTree>
    <p:extLst>
      <p:ext uri="{BB962C8B-B14F-4D97-AF65-F5344CB8AC3E}">
        <p14:creationId xmlns:p14="http://schemas.microsoft.com/office/powerpoint/2010/main" val="31827459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4" name="Picture 3" descr="A dirt road on a hill with trees in the background&#10;&#10;Description automatically generated">
            <a:extLst>
              <a:ext uri="{FF2B5EF4-FFF2-40B4-BE49-F238E27FC236}">
                <a16:creationId xmlns:a16="http://schemas.microsoft.com/office/drawing/2014/main" id="{64761A40-1C31-547F-8DB1-672C50BCBF29}"/>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11015"/>
          <a:stretch/>
        </p:blipFill>
        <p:spPr>
          <a:xfrm>
            <a:off x="1524000" y="0"/>
            <a:ext cx="9144001" cy="6858000"/>
          </a:xfrm>
          <a:prstGeom prst="rect">
            <a:avLst/>
          </a:prstGeom>
        </p:spPr>
      </p:pic>
      <p:sp>
        <p:nvSpPr>
          <p:cNvPr id="7" name="Rectangle 6">
            <a:extLst>
              <a:ext uri="{FF2B5EF4-FFF2-40B4-BE49-F238E27FC236}">
                <a16:creationId xmlns:a16="http://schemas.microsoft.com/office/drawing/2014/main" id="{A966EA22-AB97-8D29-9DA5-17F921AF6C85}"/>
              </a:ext>
            </a:extLst>
          </p:cNvPr>
          <p:cNvSpPr/>
          <p:nvPr/>
        </p:nvSpPr>
        <p:spPr>
          <a:xfrm>
            <a:off x="1524000" y="620768"/>
            <a:ext cx="9144000" cy="5379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latin typeface="Calibri"/>
            </a:endParaRPr>
          </a:p>
        </p:txBody>
      </p:sp>
      <p:sp>
        <p:nvSpPr>
          <p:cNvPr id="2" name="TextBox 1">
            <a:extLst>
              <a:ext uri="{FF2B5EF4-FFF2-40B4-BE49-F238E27FC236}">
                <a16:creationId xmlns:a16="http://schemas.microsoft.com/office/drawing/2014/main" id="{40DE381A-4CB2-986E-F1E4-DB2F66E94B7D}"/>
              </a:ext>
            </a:extLst>
          </p:cNvPr>
          <p:cNvSpPr txBox="1"/>
          <p:nvPr/>
        </p:nvSpPr>
        <p:spPr>
          <a:xfrm>
            <a:off x="2081619" y="1254389"/>
            <a:ext cx="8104202" cy="584775"/>
          </a:xfrm>
          <a:prstGeom prst="rect">
            <a:avLst/>
          </a:prstGeom>
          <a:noFill/>
        </p:spPr>
        <p:txBody>
          <a:bodyPr wrap="square" rtlCol="0">
            <a:spAutoFit/>
          </a:bodyPr>
          <a:lstStyle/>
          <a:p>
            <a:pPr algn="ctr">
              <a:defRPr/>
            </a:pPr>
            <a:r>
              <a:rPr lang="en-US" sz="3200" dirty="0">
                <a:solidFill>
                  <a:prstClr val="white"/>
                </a:solidFill>
                <a:latin typeface="Arial Black" panose="020B0A04020102020204" pitchFamily="34" charset="0"/>
                <a:cs typeface="Arial" panose="020B0604020202020204" pitchFamily="34" charset="0"/>
              </a:rPr>
              <a:t>TEAM IDAHO</a:t>
            </a:r>
          </a:p>
        </p:txBody>
      </p:sp>
      <p:cxnSp>
        <p:nvCxnSpPr>
          <p:cNvPr id="5" name="Straight Connector 4">
            <a:extLst>
              <a:ext uri="{FF2B5EF4-FFF2-40B4-BE49-F238E27FC236}">
                <a16:creationId xmlns:a16="http://schemas.microsoft.com/office/drawing/2014/main" id="{621ABBEB-EDCE-4D4A-CDEA-C4F0DFEF58CD}"/>
              </a:ext>
            </a:extLst>
          </p:cNvPr>
          <p:cNvCxnSpPr>
            <a:cxnSpLocks/>
          </p:cNvCxnSpPr>
          <p:nvPr/>
        </p:nvCxnSpPr>
        <p:spPr>
          <a:xfrm>
            <a:off x="3761509" y="1839163"/>
            <a:ext cx="487680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pic>
        <p:nvPicPr>
          <p:cNvPr id="15" name="Picture 14" descr="Logo, company name&#10;&#10;Description automatically generated">
            <a:extLst>
              <a:ext uri="{FF2B5EF4-FFF2-40B4-BE49-F238E27FC236}">
                <a16:creationId xmlns:a16="http://schemas.microsoft.com/office/drawing/2014/main" id="{B183861F-D8DA-4399-DCE1-145CE75C64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6367" y="6129320"/>
            <a:ext cx="864818" cy="533400"/>
          </a:xfrm>
          <a:prstGeom prst="rect">
            <a:avLst/>
          </a:prstGeom>
        </p:spPr>
      </p:pic>
      <p:sp>
        <p:nvSpPr>
          <p:cNvPr id="12" name="Content Placeholder 11">
            <a:extLst>
              <a:ext uri="{FF2B5EF4-FFF2-40B4-BE49-F238E27FC236}">
                <a16:creationId xmlns:a16="http://schemas.microsoft.com/office/drawing/2014/main" id="{F8EA9F47-B105-1C96-9CB5-E0741DB99AD9}"/>
              </a:ext>
            </a:extLst>
          </p:cNvPr>
          <p:cNvSpPr>
            <a:spLocks noGrp="1"/>
          </p:cNvSpPr>
          <p:nvPr>
            <p:ph sz="half" idx="2"/>
          </p:nvPr>
        </p:nvSpPr>
        <p:spPr>
          <a:xfrm>
            <a:off x="2161308" y="2103438"/>
            <a:ext cx="7820892" cy="4525963"/>
          </a:xfrm>
        </p:spPr>
        <p:txBody>
          <a:bodyPr/>
          <a:lstStyle/>
          <a:p>
            <a:pPr>
              <a:spcAft>
                <a:spcPts val="1800"/>
              </a:spcAft>
            </a:pPr>
            <a:r>
              <a:rPr lang="en-US" dirty="0">
                <a:solidFill>
                  <a:schemeClr val="bg1"/>
                </a:solidFill>
                <a:latin typeface="Arial" panose="020B0604020202020204" pitchFamily="34" charset="0"/>
                <a:cs typeface="Arial" panose="020B0604020202020204" pitchFamily="34" charset="0"/>
              </a:rPr>
              <a:t>Idaho has a robust network across the state to assist based on clients’ needs</a:t>
            </a:r>
          </a:p>
          <a:p>
            <a:pPr>
              <a:spcAft>
                <a:spcPts val="1800"/>
              </a:spcAft>
            </a:pPr>
            <a:r>
              <a:rPr lang="en-US" dirty="0">
                <a:solidFill>
                  <a:schemeClr val="bg1"/>
                </a:solidFill>
                <a:latin typeface="Arial" panose="020B0604020202020204" pitchFamily="34" charset="0"/>
                <a:cs typeface="Arial" panose="020B0604020202020204" pitchFamily="34" charset="0"/>
              </a:rPr>
              <a:t>Idaho’s boots on the ground include </a:t>
            </a:r>
            <a:r>
              <a:rPr lang="en-US" b="1" dirty="0">
                <a:solidFill>
                  <a:schemeClr val="bg1"/>
                </a:solidFill>
                <a:latin typeface="Arial" panose="020B0604020202020204" pitchFamily="34" charset="0"/>
                <a:cs typeface="Arial" panose="020B0604020202020204" pitchFamily="34" charset="0"/>
              </a:rPr>
              <a:t>44</a:t>
            </a:r>
            <a:r>
              <a:rPr lang="en-US" dirty="0">
                <a:solidFill>
                  <a:schemeClr val="bg1"/>
                </a:solidFill>
                <a:latin typeface="Arial" panose="020B0604020202020204" pitchFamily="34" charset="0"/>
                <a:cs typeface="Arial" panose="020B0604020202020204" pitchFamily="34" charset="0"/>
              </a:rPr>
              <a:t> economic development professionals</a:t>
            </a:r>
          </a:p>
          <a:p>
            <a:pPr>
              <a:spcAft>
                <a:spcPts val="1800"/>
              </a:spcAft>
            </a:pPr>
            <a:r>
              <a:rPr lang="en-US" dirty="0">
                <a:solidFill>
                  <a:schemeClr val="bg1"/>
                </a:solidFill>
                <a:latin typeface="Arial" panose="020B0604020202020204" pitchFamily="34" charset="0"/>
                <a:cs typeface="Arial" panose="020B0604020202020204" pitchFamily="34" charset="0"/>
              </a:rPr>
              <a:t>Governor Little’s Rapid Response Team</a:t>
            </a:r>
          </a:p>
        </p:txBody>
      </p:sp>
    </p:spTree>
    <p:extLst>
      <p:ext uri="{BB962C8B-B14F-4D97-AF65-F5344CB8AC3E}">
        <p14:creationId xmlns:p14="http://schemas.microsoft.com/office/powerpoint/2010/main" val="37073533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7681"/>
        </a:solidFill>
        <a:effectLst/>
      </p:bgPr>
    </p:bg>
    <p:spTree>
      <p:nvGrpSpPr>
        <p:cNvPr id="1" name=""/>
        <p:cNvGrpSpPr/>
        <p:nvPr/>
      </p:nvGrpSpPr>
      <p:grpSpPr>
        <a:xfrm>
          <a:off x="0" y="0"/>
          <a:ext cx="0" cy="0"/>
          <a:chOff x="0" y="0"/>
          <a:chExt cx="0" cy="0"/>
        </a:xfrm>
      </p:grpSpPr>
      <p:pic>
        <p:nvPicPr>
          <p:cNvPr id="4" name="Picture 3" descr="A waterfall with a rocky landscape&#10;&#10;Description automatically generated with medium confidence">
            <a:extLst>
              <a:ext uri="{FF2B5EF4-FFF2-40B4-BE49-F238E27FC236}">
                <a16:creationId xmlns:a16="http://schemas.microsoft.com/office/drawing/2014/main" id="{3137ACF1-05C6-F7E9-D851-8F9ED352195F}"/>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5883" r="-5883"/>
          <a:stretch/>
        </p:blipFill>
        <p:spPr>
          <a:xfrm>
            <a:off x="1524000" y="0"/>
            <a:ext cx="9715500" cy="6858000"/>
          </a:xfrm>
          <a:prstGeom prst="rect">
            <a:avLst/>
          </a:prstGeom>
        </p:spPr>
      </p:pic>
      <p:sp>
        <p:nvSpPr>
          <p:cNvPr id="7" name="Rectangle 6">
            <a:extLst>
              <a:ext uri="{FF2B5EF4-FFF2-40B4-BE49-F238E27FC236}">
                <a16:creationId xmlns:a16="http://schemas.microsoft.com/office/drawing/2014/main" id="{A966EA22-AB97-8D29-9DA5-17F921AF6C85}"/>
              </a:ext>
            </a:extLst>
          </p:cNvPr>
          <p:cNvSpPr/>
          <p:nvPr/>
        </p:nvSpPr>
        <p:spPr>
          <a:xfrm>
            <a:off x="1524000" y="620768"/>
            <a:ext cx="9144000" cy="5379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latin typeface="Calibri"/>
            </a:endParaRPr>
          </a:p>
        </p:txBody>
      </p:sp>
      <p:sp>
        <p:nvSpPr>
          <p:cNvPr id="2" name="TextBox 1">
            <a:extLst>
              <a:ext uri="{FF2B5EF4-FFF2-40B4-BE49-F238E27FC236}">
                <a16:creationId xmlns:a16="http://schemas.microsoft.com/office/drawing/2014/main" id="{40DE381A-4CB2-986E-F1E4-DB2F66E94B7D}"/>
              </a:ext>
            </a:extLst>
          </p:cNvPr>
          <p:cNvSpPr txBox="1"/>
          <p:nvPr/>
        </p:nvSpPr>
        <p:spPr>
          <a:xfrm>
            <a:off x="2081619" y="754309"/>
            <a:ext cx="8104202" cy="584775"/>
          </a:xfrm>
          <a:prstGeom prst="rect">
            <a:avLst/>
          </a:prstGeom>
          <a:noFill/>
        </p:spPr>
        <p:txBody>
          <a:bodyPr wrap="square" rtlCol="0">
            <a:spAutoFit/>
          </a:bodyPr>
          <a:lstStyle/>
          <a:p>
            <a:pPr algn="ctr">
              <a:defRPr/>
            </a:pPr>
            <a:r>
              <a:rPr lang="en-US" sz="3200" dirty="0">
                <a:solidFill>
                  <a:prstClr val="white"/>
                </a:solidFill>
                <a:latin typeface="Arial Black" panose="020B0A04020102020204" pitchFamily="34" charset="0"/>
                <a:cs typeface="Arial" panose="020B0604020202020204" pitchFamily="34" charset="0"/>
              </a:rPr>
              <a:t>INCENTIVES</a:t>
            </a:r>
          </a:p>
        </p:txBody>
      </p:sp>
      <p:cxnSp>
        <p:nvCxnSpPr>
          <p:cNvPr id="5" name="Straight Connector 4">
            <a:extLst>
              <a:ext uri="{FF2B5EF4-FFF2-40B4-BE49-F238E27FC236}">
                <a16:creationId xmlns:a16="http://schemas.microsoft.com/office/drawing/2014/main" id="{621ABBEB-EDCE-4D4A-CDEA-C4F0DFEF58CD}"/>
              </a:ext>
            </a:extLst>
          </p:cNvPr>
          <p:cNvCxnSpPr>
            <a:cxnSpLocks/>
          </p:cNvCxnSpPr>
          <p:nvPr/>
        </p:nvCxnSpPr>
        <p:spPr>
          <a:xfrm>
            <a:off x="3761509" y="1339083"/>
            <a:ext cx="487680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sp>
        <p:nvSpPr>
          <p:cNvPr id="9" name="Content Placeholder 2">
            <a:extLst>
              <a:ext uri="{FF2B5EF4-FFF2-40B4-BE49-F238E27FC236}">
                <a16:creationId xmlns:a16="http://schemas.microsoft.com/office/drawing/2014/main" id="{B1B09A07-C0EB-61CB-F9F1-1F249F8932D4}"/>
              </a:ext>
            </a:extLst>
          </p:cNvPr>
          <p:cNvSpPr>
            <a:spLocks noGrp="1"/>
          </p:cNvSpPr>
          <p:nvPr>
            <p:ph sz="half" idx="1"/>
          </p:nvPr>
        </p:nvSpPr>
        <p:spPr>
          <a:xfrm>
            <a:off x="2133601" y="1635713"/>
            <a:ext cx="8052221" cy="1016711"/>
          </a:xfrm>
          <a:solidFill>
            <a:srgbClr val="40C0BE"/>
          </a:solidFill>
        </p:spPr>
        <p:txBody>
          <a:bodyPr anchor="ctr" anchorCtr="0">
            <a:normAutofit fontScale="70000" lnSpcReduction="20000"/>
          </a:bodyPr>
          <a:lstStyle/>
          <a:p>
            <a:pPr marL="0" indent="0" algn="ctr">
              <a:buNone/>
            </a:pPr>
            <a:r>
              <a:rPr lang="en-US" sz="4000" dirty="0">
                <a:solidFill>
                  <a:schemeClr val="bg1"/>
                </a:solidFill>
                <a:latin typeface="Arial" panose="020B0604020202020204" pitchFamily="34" charset="0"/>
                <a:cs typeface="Arial" panose="020B0604020202020204" pitchFamily="34" charset="0"/>
              </a:rPr>
              <a:t>Idaho Tax Reimbursement Incentive (TRI)</a:t>
            </a:r>
          </a:p>
          <a:p>
            <a:pPr marL="0" indent="0" algn="ctr">
              <a:buNone/>
            </a:pPr>
            <a:r>
              <a:rPr lang="en-US" sz="2600" dirty="0">
                <a:solidFill>
                  <a:schemeClr val="bg1"/>
                </a:solidFill>
                <a:latin typeface="Arial" panose="020B0604020202020204" pitchFamily="34" charset="0"/>
                <a:cs typeface="Arial" panose="020B0604020202020204" pitchFamily="34" charset="0"/>
              </a:rPr>
              <a:t>A reimbursable performance-based tax credit for companies seeking to expand or relocate to Idaho by adding new, qualifying jobs.</a:t>
            </a:r>
          </a:p>
        </p:txBody>
      </p:sp>
      <p:sp>
        <p:nvSpPr>
          <p:cNvPr id="10" name="Content Placeholder 2">
            <a:extLst>
              <a:ext uri="{FF2B5EF4-FFF2-40B4-BE49-F238E27FC236}">
                <a16:creationId xmlns:a16="http://schemas.microsoft.com/office/drawing/2014/main" id="{370EC588-FA00-D987-80F9-9499CDA5ECF8}"/>
              </a:ext>
            </a:extLst>
          </p:cNvPr>
          <p:cNvSpPr txBox="1">
            <a:spLocks/>
          </p:cNvSpPr>
          <p:nvPr/>
        </p:nvSpPr>
        <p:spPr>
          <a:xfrm>
            <a:off x="2133601" y="2733578"/>
            <a:ext cx="8052220" cy="964891"/>
          </a:xfrm>
          <a:prstGeom prst="rect">
            <a:avLst/>
          </a:prstGeom>
          <a:solidFill>
            <a:srgbClr val="40C0BE"/>
          </a:solidFill>
        </p:spPr>
        <p:txBody>
          <a:bodyPr vert="horz" lIns="91440" tIns="45720" rIns="91440" bIns="45720" rtlCol="0" anchor="ctr" anchorCtr="0">
            <a:normAutofit fontScale="9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defRPr/>
            </a:pPr>
            <a:r>
              <a:rPr lang="en-US" dirty="0">
                <a:solidFill>
                  <a:prstClr val="white"/>
                </a:solidFill>
                <a:latin typeface="Arial" panose="020B0604020202020204" pitchFamily="34" charset="0"/>
                <a:cs typeface="Arial" panose="020B0604020202020204" pitchFamily="34" charset="0"/>
              </a:rPr>
              <a:t>Business Advantage</a:t>
            </a:r>
          </a:p>
          <a:p>
            <a:pPr marL="0" indent="0" algn="ctr">
              <a:buNone/>
              <a:defRPr/>
            </a:pPr>
            <a:r>
              <a:rPr lang="en-US" sz="1800" dirty="0">
                <a:solidFill>
                  <a:prstClr val="white"/>
                </a:solidFill>
                <a:latin typeface="Arial" panose="020B0604020202020204" pitchFamily="34" charset="0"/>
                <a:cs typeface="Arial" panose="020B0604020202020204" pitchFamily="34" charset="0"/>
              </a:rPr>
              <a:t>Businesses that invest a minimum of $500,000 and create10 jobs may be eligible for a variety of incentives.</a:t>
            </a:r>
          </a:p>
        </p:txBody>
      </p:sp>
      <p:sp>
        <p:nvSpPr>
          <p:cNvPr id="11" name="Content Placeholder 2">
            <a:extLst>
              <a:ext uri="{FF2B5EF4-FFF2-40B4-BE49-F238E27FC236}">
                <a16:creationId xmlns:a16="http://schemas.microsoft.com/office/drawing/2014/main" id="{2768F4E7-99C0-1790-01D8-148732F732D5}"/>
              </a:ext>
            </a:extLst>
          </p:cNvPr>
          <p:cNvSpPr txBox="1">
            <a:spLocks/>
          </p:cNvSpPr>
          <p:nvPr/>
        </p:nvSpPr>
        <p:spPr>
          <a:xfrm>
            <a:off x="2133601" y="4809836"/>
            <a:ext cx="8052220" cy="1645328"/>
          </a:xfrm>
          <a:prstGeom prst="rect">
            <a:avLst/>
          </a:prstGeom>
          <a:solidFill>
            <a:srgbClr val="40C0BE"/>
          </a:solidFill>
        </p:spPr>
        <p:txBody>
          <a:bodyPr vert="horz" lIns="91440" tIns="45720" rIns="91440" bIns="45720" rtlCol="0" anchor="ctr" anchorCtr="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defRPr/>
            </a:pPr>
            <a:r>
              <a:rPr lang="en-US" dirty="0">
                <a:solidFill>
                  <a:prstClr val="white"/>
                </a:solidFill>
                <a:latin typeface="Arial" panose="020B0604020202020204" pitchFamily="34" charset="0"/>
                <a:cs typeface="Arial" panose="020B0604020202020204" pitchFamily="34" charset="0"/>
              </a:rPr>
              <a:t>Workforce Training and Idaho LAUNCH</a:t>
            </a:r>
          </a:p>
          <a:p>
            <a:pPr marL="0" indent="0" algn="ctr">
              <a:buNone/>
              <a:defRPr/>
            </a:pPr>
            <a:r>
              <a:rPr lang="en-US" sz="1800" dirty="0">
                <a:solidFill>
                  <a:prstClr val="white"/>
                </a:solidFill>
                <a:latin typeface="Arial" panose="020B0604020202020204" pitchFamily="34" charset="0"/>
                <a:cs typeface="Arial" panose="020B0604020202020204" pitchFamily="34" charset="0"/>
              </a:rPr>
              <a:t>The state offers a variety of resources needed to train your workforce, including a reimbursement of up to $3,000 per employee.</a:t>
            </a:r>
          </a:p>
          <a:p>
            <a:pPr marL="0" indent="0" algn="ctr">
              <a:buNone/>
              <a:defRPr/>
            </a:pPr>
            <a:r>
              <a:rPr lang="en-US" sz="1800" dirty="0">
                <a:solidFill>
                  <a:prstClr val="white"/>
                </a:solidFill>
                <a:latin typeface="Arial" panose="020B0604020202020204" pitchFamily="34" charset="0"/>
                <a:cs typeface="Arial" panose="020B0604020202020204" pitchFamily="34" charset="0"/>
              </a:rPr>
              <a:t>The state also recently released Idaho LAUNCH which will provide </a:t>
            </a:r>
          </a:p>
          <a:p>
            <a:pPr marL="0" indent="0" algn="ctr">
              <a:buNone/>
              <a:defRPr/>
            </a:pPr>
            <a:endParaRPr lang="en-US" sz="1800" dirty="0">
              <a:solidFill>
                <a:prstClr val="white"/>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3895B78-B7EA-F725-AD72-EB65B050285B}"/>
              </a:ext>
            </a:extLst>
          </p:cNvPr>
          <p:cNvSpPr txBox="1">
            <a:spLocks/>
          </p:cNvSpPr>
          <p:nvPr/>
        </p:nvSpPr>
        <p:spPr>
          <a:xfrm>
            <a:off x="2120605" y="3779623"/>
            <a:ext cx="8078211" cy="964891"/>
          </a:xfrm>
          <a:prstGeom prst="rect">
            <a:avLst/>
          </a:prstGeom>
          <a:solidFill>
            <a:srgbClr val="40C0BE"/>
          </a:solidFill>
        </p:spPr>
        <p:txBody>
          <a:bodyPr vert="horz" lIns="91440" tIns="45720" rIns="91440" bIns="45720" rtlCol="0" anchor="ctr" anchorCtr="0">
            <a:normAutofit fontScale="9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defRPr/>
            </a:pPr>
            <a:r>
              <a:rPr lang="en-US" dirty="0">
                <a:solidFill>
                  <a:prstClr val="white"/>
                </a:solidFill>
                <a:latin typeface="Arial" panose="020B0604020202020204" pitchFamily="34" charset="0"/>
                <a:cs typeface="Arial" panose="020B0604020202020204" pitchFamily="34" charset="0"/>
              </a:rPr>
              <a:t>Opportunity Fund</a:t>
            </a:r>
          </a:p>
          <a:p>
            <a:pPr marL="0" indent="0" algn="ctr">
              <a:buNone/>
              <a:defRPr/>
            </a:pPr>
            <a:r>
              <a:rPr lang="en-US" sz="1800" dirty="0">
                <a:solidFill>
                  <a:prstClr val="white"/>
                </a:solidFill>
                <a:latin typeface="Arial" panose="020B0604020202020204" pitchFamily="34" charset="0"/>
                <a:cs typeface="Arial" panose="020B0604020202020204" pitchFamily="34" charset="0"/>
              </a:rPr>
              <a:t>The Opportunity Fund is a deal closing fund for</a:t>
            </a:r>
          </a:p>
          <a:p>
            <a:pPr marL="0" indent="0" algn="ctr">
              <a:buNone/>
              <a:defRPr/>
            </a:pPr>
            <a:r>
              <a:rPr lang="en-US" sz="1800" dirty="0">
                <a:solidFill>
                  <a:prstClr val="white"/>
                </a:solidFill>
                <a:latin typeface="Arial" panose="020B0604020202020204" pitchFamily="34" charset="0"/>
                <a:cs typeface="Arial" panose="020B0604020202020204" pitchFamily="34" charset="0"/>
              </a:rPr>
              <a:t>qualifying projects at the discretion of the Director.</a:t>
            </a:r>
          </a:p>
        </p:txBody>
      </p:sp>
      <p:sp>
        <p:nvSpPr>
          <p:cNvPr id="6" name="Content Placeholder 2">
            <a:extLst>
              <a:ext uri="{FF2B5EF4-FFF2-40B4-BE49-F238E27FC236}">
                <a16:creationId xmlns:a16="http://schemas.microsoft.com/office/drawing/2014/main" id="{6EDC4F55-7E3F-E75A-ED67-59585CFCFA2F}"/>
              </a:ext>
            </a:extLst>
          </p:cNvPr>
          <p:cNvSpPr txBox="1">
            <a:spLocks/>
          </p:cNvSpPr>
          <p:nvPr/>
        </p:nvSpPr>
        <p:spPr>
          <a:xfrm>
            <a:off x="2142836" y="5191769"/>
            <a:ext cx="8052220" cy="1328719"/>
          </a:xfrm>
          <a:prstGeom prst="rect">
            <a:avLst/>
          </a:prstGeom>
          <a:solidFill>
            <a:srgbClr val="40C0BE"/>
          </a:solidFill>
        </p:spPr>
        <p:txBody>
          <a:bodyPr vert="horz" lIns="91440" tIns="45720" rIns="91440" bIns="45720" rtlCol="0" anchor="ctr" anchorCtr="0">
            <a:normAutofit fontScale="8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defRPr/>
            </a:pPr>
            <a:endParaRPr lang="en-US" sz="1800" dirty="0">
              <a:solidFill>
                <a:prstClr val="white"/>
              </a:solidFill>
              <a:latin typeface="Arial" panose="020B0604020202020204" pitchFamily="34" charset="0"/>
              <a:cs typeface="Arial" panose="020B0604020202020204" pitchFamily="34" charset="0"/>
            </a:endParaRPr>
          </a:p>
          <a:p>
            <a:pPr marL="0" indent="0" algn="ctr">
              <a:buNone/>
              <a:defRPr/>
            </a:pPr>
            <a:r>
              <a:rPr lang="en-US" sz="1800" dirty="0">
                <a:solidFill>
                  <a:prstClr val="white"/>
                </a:solidFill>
                <a:latin typeface="Arial" panose="020B0604020202020204" pitchFamily="34" charset="0"/>
                <a:cs typeface="Arial" panose="020B0604020202020204" pitchFamily="34" charset="0"/>
              </a:rPr>
              <a:t>The state offers a variety of resources needed to train your workforce, including a reimbursement of up to $3,000 per employee.</a:t>
            </a:r>
          </a:p>
          <a:p>
            <a:pPr marL="0" indent="0" algn="ctr">
              <a:buNone/>
              <a:defRPr/>
            </a:pPr>
            <a:r>
              <a:rPr lang="en-US" sz="1800" dirty="0">
                <a:solidFill>
                  <a:prstClr val="white"/>
                </a:solidFill>
                <a:latin typeface="Arial" panose="020B0604020202020204" pitchFamily="34" charset="0"/>
                <a:cs typeface="Arial" panose="020B0604020202020204" pitchFamily="34" charset="0"/>
              </a:rPr>
              <a:t>The state also recently released Idaho LAUNCH which will provide Idaho high school graduates with up to $8,000 to attend any Idaho university, community college, career technical or workforce training program.</a:t>
            </a:r>
          </a:p>
          <a:p>
            <a:pPr marL="0" indent="0" algn="ctr">
              <a:buNone/>
              <a:defRPr/>
            </a:pPr>
            <a:endParaRPr lang="en-US" sz="18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61365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7681"/>
        </a:solidFill>
        <a:effectLst/>
      </p:bgPr>
    </p:bg>
    <p:spTree>
      <p:nvGrpSpPr>
        <p:cNvPr id="1" name=""/>
        <p:cNvGrpSpPr/>
        <p:nvPr/>
      </p:nvGrpSpPr>
      <p:grpSpPr>
        <a:xfrm>
          <a:off x="0" y="0"/>
          <a:ext cx="0" cy="0"/>
          <a:chOff x="0" y="0"/>
          <a:chExt cx="0" cy="0"/>
        </a:xfrm>
      </p:grpSpPr>
      <p:pic>
        <p:nvPicPr>
          <p:cNvPr id="4" name="Picture 3" descr="A waterfall with a rocky landscape&#10;&#10;Description automatically generated with medium confidence">
            <a:extLst>
              <a:ext uri="{FF2B5EF4-FFF2-40B4-BE49-F238E27FC236}">
                <a16:creationId xmlns:a16="http://schemas.microsoft.com/office/drawing/2014/main" id="{3137ACF1-05C6-F7E9-D851-8F9ED352195F}"/>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5883" r="-5883"/>
          <a:stretch/>
        </p:blipFill>
        <p:spPr>
          <a:xfrm>
            <a:off x="1524000" y="0"/>
            <a:ext cx="9715500" cy="6858000"/>
          </a:xfrm>
          <a:prstGeom prst="rect">
            <a:avLst/>
          </a:prstGeom>
        </p:spPr>
      </p:pic>
      <p:sp>
        <p:nvSpPr>
          <p:cNvPr id="7" name="Rectangle 6">
            <a:extLst>
              <a:ext uri="{FF2B5EF4-FFF2-40B4-BE49-F238E27FC236}">
                <a16:creationId xmlns:a16="http://schemas.microsoft.com/office/drawing/2014/main" id="{A966EA22-AB97-8D29-9DA5-17F921AF6C85}"/>
              </a:ext>
            </a:extLst>
          </p:cNvPr>
          <p:cNvSpPr/>
          <p:nvPr/>
        </p:nvSpPr>
        <p:spPr>
          <a:xfrm>
            <a:off x="1524000" y="620768"/>
            <a:ext cx="9144000" cy="5379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latin typeface="Calibri"/>
            </a:endParaRPr>
          </a:p>
        </p:txBody>
      </p:sp>
      <p:sp>
        <p:nvSpPr>
          <p:cNvPr id="2" name="TextBox 1">
            <a:extLst>
              <a:ext uri="{FF2B5EF4-FFF2-40B4-BE49-F238E27FC236}">
                <a16:creationId xmlns:a16="http://schemas.microsoft.com/office/drawing/2014/main" id="{40DE381A-4CB2-986E-F1E4-DB2F66E94B7D}"/>
              </a:ext>
            </a:extLst>
          </p:cNvPr>
          <p:cNvSpPr txBox="1"/>
          <p:nvPr/>
        </p:nvSpPr>
        <p:spPr>
          <a:xfrm>
            <a:off x="2081619" y="754309"/>
            <a:ext cx="8104202" cy="584775"/>
          </a:xfrm>
          <a:prstGeom prst="rect">
            <a:avLst/>
          </a:prstGeom>
          <a:noFill/>
        </p:spPr>
        <p:txBody>
          <a:bodyPr wrap="square" rtlCol="0">
            <a:spAutoFit/>
          </a:bodyPr>
          <a:lstStyle/>
          <a:p>
            <a:pPr algn="ctr">
              <a:defRPr/>
            </a:pPr>
            <a:r>
              <a:rPr lang="en-US" sz="3200" dirty="0">
                <a:solidFill>
                  <a:prstClr val="white"/>
                </a:solidFill>
                <a:latin typeface="Arial Black" panose="020B0A04020102020204" pitchFamily="34" charset="0"/>
                <a:cs typeface="Arial" panose="020B0604020202020204" pitchFamily="34" charset="0"/>
              </a:rPr>
              <a:t>INCENTIVES</a:t>
            </a:r>
          </a:p>
        </p:txBody>
      </p:sp>
      <p:cxnSp>
        <p:nvCxnSpPr>
          <p:cNvPr id="5" name="Straight Connector 4">
            <a:extLst>
              <a:ext uri="{FF2B5EF4-FFF2-40B4-BE49-F238E27FC236}">
                <a16:creationId xmlns:a16="http://schemas.microsoft.com/office/drawing/2014/main" id="{621ABBEB-EDCE-4D4A-CDEA-C4F0DFEF58CD}"/>
              </a:ext>
            </a:extLst>
          </p:cNvPr>
          <p:cNvCxnSpPr>
            <a:cxnSpLocks/>
          </p:cNvCxnSpPr>
          <p:nvPr/>
        </p:nvCxnSpPr>
        <p:spPr>
          <a:xfrm>
            <a:off x="3761509" y="1339083"/>
            <a:ext cx="487680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sp>
        <p:nvSpPr>
          <p:cNvPr id="9" name="Content Placeholder 2">
            <a:extLst>
              <a:ext uri="{FF2B5EF4-FFF2-40B4-BE49-F238E27FC236}">
                <a16:creationId xmlns:a16="http://schemas.microsoft.com/office/drawing/2014/main" id="{B1B09A07-C0EB-61CB-F9F1-1F249F8932D4}"/>
              </a:ext>
            </a:extLst>
          </p:cNvPr>
          <p:cNvSpPr>
            <a:spLocks noGrp="1"/>
          </p:cNvSpPr>
          <p:nvPr>
            <p:ph sz="half" idx="1"/>
          </p:nvPr>
        </p:nvSpPr>
        <p:spPr>
          <a:xfrm>
            <a:off x="2186867" y="1826126"/>
            <a:ext cx="8052221" cy="2362200"/>
          </a:xfrm>
          <a:solidFill>
            <a:srgbClr val="40C0BE"/>
          </a:solidFill>
        </p:spPr>
        <p:txBody>
          <a:bodyPr anchor="ctr" anchorCtr="0">
            <a:normAutofit fontScale="62500" lnSpcReduction="20000"/>
          </a:bodyPr>
          <a:lstStyle/>
          <a:p>
            <a:pPr marL="0" indent="0" algn="ctr">
              <a:buNone/>
            </a:pPr>
            <a:r>
              <a:rPr lang="en-US" sz="4000" dirty="0">
                <a:solidFill>
                  <a:schemeClr val="bg1"/>
                </a:solidFill>
                <a:latin typeface="Arial" panose="020B0604020202020204" pitchFamily="34" charset="0"/>
                <a:cs typeface="Arial" panose="020B0604020202020204" pitchFamily="34" charset="0"/>
              </a:rPr>
              <a:t>100% Sales Tax Exemption</a:t>
            </a:r>
          </a:p>
          <a:p>
            <a:pPr marL="0" indent="0" algn="ctr">
              <a:buNone/>
            </a:pPr>
            <a:r>
              <a:rPr lang="en-US" sz="2600" b="1" dirty="0">
                <a:solidFill>
                  <a:schemeClr val="bg1"/>
                </a:solidFill>
                <a:latin typeface="Arial" panose="020B0604020202020204" pitchFamily="34" charset="0"/>
                <a:cs typeface="Arial" panose="020B0604020202020204" pitchFamily="34" charset="0"/>
              </a:rPr>
              <a:t>Production Sales Tax Exemption </a:t>
            </a:r>
            <a:r>
              <a:rPr lang="en-US" sz="2600" dirty="0">
                <a:solidFill>
                  <a:schemeClr val="bg1"/>
                </a:solidFill>
                <a:latin typeface="Arial" panose="020B0604020202020204" pitchFamily="34" charset="0"/>
                <a:cs typeface="Arial" panose="020B0604020202020204" pitchFamily="34" charset="0"/>
              </a:rPr>
              <a:t>- Tax exemption on equipment and raw materials used directly in manufacturing, processing, mining, fabrication or logging operations; for clean rooms and semiconductor equipment manufacturing; and for equipment or material used in research activities. </a:t>
            </a:r>
            <a:r>
              <a:rPr lang="en-US" sz="2600" b="1" u="sng" dirty="0">
                <a:solidFill>
                  <a:schemeClr val="bg1"/>
                </a:solidFill>
                <a:latin typeface="Arial" panose="020B0604020202020204" pitchFamily="34" charset="0"/>
                <a:cs typeface="Arial" panose="020B0604020202020204" pitchFamily="34" charset="0"/>
              </a:rPr>
              <a:t>Processing materials, substances, or commodities for use as fuel for the production of energy are also exempt.</a:t>
            </a:r>
          </a:p>
          <a:p>
            <a:pPr marL="0" indent="0" algn="ctr">
              <a:buNone/>
            </a:pPr>
            <a:endParaRPr lang="en-US" sz="2600" b="1" dirty="0">
              <a:solidFill>
                <a:schemeClr val="bg1"/>
              </a:solidFill>
              <a:latin typeface="Arial" panose="020B0604020202020204" pitchFamily="34" charset="0"/>
              <a:cs typeface="Arial" panose="020B0604020202020204" pitchFamily="34" charset="0"/>
            </a:endParaRPr>
          </a:p>
          <a:p>
            <a:pPr marL="0" indent="0" algn="ctr">
              <a:buNone/>
            </a:pPr>
            <a:r>
              <a:rPr lang="en-US" sz="2600" b="1" dirty="0">
                <a:solidFill>
                  <a:schemeClr val="bg1"/>
                </a:solidFill>
                <a:latin typeface="Arial" panose="020B0604020202020204" pitchFamily="34" charset="0"/>
                <a:cs typeface="Arial" panose="020B0604020202020204" pitchFamily="34" charset="0"/>
              </a:rPr>
              <a:t>Utility and Industrial Fuels Sales Tax Exemption</a:t>
            </a:r>
            <a:r>
              <a:rPr lang="en-US" sz="2600" dirty="0">
                <a:solidFill>
                  <a:schemeClr val="bg1"/>
                </a:solidFill>
                <a:latin typeface="Arial" panose="020B0604020202020204" pitchFamily="34" charset="0"/>
                <a:cs typeface="Arial" panose="020B0604020202020204" pitchFamily="34" charset="0"/>
              </a:rPr>
              <a:t> – Tax exemption on utilities and industrial fuels such as power, water, natural gas and telephone.</a:t>
            </a:r>
          </a:p>
        </p:txBody>
      </p:sp>
      <p:sp>
        <p:nvSpPr>
          <p:cNvPr id="8" name="Content Placeholder 2">
            <a:extLst>
              <a:ext uri="{FF2B5EF4-FFF2-40B4-BE49-F238E27FC236}">
                <a16:creationId xmlns:a16="http://schemas.microsoft.com/office/drawing/2014/main" id="{3D152123-BAE4-554E-C981-86F259763043}"/>
              </a:ext>
            </a:extLst>
          </p:cNvPr>
          <p:cNvSpPr txBox="1">
            <a:spLocks/>
          </p:cNvSpPr>
          <p:nvPr/>
        </p:nvSpPr>
        <p:spPr>
          <a:xfrm>
            <a:off x="2158754" y="4675370"/>
            <a:ext cx="8052221" cy="990600"/>
          </a:xfrm>
          <a:prstGeom prst="rect">
            <a:avLst/>
          </a:prstGeom>
          <a:solidFill>
            <a:srgbClr val="40C0BE"/>
          </a:solidFill>
        </p:spPr>
        <p:txBody>
          <a:bodyPr vert="horz" lIns="91440" tIns="45720" rIns="91440" bIns="45720" rtlCol="0" anchor="ctr" anchorCtr="0">
            <a:normAutofit fontScale="77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pPr>
            <a:r>
              <a:rPr lang="en-US" sz="3100" dirty="0">
                <a:solidFill>
                  <a:prstClr val="white"/>
                </a:solidFill>
                <a:latin typeface="Arial" panose="020B0604020202020204" pitchFamily="34" charset="0"/>
                <a:cs typeface="Arial" panose="020B0604020202020204" pitchFamily="34" charset="0"/>
              </a:rPr>
              <a:t>Cap on Property Tax</a:t>
            </a:r>
          </a:p>
          <a:p>
            <a:pPr marL="0" indent="0" algn="ctr">
              <a:buNone/>
            </a:pPr>
            <a:r>
              <a:rPr lang="en-US" sz="1900" dirty="0">
                <a:solidFill>
                  <a:prstClr val="white"/>
                </a:solidFill>
                <a:latin typeface="Arial" panose="020B0604020202020204" pitchFamily="34" charset="0"/>
                <a:cs typeface="Arial" panose="020B0604020202020204" pitchFamily="34" charset="0"/>
              </a:rPr>
              <a:t>Businesses that invest a minimum of $1 billion in capital improvements, in a county, will receive a county property tax exemption on all property in excess of $400 million in value per year.</a:t>
            </a:r>
          </a:p>
        </p:txBody>
      </p:sp>
    </p:spTree>
    <p:extLst>
      <p:ext uri="{BB962C8B-B14F-4D97-AF65-F5344CB8AC3E}">
        <p14:creationId xmlns:p14="http://schemas.microsoft.com/office/powerpoint/2010/main" val="3402858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761A40-1C31-547F-8DB1-672C50BCBF29}"/>
              </a:ext>
            </a:extLst>
          </p:cNvPr>
          <p:cNvPicPr>
            <a:picLocks noChangeAspect="1"/>
          </p:cNvPicPr>
          <p:nvPr/>
        </p:nvPicPr>
        <p:blipFill>
          <a:blip r:embed="rId2" cstate="print">
            <a:alphaModFix amt="20000"/>
            <a:extLst>
              <a:ext uri="{BEBA8EAE-BF5A-486C-A8C5-ECC9F3942E4B}">
                <a14:imgProps xmlns:a14="http://schemas.microsoft.com/office/drawing/2010/main">
                  <a14:imgLayer r:embed="rId3">
                    <a14:imgEffect>
                      <a14:brightnessContrast bright="21000"/>
                    </a14:imgEffect>
                  </a14:imgLayer>
                </a14:imgProps>
              </a:ext>
              <a:ext uri="{28A0092B-C50C-407E-A947-70E740481C1C}">
                <a14:useLocalDpi xmlns:a14="http://schemas.microsoft.com/office/drawing/2010/main" val="0"/>
              </a:ext>
            </a:extLst>
          </a:blip>
          <a:srcRect l="5502" r="5502"/>
          <a:stretch/>
        </p:blipFill>
        <p:spPr>
          <a:xfrm>
            <a:off x="1524001" y="0"/>
            <a:ext cx="9144001" cy="6858000"/>
          </a:xfrm>
          <a:prstGeom prst="rect">
            <a:avLst/>
          </a:prstGeom>
        </p:spPr>
      </p:pic>
      <p:sp>
        <p:nvSpPr>
          <p:cNvPr id="7" name="Rectangle 6">
            <a:extLst>
              <a:ext uri="{FF2B5EF4-FFF2-40B4-BE49-F238E27FC236}">
                <a16:creationId xmlns:a16="http://schemas.microsoft.com/office/drawing/2014/main" id="{A966EA22-AB97-8D29-9DA5-17F921AF6C85}"/>
              </a:ext>
            </a:extLst>
          </p:cNvPr>
          <p:cNvSpPr/>
          <p:nvPr/>
        </p:nvSpPr>
        <p:spPr>
          <a:xfrm>
            <a:off x="1524000" y="620768"/>
            <a:ext cx="9144000" cy="53799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350" dirty="0">
              <a:solidFill>
                <a:prstClr val="white"/>
              </a:solidFill>
              <a:latin typeface="Calibri"/>
            </a:endParaRPr>
          </a:p>
        </p:txBody>
      </p:sp>
      <p:sp>
        <p:nvSpPr>
          <p:cNvPr id="2" name="TextBox 1">
            <a:extLst>
              <a:ext uri="{FF2B5EF4-FFF2-40B4-BE49-F238E27FC236}">
                <a16:creationId xmlns:a16="http://schemas.microsoft.com/office/drawing/2014/main" id="{40DE381A-4CB2-986E-F1E4-DB2F66E94B7D}"/>
              </a:ext>
            </a:extLst>
          </p:cNvPr>
          <p:cNvSpPr txBox="1"/>
          <p:nvPr/>
        </p:nvSpPr>
        <p:spPr>
          <a:xfrm>
            <a:off x="2043898" y="715837"/>
            <a:ext cx="8104202" cy="584775"/>
          </a:xfrm>
          <a:prstGeom prst="rect">
            <a:avLst/>
          </a:prstGeom>
          <a:noFill/>
        </p:spPr>
        <p:txBody>
          <a:bodyPr wrap="square" rtlCol="0">
            <a:spAutoFit/>
          </a:bodyPr>
          <a:lstStyle/>
          <a:p>
            <a:pPr algn="ctr">
              <a:defRPr/>
            </a:pPr>
            <a:r>
              <a:rPr lang="en-US" sz="3200" dirty="0">
                <a:solidFill>
                  <a:prstClr val="white"/>
                </a:solidFill>
                <a:latin typeface="Arial Black" panose="020B0A04020102020204" pitchFamily="34" charset="0"/>
                <a:cs typeface="Arial" panose="020B0604020202020204" pitchFamily="34" charset="0"/>
              </a:rPr>
              <a:t>IDAHO TECHNOLOGY HUBS</a:t>
            </a:r>
          </a:p>
        </p:txBody>
      </p:sp>
      <p:cxnSp>
        <p:nvCxnSpPr>
          <p:cNvPr id="5" name="Straight Connector 4">
            <a:extLst>
              <a:ext uri="{FF2B5EF4-FFF2-40B4-BE49-F238E27FC236}">
                <a16:creationId xmlns:a16="http://schemas.microsoft.com/office/drawing/2014/main" id="{621ABBEB-EDCE-4D4A-CDEA-C4F0DFEF58CD}"/>
              </a:ext>
            </a:extLst>
          </p:cNvPr>
          <p:cNvCxnSpPr>
            <a:cxnSpLocks/>
          </p:cNvCxnSpPr>
          <p:nvPr/>
        </p:nvCxnSpPr>
        <p:spPr>
          <a:xfrm>
            <a:off x="3048000" y="1346485"/>
            <a:ext cx="6248400" cy="0"/>
          </a:xfrm>
          <a:prstGeom prst="line">
            <a:avLst/>
          </a:prstGeom>
          <a:ln>
            <a:solidFill>
              <a:schemeClr val="bg1"/>
            </a:solidFill>
          </a:ln>
          <a:effectLst/>
        </p:spPr>
        <p:style>
          <a:lnRef idx="3">
            <a:schemeClr val="dk1"/>
          </a:lnRef>
          <a:fillRef idx="0">
            <a:schemeClr val="dk1"/>
          </a:fillRef>
          <a:effectRef idx="2">
            <a:schemeClr val="dk1"/>
          </a:effectRef>
          <a:fontRef idx="minor">
            <a:schemeClr val="tx1"/>
          </a:fontRef>
        </p:style>
      </p:cxnSp>
      <p:pic>
        <p:nvPicPr>
          <p:cNvPr id="15" name="Picture 14" descr="Logo, company name&#10;&#10;Description automatically generated">
            <a:extLst>
              <a:ext uri="{FF2B5EF4-FFF2-40B4-BE49-F238E27FC236}">
                <a16:creationId xmlns:a16="http://schemas.microsoft.com/office/drawing/2014/main" id="{B183861F-D8DA-4399-DCE1-145CE75C64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7617" y="6183882"/>
            <a:ext cx="864818" cy="533400"/>
          </a:xfrm>
          <a:prstGeom prst="rect">
            <a:avLst/>
          </a:prstGeom>
        </p:spPr>
      </p:pic>
      <p:sp>
        <p:nvSpPr>
          <p:cNvPr id="12" name="Content Placeholder 11">
            <a:extLst>
              <a:ext uri="{FF2B5EF4-FFF2-40B4-BE49-F238E27FC236}">
                <a16:creationId xmlns:a16="http://schemas.microsoft.com/office/drawing/2014/main" id="{F8EA9F47-B105-1C96-9CB5-E0741DB99AD9}"/>
              </a:ext>
            </a:extLst>
          </p:cNvPr>
          <p:cNvSpPr>
            <a:spLocks noGrp="1"/>
          </p:cNvSpPr>
          <p:nvPr>
            <p:ph sz="half" idx="2"/>
          </p:nvPr>
        </p:nvSpPr>
        <p:spPr>
          <a:xfrm>
            <a:off x="2166072" y="1552575"/>
            <a:ext cx="7820892" cy="4876800"/>
          </a:xfrm>
        </p:spPr>
        <p:txBody>
          <a:bodyPr>
            <a:noAutofit/>
          </a:bodyPr>
          <a:lstStyle/>
          <a:p>
            <a:pPr>
              <a:spcAft>
                <a:spcPts val="600"/>
              </a:spcAft>
            </a:pPr>
            <a:r>
              <a:rPr lang="en-US" sz="1600" dirty="0">
                <a:solidFill>
                  <a:schemeClr val="bg1"/>
                </a:solidFill>
                <a:latin typeface="Arial" panose="020B0604020202020204" pitchFamily="34" charset="0"/>
                <a:cs typeface="Arial" panose="020B0604020202020204" pitchFamily="34" charset="0"/>
              </a:rPr>
              <a:t>The Economic Development Administration (EDA) designated 31 Tech Hubs – Idaho is a part of two – nuclear and aerospace. </a:t>
            </a:r>
          </a:p>
          <a:p>
            <a:pPr>
              <a:spcAft>
                <a:spcPts val="600"/>
              </a:spcAft>
            </a:pPr>
            <a:r>
              <a:rPr lang="en-US" sz="1600" dirty="0">
                <a:solidFill>
                  <a:schemeClr val="bg1"/>
                </a:solidFill>
                <a:latin typeface="Arial" panose="020B0604020202020204" pitchFamily="34" charset="0"/>
                <a:cs typeface="Arial" panose="020B0604020202020204" pitchFamily="34" charset="0"/>
              </a:rPr>
              <a:t>The Intermountain West Nuclear Energy Corridor (INEC), has been awarded a $500,000 grant.</a:t>
            </a:r>
          </a:p>
          <a:p>
            <a:pPr lvl="1">
              <a:spcAft>
                <a:spcPts val="600"/>
              </a:spcAft>
            </a:pPr>
            <a:r>
              <a:rPr lang="en-US" sz="1600" dirty="0">
                <a:solidFill>
                  <a:schemeClr val="bg1"/>
                </a:solidFill>
                <a:latin typeface="Arial" panose="020B0604020202020204" pitchFamily="34" charset="0"/>
                <a:cs typeface="Arial" panose="020B0604020202020204" pitchFamily="34" charset="0"/>
              </a:rPr>
              <a:t>Assist in preparing an application package for a larger award designed to further the nation’s deployment of advanced nuclear technology. </a:t>
            </a:r>
          </a:p>
          <a:p>
            <a:pPr lvl="1">
              <a:spcAft>
                <a:spcPts val="600"/>
              </a:spcAft>
            </a:pPr>
            <a:r>
              <a:rPr lang="en-US" sz="1600" dirty="0">
                <a:solidFill>
                  <a:schemeClr val="bg1"/>
                </a:solidFill>
                <a:latin typeface="Arial" panose="020B0604020202020204" pitchFamily="34" charset="0"/>
                <a:cs typeface="Arial" panose="020B0604020202020204" pitchFamily="34" charset="0"/>
              </a:rPr>
              <a:t>Enables the IAEC to facilitate necessary studies, preliminary work, and collaboration across the Intermountain West to prepare for the Phase 2 EDA Tech Hub Application process. </a:t>
            </a:r>
          </a:p>
          <a:p>
            <a:pPr lvl="1">
              <a:spcAft>
                <a:spcPts val="600"/>
              </a:spcAft>
            </a:pPr>
            <a:r>
              <a:rPr lang="en-US" sz="1600" dirty="0">
                <a:solidFill>
                  <a:schemeClr val="bg1"/>
                </a:solidFill>
                <a:latin typeface="Arial" panose="020B0604020202020204" pitchFamily="34" charset="0"/>
                <a:cs typeface="Arial" panose="020B0604020202020204" pitchFamily="34" charset="0"/>
              </a:rPr>
              <a:t>INEC could be awarded up to $75 million to carry out the mission of the INEC Tech Hub and jump start the nation’s global competitiveness in advanced reactor deployment in the next decade. </a:t>
            </a:r>
          </a:p>
          <a:p>
            <a:pPr lvl="1">
              <a:spcAft>
                <a:spcPts val="600"/>
              </a:spcAft>
            </a:pPr>
            <a:r>
              <a:rPr lang="en-US" sz="1600" dirty="0">
                <a:solidFill>
                  <a:schemeClr val="bg1"/>
                </a:solidFill>
                <a:latin typeface="Arial" panose="020B0604020202020204" pitchFamily="34" charset="0"/>
                <a:cs typeface="Arial" panose="020B0604020202020204" pitchFamily="34" charset="0"/>
              </a:rPr>
              <a:t>The INEC is the only nuclear focused Tech Hub to receive the Development Grant.</a:t>
            </a:r>
          </a:p>
          <a:p>
            <a:pPr>
              <a:spcAft>
                <a:spcPts val="600"/>
              </a:spcAft>
            </a:pPr>
            <a:r>
              <a:rPr lang="en-US" sz="1600" dirty="0">
                <a:solidFill>
                  <a:schemeClr val="bg1"/>
                </a:solidFill>
                <a:latin typeface="Arial" panose="020B0604020202020204" pitchFamily="34" charset="0"/>
                <a:cs typeface="Arial" panose="020B0604020202020204" pitchFamily="34" charset="0"/>
              </a:rPr>
              <a:t>The American Aerospace Materials Manufacturing Center (AAMMC) project in the Spokane-Coeur d’Alene region also received a Tech Hub designation. </a:t>
            </a:r>
          </a:p>
        </p:txBody>
      </p:sp>
    </p:spTree>
    <p:extLst>
      <p:ext uri="{BB962C8B-B14F-4D97-AF65-F5344CB8AC3E}">
        <p14:creationId xmlns:p14="http://schemas.microsoft.com/office/powerpoint/2010/main" val="34174925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l="-6000" r="-6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00005F-BA01-B850-D18E-3F423ED49CE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p:blipFill>
        <p:spPr>
          <a:xfrm>
            <a:off x="1914127" y="6136454"/>
            <a:ext cx="846565" cy="533400"/>
          </a:xfrm>
          <a:prstGeom prst="rect">
            <a:avLst/>
          </a:prstGeom>
        </p:spPr>
      </p:pic>
      <p:sp>
        <p:nvSpPr>
          <p:cNvPr id="4" name="TextBox 3">
            <a:extLst>
              <a:ext uri="{FF2B5EF4-FFF2-40B4-BE49-F238E27FC236}">
                <a16:creationId xmlns:a16="http://schemas.microsoft.com/office/drawing/2014/main" id="{E7F58403-8038-1ADB-F14F-E1D25F1284B5}"/>
              </a:ext>
            </a:extLst>
          </p:cNvPr>
          <p:cNvSpPr txBox="1"/>
          <p:nvPr/>
        </p:nvSpPr>
        <p:spPr>
          <a:xfrm>
            <a:off x="2057400" y="463553"/>
            <a:ext cx="8104202" cy="584775"/>
          </a:xfrm>
          <a:prstGeom prst="rect">
            <a:avLst/>
          </a:prstGeom>
          <a:noFill/>
        </p:spPr>
        <p:txBody>
          <a:bodyPr wrap="square" rtlCol="0">
            <a:spAutoFit/>
          </a:bodyPr>
          <a:lstStyle/>
          <a:p>
            <a:pPr algn="ctr">
              <a:defRPr/>
            </a:pPr>
            <a:r>
              <a:rPr lang="en-US" sz="3200" dirty="0">
                <a:solidFill>
                  <a:srgbClr val="7F7F7F"/>
                </a:solidFill>
                <a:latin typeface="Arial Black" panose="020B0A04020102020204" pitchFamily="34" charset="0"/>
                <a:cs typeface="Arial" panose="020B0604020202020204" pitchFamily="34" charset="0"/>
              </a:rPr>
              <a:t>CONTACT US</a:t>
            </a:r>
          </a:p>
        </p:txBody>
      </p:sp>
      <p:cxnSp>
        <p:nvCxnSpPr>
          <p:cNvPr id="7" name="Straight Connector 6">
            <a:extLst>
              <a:ext uri="{FF2B5EF4-FFF2-40B4-BE49-F238E27FC236}">
                <a16:creationId xmlns:a16="http://schemas.microsoft.com/office/drawing/2014/main" id="{FB0851EF-4F10-DEF6-578D-F46EFB8273AB}"/>
              </a:ext>
            </a:extLst>
          </p:cNvPr>
          <p:cNvCxnSpPr>
            <a:cxnSpLocks/>
          </p:cNvCxnSpPr>
          <p:nvPr/>
        </p:nvCxnSpPr>
        <p:spPr>
          <a:xfrm>
            <a:off x="4267200" y="1143000"/>
            <a:ext cx="3886200" cy="0"/>
          </a:xfrm>
          <a:prstGeom prst="line">
            <a:avLst/>
          </a:prstGeom>
          <a:ln>
            <a:solidFill>
              <a:srgbClr val="7F7F7F"/>
            </a:solidFill>
          </a:ln>
          <a:effectLst/>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CFBF67B4-B8D8-D043-5DCB-955BD96E8E21}"/>
              </a:ext>
            </a:extLst>
          </p:cNvPr>
          <p:cNvSpPr txBox="1"/>
          <p:nvPr/>
        </p:nvSpPr>
        <p:spPr>
          <a:xfrm>
            <a:off x="3174780" y="4300215"/>
            <a:ext cx="2768179" cy="1077218"/>
          </a:xfrm>
          <a:prstGeom prst="rect">
            <a:avLst/>
          </a:prstGeom>
          <a:noFill/>
        </p:spPr>
        <p:txBody>
          <a:bodyPr wrap="square">
            <a:spAutoFit/>
          </a:bodyPr>
          <a:lstStyle/>
          <a:p>
            <a:pPr algn="ctr" defTabSz="457200">
              <a:defRPr/>
            </a:pPr>
            <a:r>
              <a:rPr lang="en-US" b="1" dirty="0">
                <a:solidFill>
                  <a:prstClr val="black"/>
                </a:solidFill>
                <a:latin typeface="Arial" panose="020B0604020202020204"/>
              </a:rPr>
              <a:t>Tom Kealey</a:t>
            </a:r>
          </a:p>
          <a:p>
            <a:pPr algn="ctr" defTabSz="457200">
              <a:defRPr/>
            </a:pPr>
            <a:r>
              <a:rPr lang="en-US" sz="1400" b="1" dirty="0">
                <a:solidFill>
                  <a:prstClr val="black"/>
                </a:solidFill>
                <a:latin typeface="Arial" panose="020B0604020202020204"/>
              </a:rPr>
              <a:t>Director</a:t>
            </a:r>
          </a:p>
          <a:p>
            <a:pPr algn="ctr" defTabSz="457200">
              <a:defRPr/>
            </a:pPr>
            <a:r>
              <a:rPr lang="en-US" sz="1400" b="1" dirty="0">
                <a:solidFill>
                  <a:prstClr val="black"/>
                </a:solidFill>
                <a:latin typeface="Arial" panose="020B0604020202020204"/>
                <a:hlinkClick r:id="rId6">
                  <a:extLst>
                    <a:ext uri="{A12FA001-AC4F-418D-AE19-62706E023703}">
                      <ahyp:hlinkClr xmlns:ahyp="http://schemas.microsoft.com/office/drawing/2018/hyperlinkcolor" val="tx"/>
                    </a:ext>
                  </a:extLst>
                </a:hlinkClick>
              </a:rPr>
              <a:t>info@commerce.Idaho.gov</a:t>
            </a:r>
            <a:endParaRPr lang="en-US" sz="1400" b="1" dirty="0">
              <a:solidFill>
                <a:prstClr val="black"/>
              </a:solidFill>
              <a:latin typeface="Arial" panose="020B0604020202020204"/>
            </a:endParaRPr>
          </a:p>
          <a:p>
            <a:pPr defTabSz="457200">
              <a:defRPr/>
            </a:pPr>
            <a:endParaRPr lang="en-US" b="1" dirty="0">
              <a:solidFill>
                <a:prstClr val="white"/>
              </a:solidFill>
              <a:latin typeface="Arial" panose="020B0604020202020204"/>
            </a:endParaRPr>
          </a:p>
        </p:txBody>
      </p:sp>
      <p:pic>
        <p:nvPicPr>
          <p:cNvPr id="17" name="Picture 16">
            <a:extLst>
              <a:ext uri="{FF2B5EF4-FFF2-40B4-BE49-F238E27FC236}">
                <a16:creationId xmlns:a16="http://schemas.microsoft.com/office/drawing/2014/main" id="{DC29447A-C1B2-C57F-6456-740496749907}"/>
              </a:ext>
            </a:extLst>
          </p:cNvPr>
          <p:cNvPicPr>
            <a:picLocks noChangeAspect="1"/>
          </p:cNvPicPr>
          <p:nvPr/>
        </p:nvPicPr>
        <p:blipFill>
          <a:blip r:embed="rId7" cstate="print">
            <a:extLst>
              <a:ext uri="{28A0092B-C50C-407E-A947-70E740481C1C}">
                <a14:useLocalDpi xmlns:a14="http://schemas.microsoft.com/office/drawing/2010/main" val="0"/>
              </a:ext>
            </a:extLst>
          </a:blip>
          <a:srcRect l="22311" r="22311"/>
          <a:stretch/>
        </p:blipFill>
        <p:spPr>
          <a:xfrm>
            <a:off x="3600576" y="1707421"/>
            <a:ext cx="1916586" cy="2472311"/>
          </a:xfrm>
          <a:prstGeom prst="rect">
            <a:avLst/>
          </a:prstGeom>
        </p:spPr>
      </p:pic>
      <p:pic>
        <p:nvPicPr>
          <p:cNvPr id="2" name="Picture 1">
            <a:extLst>
              <a:ext uri="{FF2B5EF4-FFF2-40B4-BE49-F238E27FC236}">
                <a16:creationId xmlns:a16="http://schemas.microsoft.com/office/drawing/2014/main" id="{44A68AD1-FDB8-92F5-29D3-3F3ABE8E09F2}"/>
              </a:ext>
            </a:extLst>
          </p:cNvPr>
          <p:cNvPicPr>
            <a:picLocks noChangeAspect="1"/>
          </p:cNvPicPr>
          <p:nvPr/>
        </p:nvPicPr>
        <p:blipFill>
          <a:blip r:embed="rId8" cstate="email">
            <a:biLevel thresh="25000"/>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704768" y="4978612"/>
            <a:ext cx="640080" cy="640080"/>
          </a:xfrm>
          <a:prstGeom prst="rect">
            <a:avLst/>
          </a:prstGeom>
        </p:spPr>
      </p:pic>
      <p:sp>
        <p:nvSpPr>
          <p:cNvPr id="5" name="Rectangle 4">
            <a:extLst>
              <a:ext uri="{FF2B5EF4-FFF2-40B4-BE49-F238E27FC236}">
                <a16:creationId xmlns:a16="http://schemas.microsoft.com/office/drawing/2014/main" id="{931280CE-DC5F-E40D-4713-4A0E02A1A9F5}"/>
              </a:ext>
            </a:extLst>
          </p:cNvPr>
          <p:cNvSpPr>
            <a:spLocks/>
          </p:cNvSpPr>
          <p:nvPr/>
        </p:nvSpPr>
        <p:spPr>
          <a:xfrm>
            <a:off x="7539144" y="4620465"/>
            <a:ext cx="3685499" cy="966931"/>
          </a:xfrm>
          <a:prstGeom prst="rect">
            <a:avLst/>
          </a:prstGeom>
        </p:spPr>
        <p:txBody>
          <a:bodyPr wrap="square">
            <a:spAutoFit/>
          </a:bodyPr>
          <a:lstStyle/>
          <a:p>
            <a:pPr>
              <a:spcAft>
                <a:spcPts val="2500"/>
              </a:spcAft>
              <a:defRPr/>
            </a:pPr>
            <a:endParaRPr lang="en-US" dirty="0">
              <a:solidFill>
                <a:prstClr val="white"/>
              </a:solidFill>
              <a:latin typeface="Arial" panose="020B0604020202020204" pitchFamily="34" charset="0"/>
              <a:cs typeface="Arial" panose="020B0604020202020204" pitchFamily="34" charset="0"/>
            </a:endParaRPr>
          </a:p>
          <a:p>
            <a:pPr>
              <a:spcAft>
                <a:spcPts val="2500"/>
              </a:spcAft>
              <a:defRPr/>
            </a:pPr>
            <a:r>
              <a:rPr lang="en-US" dirty="0">
                <a:solidFill>
                  <a:prstClr val="black"/>
                </a:solidFill>
                <a:latin typeface="Arial" panose="020B0604020202020204" pitchFamily="34" charset="0"/>
                <a:cs typeface="Arial" panose="020B0604020202020204" pitchFamily="34" charset="0"/>
              </a:rPr>
              <a:t>Idaho Commerce</a:t>
            </a:r>
          </a:p>
        </p:txBody>
      </p:sp>
      <p:pic>
        <p:nvPicPr>
          <p:cNvPr id="6" name="Picture 5">
            <a:extLst>
              <a:ext uri="{FF2B5EF4-FFF2-40B4-BE49-F238E27FC236}">
                <a16:creationId xmlns:a16="http://schemas.microsoft.com/office/drawing/2014/main" id="{6D9FBD53-3462-0BFC-D242-D9BDA84BDD1E}"/>
              </a:ext>
            </a:extLst>
          </p:cNvPr>
          <p:cNvPicPr>
            <a:picLocks noChangeAspect="1"/>
          </p:cNvPicPr>
          <p:nvPr/>
        </p:nvPicPr>
        <p:blipFill>
          <a:blip r:embed="rId10" cstate="email">
            <a:biLevel thresh="25000"/>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674839" y="1516741"/>
            <a:ext cx="640080" cy="640080"/>
          </a:xfrm>
          <a:prstGeom prst="rect">
            <a:avLst/>
          </a:prstGeom>
        </p:spPr>
      </p:pic>
      <p:pic>
        <p:nvPicPr>
          <p:cNvPr id="8" name="Picture 7">
            <a:extLst>
              <a:ext uri="{FF2B5EF4-FFF2-40B4-BE49-F238E27FC236}">
                <a16:creationId xmlns:a16="http://schemas.microsoft.com/office/drawing/2014/main" id="{CAE099F9-D54A-D964-474B-DE8C9C0244D0}"/>
              </a:ext>
            </a:extLst>
          </p:cNvPr>
          <p:cNvPicPr>
            <a:picLocks noChangeAspect="1"/>
          </p:cNvPicPr>
          <p:nvPr/>
        </p:nvPicPr>
        <p:blipFill>
          <a:blip r:embed="rId12" cstate="email">
            <a:biLevel thresh="25000"/>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674840" y="2646893"/>
            <a:ext cx="716561" cy="716561"/>
          </a:xfrm>
          <a:prstGeom prst="rect">
            <a:avLst/>
          </a:prstGeom>
        </p:spPr>
      </p:pic>
      <p:pic>
        <p:nvPicPr>
          <p:cNvPr id="9" name="Picture 8">
            <a:extLst>
              <a:ext uri="{FF2B5EF4-FFF2-40B4-BE49-F238E27FC236}">
                <a16:creationId xmlns:a16="http://schemas.microsoft.com/office/drawing/2014/main" id="{F5EF3601-F881-DF07-5933-ABFDC20ADB17}"/>
              </a:ext>
            </a:extLst>
          </p:cNvPr>
          <p:cNvPicPr>
            <a:picLocks noChangeAspect="1"/>
          </p:cNvPicPr>
          <p:nvPr/>
        </p:nvPicPr>
        <p:blipFill>
          <a:blip r:embed="rId14" cstate="email">
            <a:biLevel thresh="25000"/>
            <a:extLst>
              <a:ext uri="{BEBA8EAE-BF5A-486C-A8C5-ECC9F3942E4B}">
                <a14:imgProps xmlns:a14="http://schemas.microsoft.com/office/drawing/2010/main">
                  <a14:imgLayer r:embed="rId1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704768" y="3911812"/>
            <a:ext cx="640080" cy="640080"/>
          </a:xfrm>
          <a:prstGeom prst="rect">
            <a:avLst/>
          </a:prstGeom>
        </p:spPr>
      </p:pic>
      <p:sp>
        <p:nvSpPr>
          <p:cNvPr id="10" name="TextBox 9">
            <a:extLst>
              <a:ext uri="{FF2B5EF4-FFF2-40B4-BE49-F238E27FC236}">
                <a16:creationId xmlns:a16="http://schemas.microsoft.com/office/drawing/2014/main" id="{E5482CB0-CCCF-EC4A-0BA0-FFFCFEB4C490}"/>
              </a:ext>
            </a:extLst>
          </p:cNvPr>
          <p:cNvSpPr txBox="1"/>
          <p:nvPr/>
        </p:nvSpPr>
        <p:spPr>
          <a:xfrm>
            <a:off x="7456285" y="1446329"/>
            <a:ext cx="4762870" cy="707886"/>
          </a:xfrm>
          <a:prstGeom prst="rect">
            <a:avLst/>
          </a:prstGeom>
          <a:noFill/>
        </p:spPr>
        <p:txBody>
          <a:bodyPr wrap="square">
            <a:spAutoFit/>
          </a:bodyPr>
          <a:lstStyle/>
          <a:p>
            <a:r>
              <a:rPr lang="en-US" sz="2000" dirty="0">
                <a:solidFill>
                  <a:prstClr val="black"/>
                </a:solidFill>
                <a:latin typeface="Arial" panose="020B0604020202020204" pitchFamily="34" charset="0"/>
                <a:cs typeface="Arial" panose="020B0604020202020204" pitchFamily="34" charset="0"/>
              </a:rPr>
              <a:t>commerce.idaho.gov</a:t>
            </a:r>
          </a:p>
          <a:p>
            <a:r>
              <a:rPr lang="en-US" sz="2000" dirty="0">
                <a:solidFill>
                  <a:prstClr val="black"/>
                </a:solidFill>
                <a:latin typeface="Arial" panose="020B0604020202020204" pitchFamily="34" charset="0"/>
                <a:cs typeface="Arial" panose="020B0604020202020204" pitchFamily="34" charset="0"/>
              </a:rPr>
              <a:t>linkup.Idaho.gov</a:t>
            </a:r>
          </a:p>
        </p:txBody>
      </p:sp>
      <p:sp>
        <p:nvSpPr>
          <p:cNvPr id="11" name="TextBox 10">
            <a:extLst>
              <a:ext uri="{FF2B5EF4-FFF2-40B4-BE49-F238E27FC236}">
                <a16:creationId xmlns:a16="http://schemas.microsoft.com/office/drawing/2014/main" id="{A8BE4A12-1591-0DD8-D922-BA766E7026BE}"/>
              </a:ext>
            </a:extLst>
          </p:cNvPr>
          <p:cNvSpPr txBox="1"/>
          <p:nvPr/>
        </p:nvSpPr>
        <p:spPr>
          <a:xfrm>
            <a:off x="7492535" y="2860563"/>
            <a:ext cx="4793942" cy="646331"/>
          </a:xfrm>
          <a:prstGeom prst="rect">
            <a:avLst/>
          </a:prstGeom>
          <a:noFill/>
        </p:spPr>
        <p:txBody>
          <a:bodyPr wrap="square">
            <a:spAutoFit/>
          </a:bodyPr>
          <a:lstStyle/>
          <a:p>
            <a:pPr>
              <a:spcAft>
                <a:spcPts val="4200"/>
              </a:spcAft>
              <a:defRPr/>
            </a:pPr>
            <a:r>
              <a:rPr lang="en-US" dirty="0">
                <a:solidFill>
                  <a:prstClr val="black"/>
                </a:solidFill>
                <a:latin typeface="Arial" panose="020B0604020202020204" pitchFamily="34" charset="0"/>
                <a:cs typeface="Arial" panose="020B0604020202020204" pitchFamily="34" charset="0"/>
              </a:rPr>
              <a:t>Idaho Commerce </a:t>
            </a:r>
            <a:br>
              <a:rPr lang="en-US" dirty="0">
                <a:solidFill>
                  <a:prstClr val="black"/>
                </a:solidFill>
                <a:latin typeface="Arial" panose="020B0604020202020204" pitchFamily="34" charset="0"/>
                <a:cs typeface="Arial" panose="020B0604020202020204" pitchFamily="34" charset="0"/>
              </a:rPr>
            </a:br>
            <a:endParaRPr lang="en-US" dirty="0">
              <a:solidFill>
                <a:prstClr val="black"/>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27056DBE-FFE2-A8B6-18AF-EA0816231F00}"/>
              </a:ext>
            </a:extLst>
          </p:cNvPr>
          <p:cNvSpPr txBox="1"/>
          <p:nvPr/>
        </p:nvSpPr>
        <p:spPr>
          <a:xfrm>
            <a:off x="7508071" y="4020794"/>
            <a:ext cx="4762870" cy="369332"/>
          </a:xfrm>
          <a:prstGeom prst="rect">
            <a:avLst/>
          </a:prstGeom>
          <a:noFill/>
        </p:spPr>
        <p:txBody>
          <a:bodyPr wrap="square">
            <a:spAutoFit/>
          </a:bodyPr>
          <a:lstStyle/>
          <a:p>
            <a:pPr>
              <a:spcAft>
                <a:spcPts val="2500"/>
              </a:spcAft>
              <a:defRPr/>
            </a:pPr>
            <a:r>
              <a:rPr lang="en-US" dirty="0">
                <a:solidFill>
                  <a:prstClr val="black"/>
                </a:solidFill>
                <a:latin typeface="Arial" panose="020B0604020202020204" pitchFamily="34" charset="0"/>
                <a:cs typeface="Arial" panose="020B0604020202020204" pitchFamily="34" charset="0"/>
              </a:rPr>
              <a:t>@idahoCommerce</a:t>
            </a:r>
          </a:p>
        </p:txBody>
      </p:sp>
    </p:spTree>
    <p:extLst>
      <p:ext uri="{BB962C8B-B14F-4D97-AF65-F5344CB8AC3E}">
        <p14:creationId xmlns:p14="http://schemas.microsoft.com/office/powerpoint/2010/main" val="10744955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pic>
        <p:nvPicPr>
          <p:cNvPr id="5" name="Picture 4" descr="A close up of a pan on a counter&#10;&#10;Description generated with high confidence">
            <a:extLst>
              <a:ext uri="{FF2B5EF4-FFF2-40B4-BE49-F238E27FC236}">
                <a16:creationId xmlns:a16="http://schemas.microsoft.com/office/drawing/2014/main" id="{0747DC22-68DF-4E65-A8DB-34C292F85E87}"/>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l="11333"/>
          <a:stretch/>
        </p:blipFill>
        <p:spPr>
          <a:xfrm>
            <a:off x="1524020" y="2"/>
            <a:ext cx="9143980" cy="6857999"/>
          </a:xfrm>
          <a:prstGeom prst="rect">
            <a:avLst/>
          </a:prstGeom>
          <a:noFill/>
        </p:spPr>
      </p:pic>
      <p:sp>
        <p:nvSpPr>
          <p:cNvPr id="2" name="Title 1">
            <a:extLst>
              <a:ext uri="{FF2B5EF4-FFF2-40B4-BE49-F238E27FC236}">
                <a16:creationId xmlns:a16="http://schemas.microsoft.com/office/drawing/2014/main" id="{B6691047-5664-4394-8915-C616FD9BF4B8}"/>
              </a:ext>
            </a:extLst>
          </p:cNvPr>
          <p:cNvSpPr>
            <a:spLocks noGrp="1"/>
          </p:cNvSpPr>
          <p:nvPr>
            <p:ph type="title"/>
          </p:nvPr>
        </p:nvSpPr>
        <p:spPr>
          <a:xfrm>
            <a:off x="2667000" y="1122362"/>
            <a:ext cx="6858000" cy="2900518"/>
          </a:xfrm>
        </p:spPr>
        <p:txBody>
          <a:bodyPr vert="horz" lIns="91440" tIns="45720" rIns="91440" bIns="45720" rtlCol="0" anchor="b">
            <a:normAutofit/>
          </a:bodyPr>
          <a:lstStyle/>
          <a:p>
            <a:pPr algn="ctr"/>
            <a:r>
              <a:rPr lang="en-US" sz="6000" b="1" dirty="0">
                <a:solidFill>
                  <a:srgbClr val="FFFFFF"/>
                </a:solidFill>
                <a:latin typeface="+mj-lt"/>
              </a:rPr>
              <a:t>IDAHO’S ENERGY FUTURE</a:t>
            </a:r>
          </a:p>
        </p:txBody>
      </p:sp>
      <p:sp>
        <p:nvSpPr>
          <p:cNvPr id="3" name="Subtitle 2">
            <a:extLst>
              <a:ext uri="{FF2B5EF4-FFF2-40B4-BE49-F238E27FC236}">
                <a16:creationId xmlns:a16="http://schemas.microsoft.com/office/drawing/2014/main" id="{43F23DE2-E278-4733-A659-E5F4A1CCD6A8}"/>
              </a:ext>
            </a:extLst>
          </p:cNvPr>
          <p:cNvSpPr>
            <a:spLocks noGrp="1"/>
          </p:cNvSpPr>
          <p:nvPr>
            <p:ph type="subTitle" idx="4294967295"/>
          </p:nvPr>
        </p:nvSpPr>
        <p:spPr>
          <a:xfrm>
            <a:off x="2667000" y="4159405"/>
            <a:ext cx="6858000" cy="1098395"/>
          </a:xfrm>
          <a:prstGeom prst="rect">
            <a:avLst/>
          </a:prstGeom>
        </p:spPr>
        <p:txBody>
          <a:bodyPr vert="horz" lIns="91440" tIns="45720" rIns="91440" bIns="45720" rtlCol="0">
            <a:normAutofit fontScale="85000" lnSpcReduction="10000"/>
          </a:bodyPr>
          <a:lstStyle/>
          <a:p>
            <a:pPr marL="0" indent="0" algn="ctr">
              <a:buNone/>
            </a:pPr>
            <a:r>
              <a:rPr lang="en-US" sz="2400" b="1" i="1" dirty="0">
                <a:solidFill>
                  <a:srgbClr val="FFFFFF"/>
                </a:solidFill>
              </a:rPr>
              <a:t>Lori Blattner</a:t>
            </a:r>
          </a:p>
          <a:p>
            <a:pPr marL="0" indent="0" algn="ctr">
              <a:buNone/>
            </a:pPr>
            <a:r>
              <a:rPr lang="en-US" sz="2400" b="1" i="1" dirty="0">
                <a:solidFill>
                  <a:srgbClr val="FFFFFF"/>
                </a:solidFill>
              </a:rPr>
              <a:t>Director, Regulatory Affairs</a:t>
            </a:r>
          </a:p>
          <a:p>
            <a:pPr marL="0" indent="0" algn="ctr">
              <a:buNone/>
            </a:pPr>
            <a:r>
              <a:rPr lang="en-US" sz="2400" b="1" i="1" dirty="0">
                <a:solidFill>
                  <a:srgbClr val="FFFFFF"/>
                </a:solidFill>
              </a:rPr>
              <a:t>Intermountain Gas Company &amp; Cascade Natural Gas Corp.</a:t>
            </a:r>
          </a:p>
        </p:txBody>
      </p:sp>
      <p:pic>
        <p:nvPicPr>
          <p:cNvPr id="6" name="Picture 5">
            <a:extLst>
              <a:ext uri="{FF2B5EF4-FFF2-40B4-BE49-F238E27FC236}">
                <a16:creationId xmlns:a16="http://schemas.microsoft.com/office/drawing/2014/main" id="{9F81E057-4C84-383F-2BDE-8D40CB917ACE}"/>
              </a:ext>
            </a:extLst>
          </p:cNvPr>
          <p:cNvPicPr>
            <a:picLocks noChangeAspect="1"/>
          </p:cNvPicPr>
          <p:nvPr/>
        </p:nvPicPr>
        <p:blipFill>
          <a:blip r:embed="rId3"/>
          <a:stretch>
            <a:fillRect/>
          </a:stretch>
        </p:blipFill>
        <p:spPr>
          <a:xfrm>
            <a:off x="1623404" y="5735639"/>
            <a:ext cx="2737341" cy="914479"/>
          </a:xfrm>
          <a:prstGeom prst="rect">
            <a:avLst/>
          </a:prstGeom>
        </p:spPr>
      </p:pic>
    </p:spTree>
    <p:extLst>
      <p:ext uri="{BB962C8B-B14F-4D97-AF65-F5344CB8AC3E}">
        <p14:creationId xmlns:p14="http://schemas.microsoft.com/office/powerpoint/2010/main" val="924509700"/>
      </p:ext>
    </p:extLst>
  </p:cSld>
  <p:clrMapOvr>
    <a:overrideClrMapping bg1="dk1" tx1="lt1" bg2="dk2" tx2="lt2" accent1="accent1" accent2="accent2" accent3="accent3" accent4="accent4" accent5="accent5" accent6="accent6" hlink="hlink" folHlink="folHlink"/>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outdoor, ground, old, building&#10;&#10;Description generated with very high confidence">
            <a:extLst>
              <a:ext uri="{FF2B5EF4-FFF2-40B4-BE49-F238E27FC236}">
                <a16:creationId xmlns:a16="http://schemas.microsoft.com/office/drawing/2014/main" id="{E3441441-5066-4B44-BA42-E3462C713F4B}"/>
              </a:ext>
            </a:extLst>
          </p:cNvPr>
          <p:cNvPicPr>
            <a:picLocks noChangeAspect="1"/>
          </p:cNvPicPr>
          <p:nvPr/>
        </p:nvPicPr>
        <p:blipFill rotWithShape="1">
          <a:blip r:embed="rId2">
            <a:extLst>
              <a:ext uri="{28A0092B-C50C-407E-A947-70E740481C1C}">
                <a14:useLocalDpi xmlns:a14="http://schemas.microsoft.com/office/drawing/2010/main" val="0"/>
              </a:ext>
            </a:extLst>
          </a:blip>
          <a:srcRect t="17745" b="17650"/>
          <a:stretch/>
        </p:blipFill>
        <p:spPr>
          <a:xfrm>
            <a:off x="1524020" y="10"/>
            <a:ext cx="9143980" cy="4666928"/>
          </a:xfrm>
          <a:prstGeom prst="rect">
            <a:avLst/>
          </a:prstGeom>
        </p:spPr>
      </p:pic>
      <p:pic>
        <p:nvPicPr>
          <p:cNvPr id="38" name="Picture 34">
            <a:extLst>
              <a:ext uri="{FF2B5EF4-FFF2-40B4-BE49-F238E27FC236}">
                <a16:creationId xmlns:a16="http://schemas.microsoft.com/office/drawing/2014/main" id="{EE09A529-E47C-4634-BB98-0A9526C372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7" name="Oval 36">
            <a:extLst>
              <a:ext uri="{FF2B5EF4-FFF2-40B4-BE49-F238E27FC236}">
                <a16:creationId xmlns:a16="http://schemas.microsoft.com/office/drawing/2014/main" id="{569C1A01-6FB5-43CE-ADCC-936728ACA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16201" y="4388303"/>
            <a:ext cx="618067" cy="70298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AF6462E5-3980-4202-94BF-C6FD621AF1FF}"/>
              </a:ext>
            </a:extLst>
          </p:cNvPr>
          <p:cNvSpPr>
            <a:spLocks noGrp="1"/>
          </p:cNvSpPr>
          <p:nvPr>
            <p:ph type="title"/>
          </p:nvPr>
        </p:nvSpPr>
        <p:spPr>
          <a:xfrm>
            <a:off x="1628274" y="4138238"/>
            <a:ext cx="4122822" cy="2519236"/>
          </a:xfrm>
          <a:solidFill>
            <a:schemeClr val="accent3">
              <a:lumMod val="75000"/>
            </a:schemeClr>
          </a:solidFill>
        </p:spPr>
        <p:txBody>
          <a:bodyPr vert="horz" lIns="91440" tIns="45720" rIns="91440" bIns="45720" rtlCol="0" anchor="ctr">
            <a:normAutofit/>
          </a:bodyPr>
          <a:lstStyle/>
          <a:p>
            <a:pPr algn="ctr"/>
            <a:r>
              <a:rPr lang="en-US" sz="3500" dirty="0">
                <a:solidFill>
                  <a:schemeClr val="bg1"/>
                </a:solidFill>
              </a:rPr>
              <a:t>INTERMOUNTAIN GAS COMPANY</a:t>
            </a:r>
          </a:p>
        </p:txBody>
      </p:sp>
      <p:sp>
        <p:nvSpPr>
          <p:cNvPr id="4" name="Content Placeholder 3">
            <a:extLst>
              <a:ext uri="{FF2B5EF4-FFF2-40B4-BE49-F238E27FC236}">
                <a16:creationId xmlns:a16="http://schemas.microsoft.com/office/drawing/2014/main" id="{5E0E19E4-FFBB-4CDF-89F4-EF045E29985D}"/>
              </a:ext>
            </a:extLst>
          </p:cNvPr>
          <p:cNvSpPr>
            <a:spLocks noGrp="1"/>
          </p:cNvSpPr>
          <p:nvPr>
            <p:ph sz="half" idx="2"/>
          </p:nvPr>
        </p:nvSpPr>
        <p:spPr>
          <a:xfrm>
            <a:off x="5823284" y="4539916"/>
            <a:ext cx="4668253" cy="2117558"/>
          </a:xfrm>
        </p:spPr>
        <p:txBody>
          <a:bodyPr vert="horz" lIns="91440" tIns="45720" rIns="91440" bIns="45720" rtlCol="0" anchor="ctr">
            <a:noAutofit/>
          </a:bodyPr>
          <a:lstStyle/>
          <a:p>
            <a:r>
              <a:rPr lang="en-US" sz="2400" dirty="0">
                <a:solidFill>
                  <a:srgbClr val="000000"/>
                </a:solidFill>
              </a:rPr>
              <a:t>Natural Gas Local Distribution Company</a:t>
            </a:r>
          </a:p>
          <a:p>
            <a:r>
              <a:rPr lang="en-US" sz="2400" dirty="0">
                <a:solidFill>
                  <a:srgbClr val="000000"/>
                </a:solidFill>
              </a:rPr>
              <a:t>Founded in 1950</a:t>
            </a:r>
          </a:p>
          <a:p>
            <a:r>
              <a:rPr lang="en-US" sz="2400" dirty="0">
                <a:solidFill>
                  <a:srgbClr val="000000"/>
                </a:solidFill>
              </a:rPr>
              <a:t>Served its first customer in 1956</a:t>
            </a:r>
          </a:p>
          <a:p>
            <a:r>
              <a:rPr lang="en-US" sz="2400" dirty="0">
                <a:solidFill>
                  <a:srgbClr val="000000"/>
                </a:solidFill>
              </a:rPr>
              <a:t>Subsidiary of MDU Resources Group since 2008</a:t>
            </a:r>
          </a:p>
          <a:p>
            <a:endParaRPr lang="en-US" sz="2400" dirty="0">
              <a:solidFill>
                <a:srgbClr val="000000"/>
              </a:solidFill>
            </a:endParaRPr>
          </a:p>
        </p:txBody>
      </p:sp>
    </p:spTree>
    <p:extLst>
      <p:ext uri="{BB962C8B-B14F-4D97-AF65-F5344CB8AC3E}">
        <p14:creationId xmlns:p14="http://schemas.microsoft.com/office/powerpoint/2010/main" val="191324925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20AE9CC-308D-9454-1590-64DB6C60E3F3}"/>
              </a:ext>
            </a:extLst>
          </p:cNvPr>
          <p:cNvSpPr>
            <a:spLocks noGrp="1"/>
          </p:cNvSpPr>
          <p:nvPr>
            <p:ph type="pic" idx="1"/>
          </p:nvPr>
        </p:nvSpPr>
        <p:spPr/>
        <p:txBody>
          <a:bodyPr/>
          <a:lstStyle/>
          <a:p>
            <a:endParaRPr lang="en-US"/>
          </a:p>
        </p:txBody>
      </p:sp>
      <p:sp>
        <p:nvSpPr>
          <p:cNvPr id="3" name="Text Placeholder 2">
            <a:extLst>
              <a:ext uri="{FF2B5EF4-FFF2-40B4-BE49-F238E27FC236}">
                <a16:creationId xmlns:a16="http://schemas.microsoft.com/office/drawing/2014/main" id="{8EBC1F94-7ACA-A90D-9B98-FF370CB41A91}"/>
              </a:ext>
            </a:extLst>
          </p:cNvPr>
          <p:cNvSpPr>
            <a:spLocks noGrp="1"/>
          </p:cNvSpPr>
          <p:nvPr>
            <p:ph type="body" sz="half" idx="2"/>
          </p:nvPr>
        </p:nvSpPr>
        <p:spPr/>
        <p:txBody>
          <a:bodyPr/>
          <a:lstStyle/>
          <a:p>
            <a:endParaRPr lang="en-US" dirty="0"/>
          </a:p>
        </p:txBody>
      </p:sp>
      <p:sp>
        <p:nvSpPr>
          <p:cNvPr id="4" name="Title 3">
            <a:extLst>
              <a:ext uri="{FF2B5EF4-FFF2-40B4-BE49-F238E27FC236}">
                <a16:creationId xmlns:a16="http://schemas.microsoft.com/office/drawing/2014/main" id="{2B69B97B-BFDD-D255-074F-99435FF633E0}"/>
              </a:ext>
            </a:extLst>
          </p:cNvPr>
          <p:cNvSpPr>
            <a:spLocks noGrp="1"/>
          </p:cNvSpPr>
          <p:nvPr>
            <p:ph type="title"/>
          </p:nvPr>
        </p:nvSpPr>
        <p:spPr/>
        <p:txBody>
          <a:bodyPr/>
          <a:lstStyle/>
          <a:p>
            <a:endParaRPr lang="en-US" dirty="0"/>
          </a:p>
        </p:txBody>
      </p:sp>
      <p:pic>
        <p:nvPicPr>
          <p:cNvPr id="5" name="Picture 4" descr="Diagram&#10;&#10;Description automatically generated with medium confidence">
            <a:extLst>
              <a:ext uri="{FF2B5EF4-FFF2-40B4-BE49-F238E27FC236}">
                <a16:creationId xmlns:a16="http://schemas.microsoft.com/office/drawing/2014/main" id="{F6345C31-9104-8A0C-9EB3-538451CC40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1" t="8178" r="9952" b="248"/>
          <a:stretch/>
        </p:blipFill>
        <p:spPr bwMode="auto">
          <a:xfrm>
            <a:off x="827769" y="205564"/>
            <a:ext cx="4754939" cy="6518974"/>
          </a:xfrm>
          <a:prstGeom prst="rect">
            <a:avLst/>
          </a:prstGeom>
          <a:noFill/>
          <a:ln>
            <a:noFill/>
          </a:ln>
          <a:extLst>
            <a:ext uri="{53640926-AAD7-44D8-BBD7-CCE9431645EC}">
              <a14:shadowObscured xmlns:a14="http://schemas.microsoft.com/office/drawing/2010/main"/>
            </a:ext>
          </a:extLst>
        </p:spPr>
      </p:pic>
      <p:pic>
        <p:nvPicPr>
          <p:cNvPr id="6" name="Picture 5" descr="Diagram, map&#10;&#10;Description automatically generated">
            <a:extLst>
              <a:ext uri="{FF2B5EF4-FFF2-40B4-BE49-F238E27FC236}">
                <a16:creationId xmlns:a16="http://schemas.microsoft.com/office/drawing/2014/main" id="{8583C2E7-3EA2-734C-2A5A-88F448BE1806}"/>
              </a:ext>
            </a:extLst>
          </p:cNvPr>
          <p:cNvPicPr>
            <a:picLocks noChangeAspect="1"/>
          </p:cNvPicPr>
          <p:nvPr/>
        </p:nvPicPr>
        <p:blipFill>
          <a:blip r:embed="rId3"/>
          <a:stretch>
            <a:fillRect/>
          </a:stretch>
        </p:blipFill>
        <p:spPr>
          <a:xfrm>
            <a:off x="6014730" y="205564"/>
            <a:ext cx="5417083" cy="6518974"/>
          </a:xfrm>
          <a:prstGeom prst="rect">
            <a:avLst/>
          </a:prstGeom>
        </p:spPr>
      </p:pic>
    </p:spTree>
    <p:extLst>
      <p:ext uri="{BB962C8B-B14F-4D97-AF65-F5344CB8AC3E}">
        <p14:creationId xmlns:p14="http://schemas.microsoft.com/office/powerpoint/2010/main" val="6393872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26" name="Title 1">
            <a:extLst>
              <a:ext uri="{FF2B5EF4-FFF2-40B4-BE49-F238E27FC236}">
                <a16:creationId xmlns:a16="http://schemas.microsoft.com/office/drawing/2014/main" id="{03736806-99E6-D4E0-95D6-36B083AD327F}"/>
              </a:ext>
            </a:extLst>
          </p:cNvPr>
          <p:cNvSpPr txBox="1">
            <a:spLocks/>
          </p:cNvSpPr>
          <p:nvPr/>
        </p:nvSpPr>
        <p:spPr>
          <a:xfrm>
            <a:off x="1748738" y="730270"/>
            <a:ext cx="2000541" cy="17840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Gill Sans MT" panose="020B0502020104020203" pitchFamily="34" charset="0"/>
                <a:ea typeface="+mj-ea"/>
                <a:cs typeface="+mj-cs"/>
              </a:defRPr>
            </a:lvl1pPr>
          </a:lstStyle>
          <a:p>
            <a:pPr algn="ctr">
              <a:spcAft>
                <a:spcPts val="600"/>
              </a:spcAft>
            </a:pPr>
            <a:r>
              <a:rPr lang="en-US" sz="2000" dirty="0">
                <a:solidFill>
                  <a:prstClr val="black"/>
                </a:solidFill>
                <a:latin typeface="Calibri Light" panose="020F0302020204030204"/>
              </a:rPr>
              <a:t>INTERMOUNTAIN GAS COMPANY</a:t>
            </a:r>
            <a:br>
              <a:rPr lang="en-US" sz="2000" dirty="0">
                <a:solidFill>
                  <a:prstClr val="black"/>
                </a:solidFill>
                <a:latin typeface="Calibri Light" panose="020F0302020204030204"/>
              </a:rPr>
            </a:br>
            <a:endParaRPr lang="en-US" sz="2000" dirty="0">
              <a:solidFill>
                <a:prstClr val="black"/>
              </a:solidFill>
              <a:latin typeface="Calibri Light" panose="020F0302020204030204"/>
            </a:endParaRPr>
          </a:p>
        </p:txBody>
      </p:sp>
      <p:sp>
        <p:nvSpPr>
          <p:cNvPr id="49" name="Rectangle 48">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134840"/>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51" name="Rectangle 50">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25049" y="1454932"/>
            <a:ext cx="14630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panose="020F0502020204030204"/>
            </a:endParaRPr>
          </a:p>
        </p:txBody>
      </p:sp>
      <p:sp>
        <p:nvSpPr>
          <p:cNvPr id="25" name="Content Placeholder 5">
            <a:extLst>
              <a:ext uri="{FF2B5EF4-FFF2-40B4-BE49-F238E27FC236}">
                <a16:creationId xmlns:a16="http://schemas.microsoft.com/office/drawing/2014/main" id="{484A39AA-0CB9-6D35-1E9B-3CF08712DD48}"/>
              </a:ext>
            </a:extLst>
          </p:cNvPr>
          <p:cNvSpPr txBox="1">
            <a:spLocks/>
          </p:cNvSpPr>
          <p:nvPr/>
        </p:nvSpPr>
        <p:spPr>
          <a:xfrm>
            <a:off x="3892154" y="412454"/>
            <a:ext cx="2432447" cy="210185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1500">
                <a:solidFill>
                  <a:prstClr val="black"/>
                </a:solidFill>
                <a:latin typeface="Calibri" panose="020F0502020204030204"/>
              </a:rPr>
              <a:t>74 Communities Served</a:t>
            </a:r>
          </a:p>
          <a:p>
            <a:pPr>
              <a:spcBef>
                <a:spcPts val="0"/>
              </a:spcBef>
              <a:spcAft>
                <a:spcPts val="600"/>
              </a:spcAft>
            </a:pPr>
            <a:r>
              <a:rPr lang="en-US" sz="1500">
                <a:solidFill>
                  <a:prstClr val="black"/>
                </a:solidFill>
                <a:latin typeface="Calibri" panose="020F0502020204030204"/>
              </a:rPr>
              <a:t>Over 410,000 Customers</a:t>
            </a:r>
          </a:p>
        </p:txBody>
      </p:sp>
      <p:pic>
        <p:nvPicPr>
          <p:cNvPr id="24" name="Picture 23">
            <a:extLst>
              <a:ext uri="{FF2B5EF4-FFF2-40B4-BE49-F238E27FC236}">
                <a16:creationId xmlns:a16="http://schemas.microsoft.com/office/drawing/2014/main" id="{7C01812C-65A6-4197-49DD-C049B349F828}"/>
              </a:ext>
            </a:extLst>
          </p:cNvPr>
          <p:cNvPicPr>
            <a:picLocks noChangeAspect="1"/>
          </p:cNvPicPr>
          <p:nvPr/>
        </p:nvPicPr>
        <p:blipFill rotWithShape="1">
          <a:blip r:embed="rId2"/>
          <a:srcRect r="10410" b="-3"/>
          <a:stretch/>
        </p:blipFill>
        <p:spPr>
          <a:xfrm>
            <a:off x="1524020" y="2959630"/>
            <a:ext cx="4800580" cy="3898370"/>
          </a:xfrm>
          <a:prstGeom prst="rect">
            <a:avLst/>
          </a:prstGeom>
        </p:spPr>
      </p:pic>
      <p:pic>
        <p:nvPicPr>
          <p:cNvPr id="7" name="Picture 2">
            <a:extLst>
              <a:ext uri="{FF2B5EF4-FFF2-40B4-BE49-F238E27FC236}">
                <a16:creationId xmlns:a16="http://schemas.microsoft.com/office/drawing/2014/main" id="{63166DF5-8E7A-F4B4-3EEA-1B0425AF41E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108" r="21496" b="2"/>
          <a:stretch/>
        </p:blipFill>
        <p:spPr bwMode="auto">
          <a:xfrm>
            <a:off x="6467474" y="2"/>
            <a:ext cx="4200526" cy="6857999"/>
          </a:xfrm>
          <a:prstGeom prst="rect">
            <a:avLst/>
          </a:prstGeom>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581069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28" name="Rectangle 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2" y="1"/>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0" name="Rectangle 2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620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32" name="Rectangle 3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dirty="0">
              <a:solidFill>
                <a:prstClr val="white"/>
              </a:solidFill>
              <a:latin typeface="Calibri" panose="020F0502020204030204"/>
            </a:endParaRPr>
          </a:p>
        </p:txBody>
      </p:sp>
      <p:sp>
        <p:nvSpPr>
          <p:cNvPr id="2" name="Title 1">
            <a:extLst>
              <a:ext uri="{FF2B5EF4-FFF2-40B4-BE49-F238E27FC236}">
                <a16:creationId xmlns:a16="http://schemas.microsoft.com/office/drawing/2014/main" id="{CED88146-D87C-4A1D-B801-B2A194F91F1B}"/>
              </a:ext>
            </a:extLst>
          </p:cNvPr>
          <p:cNvSpPr>
            <a:spLocks noGrp="1"/>
          </p:cNvSpPr>
          <p:nvPr>
            <p:ph type="title"/>
          </p:nvPr>
        </p:nvSpPr>
        <p:spPr>
          <a:xfrm>
            <a:off x="2552697" y="348866"/>
            <a:ext cx="7533018" cy="877729"/>
          </a:xfrm>
        </p:spPr>
        <p:txBody>
          <a:bodyPr anchor="ctr">
            <a:normAutofit/>
          </a:bodyPr>
          <a:lstStyle/>
          <a:p>
            <a:r>
              <a:rPr lang="en-US" sz="3200">
                <a:solidFill>
                  <a:srgbClr val="FFFFFF"/>
                </a:solidFill>
              </a:rPr>
              <a:t>THROUGHPUT BY CUSTOMER CLASS</a:t>
            </a:r>
          </a:p>
        </p:txBody>
      </p:sp>
      <p:graphicFrame>
        <p:nvGraphicFramePr>
          <p:cNvPr id="4" name="Content Placeholder 3">
            <a:extLst>
              <a:ext uri="{FF2B5EF4-FFF2-40B4-BE49-F238E27FC236}">
                <a16:creationId xmlns:a16="http://schemas.microsoft.com/office/drawing/2014/main" id="{9C0887C7-70F9-4041-93D4-E86A574DF836}"/>
              </a:ext>
            </a:extLst>
          </p:cNvPr>
          <p:cNvGraphicFramePr>
            <a:graphicFrameLocks noGrp="1"/>
          </p:cNvGraphicFramePr>
          <p:nvPr>
            <p:ph idx="1"/>
          </p:nvPr>
        </p:nvGraphicFramePr>
        <p:xfrm>
          <a:off x="2007043" y="2112580"/>
          <a:ext cx="8195871" cy="41928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1567331"/>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1"/>
            <a:ext cx="9144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id="{CB11EA29-BCDB-5B12-8B9B-F8DD6BAE196E}"/>
              </a:ext>
            </a:extLst>
          </p:cNvPr>
          <p:cNvPicPr>
            <a:picLocks noChangeAspect="1"/>
          </p:cNvPicPr>
          <p:nvPr/>
        </p:nvPicPr>
        <p:blipFill rotWithShape="1">
          <a:blip r:embed="rId2">
            <a:alphaModFix amt="50000"/>
          </a:blip>
          <a:srcRect l="1993" r="17006" b="-1"/>
          <a:stretch/>
        </p:blipFill>
        <p:spPr>
          <a:xfrm>
            <a:off x="1524020" y="2"/>
            <a:ext cx="9143980" cy="6857999"/>
          </a:xfrm>
          <a:prstGeom prst="rect">
            <a:avLst/>
          </a:prstGeom>
        </p:spPr>
      </p:pic>
      <p:sp>
        <p:nvSpPr>
          <p:cNvPr id="2" name="Title 1">
            <a:extLst>
              <a:ext uri="{FF2B5EF4-FFF2-40B4-BE49-F238E27FC236}">
                <a16:creationId xmlns:a16="http://schemas.microsoft.com/office/drawing/2014/main" id="{1C452949-4DA8-4CC2-60E3-8FF5AA4CF7CA}"/>
              </a:ext>
            </a:extLst>
          </p:cNvPr>
          <p:cNvSpPr>
            <a:spLocks noGrp="1"/>
          </p:cNvSpPr>
          <p:nvPr>
            <p:ph type="title"/>
          </p:nvPr>
        </p:nvSpPr>
        <p:spPr>
          <a:xfrm>
            <a:off x="3715623" y="5922269"/>
            <a:ext cx="6858000" cy="935731"/>
          </a:xfrm>
        </p:spPr>
        <p:txBody>
          <a:bodyPr vert="horz" lIns="91440" tIns="45720" rIns="91440" bIns="45720" rtlCol="0" anchor="b">
            <a:normAutofit/>
          </a:bodyPr>
          <a:lstStyle/>
          <a:p>
            <a:pPr algn="ctr"/>
            <a:r>
              <a:rPr lang="en-US" sz="6000" dirty="0">
                <a:solidFill>
                  <a:srgbClr val="FFFFFF"/>
                </a:solidFill>
                <a:latin typeface="+mj-lt"/>
              </a:rPr>
              <a:t>Natural Gas Sources</a:t>
            </a:r>
          </a:p>
        </p:txBody>
      </p:sp>
      <p:pic>
        <p:nvPicPr>
          <p:cNvPr id="5" name="Picture 4">
            <a:extLst>
              <a:ext uri="{FF2B5EF4-FFF2-40B4-BE49-F238E27FC236}">
                <a16:creationId xmlns:a16="http://schemas.microsoft.com/office/drawing/2014/main" id="{8A804D03-F7D6-138B-89CB-EB328475F63D}"/>
              </a:ext>
            </a:extLst>
          </p:cNvPr>
          <p:cNvPicPr>
            <a:picLocks noChangeAspect="1"/>
          </p:cNvPicPr>
          <p:nvPr/>
        </p:nvPicPr>
        <p:blipFill>
          <a:blip r:embed="rId3"/>
          <a:stretch>
            <a:fillRect/>
          </a:stretch>
        </p:blipFill>
        <p:spPr>
          <a:xfrm>
            <a:off x="3288520" y="531565"/>
            <a:ext cx="6062408" cy="4563166"/>
          </a:xfrm>
          <a:prstGeom prst="rect">
            <a:avLst/>
          </a:prstGeom>
        </p:spPr>
      </p:pic>
      <p:sp>
        <p:nvSpPr>
          <p:cNvPr id="6" name="Rectangle 5">
            <a:extLst>
              <a:ext uri="{FF2B5EF4-FFF2-40B4-BE49-F238E27FC236}">
                <a16:creationId xmlns:a16="http://schemas.microsoft.com/office/drawing/2014/main" id="{B1EC4688-745A-D99B-EBA5-F02D11A39D14}"/>
              </a:ext>
            </a:extLst>
          </p:cNvPr>
          <p:cNvSpPr/>
          <p:nvPr/>
        </p:nvSpPr>
        <p:spPr>
          <a:xfrm>
            <a:off x="7018790" y="1040236"/>
            <a:ext cx="1803633" cy="29361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Tree>
    <p:extLst>
      <p:ext uri="{BB962C8B-B14F-4D97-AF65-F5344CB8AC3E}">
        <p14:creationId xmlns:p14="http://schemas.microsoft.com/office/powerpoint/2010/main" val="3582824991"/>
      </p:ext>
    </p:extLst>
  </p:cSld>
  <p:clrMapOvr>
    <a:overrideClrMapping bg1="dk1" tx1="lt1" bg2="dk2" tx2="lt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BA513B0-82FF-4F41-8178-885375D1C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pic>
        <p:nvPicPr>
          <p:cNvPr id="13" name="Picture 12">
            <a:extLst>
              <a:ext uri="{FF2B5EF4-FFF2-40B4-BE49-F238E27FC236}">
                <a16:creationId xmlns:a16="http://schemas.microsoft.com/office/drawing/2014/main" id="{C81549C1-27D7-D76C-A4B7-719E2538EC37}"/>
              </a:ext>
            </a:extLst>
          </p:cNvPr>
          <p:cNvPicPr>
            <a:picLocks noChangeAspect="1"/>
          </p:cNvPicPr>
          <p:nvPr/>
        </p:nvPicPr>
        <p:blipFill rotWithShape="1">
          <a:blip r:embed="rId2"/>
          <a:srcRect r="6165" b="-1"/>
          <a:stretch/>
        </p:blipFill>
        <p:spPr>
          <a:xfrm>
            <a:off x="1524020" y="10"/>
            <a:ext cx="9171076" cy="4666928"/>
          </a:xfrm>
          <a:prstGeom prst="rect">
            <a:avLst/>
          </a:prstGeom>
        </p:spPr>
      </p:pic>
      <p:grpSp>
        <p:nvGrpSpPr>
          <p:cNvPr id="20" name="Group 19">
            <a:extLst>
              <a:ext uri="{FF2B5EF4-FFF2-40B4-BE49-F238E27FC236}">
                <a16:creationId xmlns:a16="http://schemas.microsoft.com/office/drawing/2014/main" id="{93DB8501-F9F2-4ACD-B56A-9019CD500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3773" y="2987478"/>
            <a:ext cx="9171095" cy="1828800"/>
            <a:chOff x="-305" y="2987478"/>
            <a:chExt cx="12188952" cy="1828800"/>
          </a:xfrm>
        </p:grpSpPr>
        <p:sp>
          <p:nvSpPr>
            <p:cNvPr id="21" name="Freeform: Shape 20">
              <a:extLst>
                <a:ext uri="{FF2B5EF4-FFF2-40B4-BE49-F238E27FC236}">
                  <a16:creationId xmlns:a16="http://schemas.microsoft.com/office/drawing/2014/main" id="{DD03A94A-ADF5-4334-86B1-DBA5F70AC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pPr defTabSz="457200"/>
              <a:endParaRPr lang="en-US">
                <a:solidFill>
                  <a:prstClr val="black"/>
                </a:solidFill>
                <a:latin typeface="Calibri" panose="020F0502020204030204"/>
              </a:endParaRPr>
            </a:p>
          </p:txBody>
        </p:sp>
        <p:sp>
          <p:nvSpPr>
            <p:cNvPr id="22" name="Freeform: Shape 21">
              <a:extLst>
                <a:ext uri="{FF2B5EF4-FFF2-40B4-BE49-F238E27FC236}">
                  <a16:creationId xmlns:a16="http://schemas.microsoft.com/office/drawing/2014/main" id="{385A18E1-CBE3-4BBD-B1B7-CDBCA685E0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pPr defTabSz="457200"/>
              <a:endParaRPr lang="en-US">
                <a:solidFill>
                  <a:prstClr val="black"/>
                </a:solidFill>
                <a:latin typeface="Calibri" panose="020F0502020204030204"/>
              </a:endParaRPr>
            </a:p>
          </p:txBody>
        </p:sp>
        <p:sp>
          <p:nvSpPr>
            <p:cNvPr id="23" name="Freeform: Shape 22">
              <a:extLst>
                <a:ext uri="{FF2B5EF4-FFF2-40B4-BE49-F238E27FC236}">
                  <a16:creationId xmlns:a16="http://schemas.microsoft.com/office/drawing/2014/main" id="{133EDCAA-1D6C-4710-9DA1-C7FC946D8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useBgFill="1">
          <p:nvSpPr>
            <p:cNvPr id="24" name="Freeform: Shape 23">
              <a:extLst>
                <a:ext uri="{FF2B5EF4-FFF2-40B4-BE49-F238E27FC236}">
                  <a16:creationId xmlns:a16="http://schemas.microsoft.com/office/drawing/2014/main" id="{3916FBF2-1CC9-460D-A42B-FB77E515E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pPr defTabSz="457200"/>
              <a:endParaRPr lang="en-US" dirty="0">
                <a:solidFill>
                  <a:prstClr val="black"/>
                </a:solidFill>
                <a:latin typeface="Calibri" panose="020F0502020204030204"/>
              </a:endParaRPr>
            </a:p>
          </p:txBody>
        </p:sp>
      </p:grpSp>
      <p:sp>
        <p:nvSpPr>
          <p:cNvPr id="2" name="Title 1">
            <a:extLst>
              <a:ext uri="{FF2B5EF4-FFF2-40B4-BE49-F238E27FC236}">
                <a16:creationId xmlns:a16="http://schemas.microsoft.com/office/drawing/2014/main" id="{9993E109-DC5F-62A8-1E8A-2A354E2EB146}"/>
              </a:ext>
            </a:extLst>
          </p:cNvPr>
          <p:cNvSpPr>
            <a:spLocks noGrp="1"/>
          </p:cNvSpPr>
          <p:nvPr>
            <p:ph type="title"/>
          </p:nvPr>
        </p:nvSpPr>
        <p:spPr>
          <a:xfrm>
            <a:off x="2127504" y="4551038"/>
            <a:ext cx="3766336" cy="1509931"/>
          </a:xfrm>
        </p:spPr>
        <p:txBody>
          <a:bodyPr vert="horz" lIns="91440" tIns="45720" rIns="91440" bIns="45720" rtlCol="0" anchor="ctr">
            <a:normAutofit/>
          </a:bodyPr>
          <a:lstStyle/>
          <a:p>
            <a:r>
              <a:rPr lang="en-US" sz="3100">
                <a:solidFill>
                  <a:schemeClr val="tx2"/>
                </a:solidFill>
                <a:latin typeface="+mj-lt"/>
              </a:rPr>
              <a:t>What is Renewable Natural Gas?</a:t>
            </a:r>
          </a:p>
        </p:txBody>
      </p:sp>
      <p:graphicFrame>
        <p:nvGraphicFramePr>
          <p:cNvPr id="7" name="Content Placeholder 2">
            <a:extLst>
              <a:ext uri="{FF2B5EF4-FFF2-40B4-BE49-F238E27FC236}">
                <a16:creationId xmlns:a16="http://schemas.microsoft.com/office/drawing/2014/main" id="{4D513361-5EB2-3F8E-A2EE-67ED68FE56F1}"/>
              </a:ext>
            </a:extLst>
          </p:cNvPr>
          <p:cNvGraphicFramePr>
            <a:graphicFrameLocks noGrp="1"/>
          </p:cNvGraphicFramePr>
          <p:nvPr>
            <p:ph sz="half" idx="1"/>
          </p:nvPr>
        </p:nvGraphicFramePr>
        <p:xfrm>
          <a:off x="5668161" y="4551038"/>
          <a:ext cx="4403332" cy="1509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38709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F3603-E5FA-A594-F684-B6B72C117656}"/>
              </a:ext>
            </a:extLst>
          </p:cNvPr>
          <p:cNvSpPr>
            <a:spLocks noGrp="1"/>
          </p:cNvSpPr>
          <p:nvPr>
            <p:ph type="title"/>
          </p:nvPr>
        </p:nvSpPr>
        <p:spPr/>
        <p:txBody>
          <a:bodyPr/>
          <a:lstStyle/>
          <a:p>
            <a:r>
              <a:rPr lang="en-US"/>
              <a:t>RNG Facilitation Plan</a:t>
            </a:r>
            <a:endParaRPr lang="en-US" dirty="0"/>
          </a:p>
        </p:txBody>
      </p:sp>
      <p:graphicFrame>
        <p:nvGraphicFramePr>
          <p:cNvPr id="5" name="Content Placeholder 2">
            <a:extLst>
              <a:ext uri="{FF2B5EF4-FFF2-40B4-BE49-F238E27FC236}">
                <a16:creationId xmlns:a16="http://schemas.microsoft.com/office/drawing/2014/main" id="{D8D1FE67-A6E3-26FA-B395-74905432D96B}"/>
              </a:ext>
            </a:extLst>
          </p:cNvPr>
          <p:cNvGraphicFramePr>
            <a:graphicFrameLocks noGrp="1"/>
          </p:cNvGraphicFramePr>
          <p:nvPr>
            <p:ph sz="half" idx="1"/>
          </p:nvPr>
        </p:nvGraphicFramePr>
        <p:xfrm>
          <a:off x="2152650" y="1825625"/>
          <a:ext cx="736605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504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EEDEE06-46BD-479C-B838-243C6C48DDAE}"/>
              </a:ext>
            </a:extLst>
          </p:cNvPr>
          <p:cNvGraphicFramePr>
            <a:graphicFrameLocks noChangeAspect="1"/>
          </p:cNvGraphicFramePr>
          <p:nvPr>
            <p:custDataLst>
              <p:tags r:id="rId1"/>
            </p:custDataLst>
          </p:nvPr>
        </p:nvGraphicFramePr>
        <p:xfrm>
          <a:off x="1525192" y="858442"/>
          <a:ext cx="1191" cy="1191"/>
        </p:xfrm>
        <a:graphic>
          <a:graphicData uri="http://schemas.openxmlformats.org/presentationml/2006/ole">
            <mc:AlternateContent xmlns:mc="http://schemas.openxmlformats.org/markup-compatibility/2006">
              <mc:Choice xmlns:v="urn:schemas-microsoft-com:vml" Requires="v">
                <p:oleObj name="think-cell Slide" r:id="rId5" imgW="424" imgH="424" progId="TCLayout.ActiveDocument.1">
                  <p:embed/>
                </p:oleObj>
              </mc:Choice>
              <mc:Fallback>
                <p:oleObj name="think-cell Slide" r:id="rId5" imgW="424" imgH="424" progId="TCLayout.ActiveDocument.1">
                  <p:embed/>
                  <p:pic>
                    <p:nvPicPr>
                      <p:cNvPr id="5" name="Object 4" hidden="1">
                        <a:extLst>
                          <a:ext uri="{FF2B5EF4-FFF2-40B4-BE49-F238E27FC236}">
                            <a16:creationId xmlns:a16="http://schemas.microsoft.com/office/drawing/2014/main" id="{CEEDEE06-46BD-479C-B838-243C6C48DDAE}"/>
                          </a:ext>
                        </a:extLst>
                      </p:cNvPr>
                      <p:cNvPicPr/>
                      <p:nvPr/>
                    </p:nvPicPr>
                    <p:blipFill>
                      <a:blip r:embed="rId6"/>
                      <a:stretch>
                        <a:fillRect/>
                      </a:stretch>
                    </p:blipFill>
                    <p:spPr>
                      <a:xfrm>
                        <a:off x="1525192" y="858442"/>
                        <a:ext cx="1191" cy="1191"/>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FFDC8AFE-2A72-4836-BF88-35E303635C53}"/>
              </a:ext>
            </a:extLst>
          </p:cNvPr>
          <p:cNvSpPr/>
          <p:nvPr>
            <p:custDataLst>
              <p:tags r:id="rId2"/>
            </p:custDataLst>
          </p:nvPr>
        </p:nvSpPr>
        <p:spPr>
          <a:xfrm>
            <a:off x="1524001" y="857251"/>
            <a:ext cx="119063" cy="1190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14378">
              <a:spcBef>
                <a:spcPct val="0"/>
              </a:spcBef>
              <a:spcAft>
                <a:spcPct val="0"/>
              </a:spcAft>
              <a:defRPr/>
            </a:pPr>
            <a:endParaRPr lang="en-GB" err="1">
              <a:solidFill>
                <a:srgbClr val="FFFFFF"/>
              </a:solidFill>
              <a:latin typeface="Futura Bold" panose="00000900000000000000" pitchFamily="2" charset="0"/>
              <a:sym typeface="Futura Bold" panose="00000900000000000000" pitchFamily="2" charset="0"/>
            </a:endParaRPr>
          </a:p>
        </p:txBody>
      </p:sp>
      <p:sp>
        <p:nvSpPr>
          <p:cNvPr id="2" name="Title 1">
            <a:extLst>
              <a:ext uri="{FF2B5EF4-FFF2-40B4-BE49-F238E27FC236}">
                <a16:creationId xmlns:a16="http://schemas.microsoft.com/office/drawing/2014/main" id="{D7772E22-D6C8-458D-A3BD-B3109D6E3D2D}"/>
              </a:ext>
            </a:extLst>
          </p:cNvPr>
          <p:cNvSpPr>
            <a:spLocks noGrp="1"/>
          </p:cNvSpPr>
          <p:nvPr>
            <p:ph type="title"/>
          </p:nvPr>
        </p:nvSpPr>
        <p:spPr>
          <a:xfrm>
            <a:off x="1905002" y="1391850"/>
            <a:ext cx="4143935" cy="905780"/>
          </a:xfrm>
        </p:spPr>
        <p:txBody>
          <a:bodyPr/>
          <a:lstStyle/>
          <a:p>
            <a:r>
              <a:rPr lang="en-GB" dirty="0"/>
              <a:t>Investment in Idaho</a:t>
            </a:r>
            <a:br>
              <a:rPr lang="en-GB" dirty="0"/>
            </a:br>
            <a:r>
              <a:rPr lang="en-GB" sz="1500" dirty="0">
                <a:latin typeface="+mn-lt"/>
              </a:rPr>
              <a:t>Shell has committed over $200 million</a:t>
            </a:r>
            <a:r>
              <a:rPr lang="en-GB" sz="1500" dirty="0">
                <a:solidFill>
                  <a:srgbClr val="FF0000"/>
                </a:solidFill>
                <a:latin typeface="+mn-lt"/>
              </a:rPr>
              <a:t> </a:t>
            </a:r>
            <a:r>
              <a:rPr lang="en-GB" sz="1500" dirty="0">
                <a:latin typeface="+mn-lt"/>
              </a:rPr>
              <a:t>in RNG projects in the Magic Valley.</a:t>
            </a:r>
            <a:br>
              <a:rPr lang="en-GB" dirty="0"/>
            </a:br>
            <a:endParaRPr lang="en-GB" dirty="0"/>
          </a:p>
        </p:txBody>
      </p:sp>
      <p:sp>
        <p:nvSpPr>
          <p:cNvPr id="4" name="Slide Number Placeholder 3">
            <a:extLst>
              <a:ext uri="{FF2B5EF4-FFF2-40B4-BE49-F238E27FC236}">
                <a16:creationId xmlns:a16="http://schemas.microsoft.com/office/drawing/2014/main" id="{4FE31B4A-E1F9-4AE7-BE1B-54F1BE558329}"/>
              </a:ext>
            </a:extLst>
          </p:cNvPr>
          <p:cNvSpPr>
            <a:spLocks noGrp="1"/>
          </p:cNvSpPr>
          <p:nvPr>
            <p:ph type="sldNum" sz="quarter" idx="4"/>
          </p:nvPr>
        </p:nvSpPr>
        <p:spPr/>
        <p:txBody>
          <a:bodyPr/>
          <a:lstStyle/>
          <a:p>
            <a:pPr defTabSz="685800">
              <a:defRPr/>
            </a:pPr>
            <a:fld id="{D32BAE6A-B452-4007-8177-56DD051636F9}" type="slidenum">
              <a:rPr lang="en-GB" b="1">
                <a:solidFill>
                  <a:srgbClr val="404040"/>
                </a:solidFill>
                <a:latin typeface="Futura Medium"/>
              </a:rPr>
              <a:pPr defTabSz="685800">
                <a:defRPr/>
              </a:pPr>
              <a:t>75</a:t>
            </a:fld>
            <a:endParaRPr lang="en-GB" b="1">
              <a:solidFill>
                <a:srgbClr val="404040"/>
              </a:solidFill>
              <a:latin typeface="Futura Medium"/>
            </a:endParaRPr>
          </a:p>
        </p:txBody>
      </p:sp>
      <p:sp>
        <p:nvSpPr>
          <p:cNvPr id="9" name="TextBox 8">
            <a:extLst>
              <a:ext uri="{FF2B5EF4-FFF2-40B4-BE49-F238E27FC236}">
                <a16:creationId xmlns:a16="http://schemas.microsoft.com/office/drawing/2014/main" id="{0B94A21D-DE1E-4FF8-A715-81EEB4A65B96}"/>
              </a:ext>
            </a:extLst>
          </p:cNvPr>
          <p:cNvSpPr txBox="1"/>
          <p:nvPr/>
        </p:nvSpPr>
        <p:spPr bwMode="auto">
          <a:xfrm>
            <a:off x="4663118" y="4733355"/>
            <a:ext cx="877218" cy="230832"/>
          </a:xfrm>
          <a:prstGeom prst="rect">
            <a:avLst/>
          </a:prstGeom>
          <a:noFill/>
          <a:ln w="9525" algn="ctr">
            <a:noFill/>
            <a:miter lim="800000"/>
            <a:headEnd/>
            <a:tailEnd/>
          </a:ln>
        </p:spPr>
        <p:txBody>
          <a:bodyPr vert="horz" wrap="square" lIns="0" tIns="0" rIns="0" bIns="0" numCol="1" rtlCol="0" anchor="t" anchorCtr="0" compatLnSpc="1">
            <a:prstTxWarp prst="textNoShape">
              <a:avLst/>
            </a:prstTxWarp>
            <a:spAutoFit/>
          </a:bodyPr>
          <a:lstStyle/>
          <a:p>
            <a:pPr defTabSz="268281">
              <a:buClr>
                <a:srgbClr val="DD1D21"/>
              </a:buClr>
              <a:buSzPct val="85000"/>
              <a:defRPr/>
            </a:pPr>
            <a:r>
              <a:rPr lang="en-GB" sz="1500" b="1" dirty="0">
                <a:solidFill>
                  <a:srgbClr val="FFFFFF"/>
                </a:solidFill>
                <a:latin typeface="ShellMedium"/>
              </a:rPr>
              <a:t>Friesian</a:t>
            </a:r>
          </a:p>
        </p:txBody>
      </p:sp>
      <p:pic>
        <p:nvPicPr>
          <p:cNvPr id="13" name="Picture 12">
            <a:extLst>
              <a:ext uri="{FF2B5EF4-FFF2-40B4-BE49-F238E27FC236}">
                <a16:creationId xmlns:a16="http://schemas.microsoft.com/office/drawing/2014/main" id="{128BEC9E-03A0-466A-83C6-AE5F7D30EA72}"/>
              </a:ext>
            </a:extLst>
          </p:cNvPr>
          <p:cNvPicPr>
            <a:picLocks noChangeAspect="1"/>
          </p:cNvPicPr>
          <p:nvPr/>
        </p:nvPicPr>
        <p:blipFill>
          <a:blip r:embed="rId7"/>
          <a:stretch>
            <a:fillRect/>
          </a:stretch>
        </p:blipFill>
        <p:spPr>
          <a:xfrm>
            <a:off x="8107961" y="1112745"/>
            <a:ext cx="2175469" cy="1491677"/>
          </a:xfrm>
          <a:prstGeom prst="rect">
            <a:avLst/>
          </a:prstGeom>
        </p:spPr>
      </p:pic>
      <p:pic>
        <p:nvPicPr>
          <p:cNvPr id="10" name="Picture 9">
            <a:extLst>
              <a:ext uri="{FF2B5EF4-FFF2-40B4-BE49-F238E27FC236}">
                <a16:creationId xmlns:a16="http://schemas.microsoft.com/office/drawing/2014/main" id="{C863FFB5-CFF0-4D8D-9C89-6F2FFDDD9545}"/>
              </a:ext>
            </a:extLst>
          </p:cNvPr>
          <p:cNvPicPr>
            <a:picLocks noChangeAspect="1"/>
          </p:cNvPicPr>
          <p:nvPr/>
        </p:nvPicPr>
        <p:blipFill>
          <a:blip r:embed="rId8"/>
          <a:stretch>
            <a:fillRect/>
          </a:stretch>
        </p:blipFill>
        <p:spPr>
          <a:xfrm>
            <a:off x="6415772" y="1050426"/>
            <a:ext cx="1840107" cy="1247205"/>
          </a:xfrm>
          <a:prstGeom prst="rect">
            <a:avLst/>
          </a:prstGeom>
        </p:spPr>
      </p:pic>
      <p:cxnSp>
        <p:nvCxnSpPr>
          <p:cNvPr id="19" name="Straight Connector 18">
            <a:extLst>
              <a:ext uri="{FF2B5EF4-FFF2-40B4-BE49-F238E27FC236}">
                <a16:creationId xmlns:a16="http://schemas.microsoft.com/office/drawing/2014/main" id="{633559E4-CCA6-4A2A-A1B4-3A74C6BCC26B}"/>
              </a:ext>
            </a:extLst>
          </p:cNvPr>
          <p:cNvCxnSpPr>
            <a:cxnSpLocks/>
          </p:cNvCxnSpPr>
          <p:nvPr/>
        </p:nvCxnSpPr>
        <p:spPr>
          <a:xfrm>
            <a:off x="7857566" y="1274895"/>
            <a:ext cx="1095935" cy="745526"/>
          </a:xfrm>
          <a:prstGeom prst="line">
            <a:avLst/>
          </a:prstGeom>
          <a:ln w="28575">
            <a:solidFill>
              <a:srgbClr val="0099FF"/>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7AF2E59-FFFD-4A75-985C-1522D06A6C3A}"/>
              </a:ext>
            </a:extLst>
          </p:cNvPr>
          <p:cNvCxnSpPr>
            <a:cxnSpLocks/>
          </p:cNvCxnSpPr>
          <p:nvPr/>
        </p:nvCxnSpPr>
        <p:spPr>
          <a:xfrm flipV="1">
            <a:off x="6822142" y="2073162"/>
            <a:ext cx="2131359" cy="40427"/>
          </a:xfrm>
          <a:prstGeom prst="line">
            <a:avLst/>
          </a:prstGeom>
          <a:ln w="28575">
            <a:solidFill>
              <a:srgbClr val="0099FF"/>
            </a:solidFill>
            <a:prstDash val="dash"/>
          </a:ln>
        </p:spPr>
        <p:style>
          <a:lnRef idx="1">
            <a:schemeClr val="accent1"/>
          </a:lnRef>
          <a:fillRef idx="0">
            <a:schemeClr val="accent1"/>
          </a:fillRef>
          <a:effectRef idx="0">
            <a:schemeClr val="accent1"/>
          </a:effectRef>
          <a:fontRef idx="minor">
            <a:schemeClr val="tx1"/>
          </a:fontRef>
        </p:style>
      </p:cxnSp>
      <p:sp>
        <p:nvSpPr>
          <p:cNvPr id="18" name="Content Placeholder 20">
            <a:extLst>
              <a:ext uri="{FF2B5EF4-FFF2-40B4-BE49-F238E27FC236}">
                <a16:creationId xmlns:a16="http://schemas.microsoft.com/office/drawing/2014/main" id="{2FA3BB1E-3BA4-9792-73C7-2E5EDEBA3392}"/>
              </a:ext>
            </a:extLst>
          </p:cNvPr>
          <p:cNvSpPr>
            <a:spLocks noGrp="1"/>
          </p:cNvSpPr>
          <p:nvPr>
            <p:ph sz="quarter" idx="11"/>
          </p:nvPr>
        </p:nvSpPr>
        <p:spPr>
          <a:xfrm>
            <a:off x="1757082" y="4975630"/>
            <a:ext cx="4298576" cy="564356"/>
          </a:xfrm>
        </p:spPr>
        <p:txBody>
          <a:bodyPr/>
          <a:lstStyle/>
          <a:p>
            <a:pPr lvl="1"/>
            <a:r>
              <a:rPr lang="en-US" sz="1200" dirty="0" err="1"/>
              <a:t>Bovarius</a:t>
            </a:r>
            <a:r>
              <a:rPr lang="en-US" sz="1200" dirty="0"/>
              <a:t> is the 2nd dairy-to-RNG project in Shell’s portfolio.</a:t>
            </a:r>
          </a:p>
          <a:p>
            <a:pPr lvl="1"/>
            <a:r>
              <a:rPr lang="en-US" sz="1200" dirty="0"/>
              <a:t>As of November 2023, </a:t>
            </a:r>
            <a:r>
              <a:rPr lang="en-US" sz="1200" dirty="0" err="1"/>
              <a:t>Bovarius</a:t>
            </a:r>
            <a:r>
              <a:rPr lang="en-US" sz="1200" dirty="0"/>
              <a:t> has over 390,000 safe work hours.</a:t>
            </a:r>
          </a:p>
          <a:p>
            <a:pPr marL="9525" marR="10478">
              <a:lnSpc>
                <a:spcPct val="104200"/>
              </a:lnSpc>
              <a:spcBef>
                <a:spcPts val="15"/>
              </a:spcBef>
            </a:pPr>
            <a:endParaRPr lang="en-US" dirty="0"/>
          </a:p>
        </p:txBody>
      </p:sp>
      <p:sp>
        <p:nvSpPr>
          <p:cNvPr id="20" name="Content Placeholder 20">
            <a:extLst>
              <a:ext uri="{FF2B5EF4-FFF2-40B4-BE49-F238E27FC236}">
                <a16:creationId xmlns:a16="http://schemas.microsoft.com/office/drawing/2014/main" id="{3DC067FA-790A-1113-CF85-6D3D14FD8527}"/>
              </a:ext>
            </a:extLst>
          </p:cNvPr>
          <p:cNvSpPr txBox="1">
            <a:spLocks/>
          </p:cNvSpPr>
          <p:nvPr/>
        </p:nvSpPr>
        <p:spPr bwMode="auto">
          <a:xfrm>
            <a:off x="6185031" y="4975630"/>
            <a:ext cx="4363571" cy="830215"/>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lvl1pPr marL="0" indent="0" algn="l" defTabSz="357708" rtl="0" eaLnBrk="1" latinLnBrk="0" hangingPunct="1">
              <a:lnSpc>
                <a:spcPct val="140000"/>
              </a:lnSpc>
              <a:spcBef>
                <a:spcPts val="0"/>
              </a:spcBef>
              <a:spcAft>
                <a:spcPts val="0"/>
              </a:spcAft>
              <a:buClr>
                <a:schemeClr val="accent2"/>
              </a:buClr>
              <a:buSzPct val="85000"/>
              <a:buFont typeface="Wingdings" pitchFamily="2" charset="2"/>
              <a:buNone/>
              <a:defRPr sz="1400" kern="1200" baseline="0">
                <a:solidFill>
                  <a:schemeClr val="tx1"/>
                </a:solidFill>
                <a:latin typeface="+mn-lt"/>
                <a:ea typeface="+mn-ea"/>
                <a:cs typeface="+mn-cs"/>
              </a:defRPr>
            </a:lvl1pPr>
            <a:lvl2pPr marL="176400" indent="-176400" algn="l" defTabSz="357708" rtl="0" eaLnBrk="1" latinLnBrk="0" hangingPunct="1">
              <a:lnSpc>
                <a:spcPct val="140000"/>
              </a:lnSpc>
              <a:spcBef>
                <a:spcPts val="0"/>
              </a:spcBef>
              <a:spcAft>
                <a:spcPts val="0"/>
              </a:spcAft>
              <a:buClr>
                <a:srgbClr val="009EB4"/>
              </a:buClr>
              <a:buSzPct val="85000"/>
              <a:buFont typeface="Wingdings" pitchFamily="2" charset="2"/>
              <a:buChar char="n"/>
              <a:defRPr sz="1400" b="0" kern="1200">
                <a:solidFill>
                  <a:schemeClr val="tx1"/>
                </a:solidFill>
                <a:latin typeface="+mn-lt"/>
                <a:ea typeface="+mn-ea"/>
                <a:cs typeface="+mn-cs"/>
              </a:defRPr>
            </a:lvl2pPr>
            <a:lvl3pPr marL="354200" indent="-177800" algn="l" defTabSz="357708" rtl="0" eaLnBrk="1" latinLnBrk="0" hangingPunct="1">
              <a:lnSpc>
                <a:spcPct val="140000"/>
              </a:lnSpc>
              <a:spcBef>
                <a:spcPts val="0"/>
              </a:spcBef>
              <a:spcAft>
                <a:spcPts val="0"/>
              </a:spcAft>
              <a:buClr>
                <a:schemeClr val="tx1"/>
              </a:buClr>
              <a:buSzPct val="75000"/>
              <a:buFont typeface="Wingdings" pitchFamily="2" charset="2"/>
              <a:buChar char=""/>
              <a:defRPr sz="1400" b="0" kern="1200">
                <a:solidFill>
                  <a:schemeClr val="tx1"/>
                </a:solidFill>
                <a:latin typeface="+mn-lt"/>
                <a:ea typeface="+mn-ea"/>
                <a:cs typeface="+mn-cs"/>
              </a:defRPr>
            </a:lvl3pPr>
            <a:lvl4pPr marL="532000" indent="-177800" algn="l" defTabSz="357708" rtl="0" eaLnBrk="1" latinLnBrk="0" hangingPunct="1">
              <a:lnSpc>
                <a:spcPct val="140000"/>
              </a:lnSpc>
              <a:spcBef>
                <a:spcPts val="0"/>
              </a:spcBef>
              <a:spcAft>
                <a:spcPts val="0"/>
              </a:spcAft>
              <a:buClr>
                <a:schemeClr val="tx1"/>
              </a:buClr>
              <a:buSzPct val="75000"/>
              <a:buFont typeface="Wingdings" pitchFamily="2" charset="2"/>
              <a:buChar char=""/>
              <a:defRPr sz="1400" b="0" kern="1200" baseline="0">
                <a:solidFill>
                  <a:schemeClr val="tx1"/>
                </a:solidFill>
                <a:latin typeface="+mn-lt"/>
                <a:ea typeface="+mn-ea"/>
                <a:cs typeface="+mn-cs"/>
              </a:defRPr>
            </a:lvl4pPr>
            <a:lvl5pPr marL="684400" indent="-152400" algn="l" defTabSz="357708" rtl="0" eaLnBrk="1" latinLnBrk="0" hangingPunct="1">
              <a:lnSpc>
                <a:spcPct val="140000"/>
              </a:lnSpc>
              <a:spcBef>
                <a:spcPts val="0"/>
              </a:spcBef>
              <a:spcAft>
                <a:spcPts val="0"/>
              </a:spcAft>
              <a:buClr>
                <a:schemeClr val="tx1"/>
              </a:buClr>
              <a:buSzPct val="75000"/>
              <a:buFont typeface="Wingdings" pitchFamily="2" charset="2"/>
              <a:buChar char=""/>
              <a:tabLst/>
              <a:defRPr sz="1200" kern="1200">
                <a:solidFill>
                  <a:schemeClr val="tx1"/>
                </a:solidFill>
                <a:latin typeface="+mn-lt"/>
                <a:ea typeface="+mn-ea"/>
                <a:cs typeface="+mn-cs"/>
              </a:defRPr>
            </a:lvl5pPr>
            <a:lvl6pPr marL="824100" indent="-139700" algn="l" defTabSz="357708" rtl="0" eaLnBrk="1" latinLnBrk="0" hangingPunct="1">
              <a:lnSpc>
                <a:spcPct val="140000"/>
              </a:lnSpc>
              <a:spcBef>
                <a:spcPts val="0"/>
              </a:spcBef>
              <a:spcAft>
                <a:spcPts val="0"/>
              </a:spcAft>
              <a:buClr>
                <a:schemeClr val="tx1"/>
              </a:buClr>
              <a:buSzPct val="75000"/>
              <a:buFont typeface="Wingdings" pitchFamily="2" charset="2"/>
              <a:buChar char=""/>
              <a:defRPr sz="1100" kern="1200" baseline="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32300" lvl="1" indent="-132300" defTabSz="268281"/>
            <a:r>
              <a:rPr lang="en-US" sz="1200" dirty="0">
                <a:solidFill>
                  <a:srgbClr val="404040"/>
                </a:solidFill>
                <a:latin typeface="ShellMedium"/>
              </a:rPr>
              <a:t>Friesian is the 3rd dairy-to-RNG project in Shell’s portfolio.</a:t>
            </a:r>
          </a:p>
          <a:p>
            <a:pPr marL="132300" lvl="1" indent="-132300" defTabSz="268281"/>
            <a:r>
              <a:rPr lang="en-US" sz="1200" dirty="0">
                <a:solidFill>
                  <a:srgbClr val="404040"/>
                </a:solidFill>
                <a:latin typeface="ShellMedium"/>
              </a:rPr>
              <a:t>As of November 2023, Friesian has delivered over 135,000 safe work hours</a:t>
            </a:r>
            <a:endParaRPr lang="en-US" sz="1200" strike="sngStrike" dirty="0">
              <a:solidFill>
                <a:srgbClr val="404040"/>
              </a:solidFill>
              <a:highlight>
                <a:srgbClr val="FFFF00"/>
              </a:highlight>
              <a:latin typeface="ShellMedium"/>
            </a:endParaRPr>
          </a:p>
          <a:p>
            <a:pPr marL="9525" marR="10478" defTabSz="268281">
              <a:lnSpc>
                <a:spcPct val="104200"/>
              </a:lnSpc>
              <a:spcBef>
                <a:spcPts val="15"/>
              </a:spcBef>
              <a:buClr>
                <a:srgbClr val="DD1D21"/>
              </a:buClr>
            </a:pPr>
            <a:endParaRPr lang="en-US" sz="1050" dirty="0">
              <a:solidFill>
                <a:srgbClr val="404040"/>
              </a:solidFill>
              <a:latin typeface="ShellMedium"/>
            </a:endParaRPr>
          </a:p>
        </p:txBody>
      </p:sp>
      <p:pic>
        <p:nvPicPr>
          <p:cNvPr id="1026" name="Picture 2">
            <a:extLst>
              <a:ext uri="{FF2B5EF4-FFF2-40B4-BE49-F238E27FC236}">
                <a16:creationId xmlns:a16="http://schemas.microsoft.com/office/drawing/2014/main" id="{D3A1ACE3-2F02-6623-B281-4416A671CFF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6079"/>
          <a:stretch/>
        </p:blipFill>
        <p:spPr bwMode="auto">
          <a:xfrm>
            <a:off x="1765731" y="2700834"/>
            <a:ext cx="4330271" cy="219151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E7AE4077-8DF1-9E13-EFD3-1DFC697E21B9}"/>
              </a:ext>
            </a:extLst>
          </p:cNvPr>
          <p:cNvPicPr>
            <a:picLocks noChangeAspect="1"/>
          </p:cNvPicPr>
          <p:nvPr/>
        </p:nvPicPr>
        <p:blipFill>
          <a:blip r:embed="rId10"/>
          <a:stretch>
            <a:fillRect/>
          </a:stretch>
        </p:blipFill>
        <p:spPr>
          <a:xfrm>
            <a:off x="6123346" y="2700834"/>
            <a:ext cx="4265064" cy="2191515"/>
          </a:xfrm>
          <a:prstGeom prst="rect">
            <a:avLst/>
          </a:prstGeom>
        </p:spPr>
      </p:pic>
    </p:spTree>
    <p:extLst>
      <p:ext uri="{BB962C8B-B14F-4D97-AF65-F5344CB8AC3E}">
        <p14:creationId xmlns:p14="http://schemas.microsoft.com/office/powerpoint/2010/main" val="1020891262"/>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870A1295-61BC-4214-AA3E-D39667302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3B67C7B5-7A55-1A80-2F61-59D67388DA36}"/>
              </a:ext>
            </a:extLst>
          </p:cNvPr>
          <p:cNvSpPr>
            <a:spLocks noGrp="1"/>
          </p:cNvSpPr>
          <p:nvPr>
            <p:ph type="title"/>
          </p:nvPr>
        </p:nvSpPr>
        <p:spPr>
          <a:xfrm>
            <a:off x="2122791" y="4770614"/>
            <a:ext cx="7944130" cy="1000655"/>
          </a:xfrm>
        </p:spPr>
        <p:txBody>
          <a:bodyPr vert="horz" lIns="91440" tIns="45720" rIns="91440" bIns="45720" rtlCol="0" anchor="t">
            <a:normAutofit/>
          </a:bodyPr>
          <a:lstStyle/>
          <a:p>
            <a:pPr algn="ctr"/>
            <a:r>
              <a:rPr lang="en-US" b="1" dirty="0">
                <a:solidFill>
                  <a:schemeClr val="bg2">
                    <a:lumMod val="25000"/>
                  </a:schemeClr>
                </a:solidFill>
                <a:latin typeface="+mj-lt"/>
              </a:rPr>
              <a:t>Questions?</a:t>
            </a:r>
          </a:p>
        </p:txBody>
      </p:sp>
      <p:pic>
        <p:nvPicPr>
          <p:cNvPr id="3" name="Picture 2">
            <a:extLst>
              <a:ext uri="{FF2B5EF4-FFF2-40B4-BE49-F238E27FC236}">
                <a16:creationId xmlns:a16="http://schemas.microsoft.com/office/drawing/2014/main" id="{9ABBFE7A-261B-BD88-DC3C-25D1243C933A}"/>
              </a:ext>
            </a:extLst>
          </p:cNvPr>
          <p:cNvPicPr>
            <a:picLocks noChangeAspect="1"/>
          </p:cNvPicPr>
          <p:nvPr/>
        </p:nvPicPr>
        <p:blipFill rotWithShape="1">
          <a:blip r:embed="rId2"/>
          <a:srcRect t="21166" b="17571"/>
          <a:stretch/>
        </p:blipFill>
        <p:spPr>
          <a:xfrm>
            <a:off x="1524020" y="11"/>
            <a:ext cx="9143980" cy="4201449"/>
          </a:xfrm>
          <a:prstGeom prst="rect">
            <a:avLst/>
          </a:prstGeom>
        </p:spPr>
      </p:pic>
      <p:grpSp>
        <p:nvGrpSpPr>
          <p:cNvPr id="19" name="Group 9">
            <a:extLst>
              <a:ext uri="{FF2B5EF4-FFF2-40B4-BE49-F238E27FC236}">
                <a16:creationId xmlns:a16="http://schemas.microsoft.com/office/drawing/2014/main" id="{0B139475-2B26-4CA9-9413-DE741E49F7B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001" y="2941813"/>
            <a:ext cx="9141713" cy="1828800"/>
            <a:chOff x="-305" y="3144820"/>
            <a:chExt cx="9182100" cy="1551136"/>
          </a:xfrm>
        </p:grpSpPr>
        <p:sp useBgFill="1">
          <p:nvSpPr>
            <p:cNvPr id="11" name="Freeform: Shape 10">
              <a:extLst>
                <a:ext uri="{FF2B5EF4-FFF2-40B4-BE49-F238E27FC236}">
                  <a16:creationId xmlns:a16="http://schemas.microsoft.com/office/drawing/2014/main" id="{16C6BF63-6277-4C39-BE5D-3C341662C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76854"/>
              <a:ext cx="9182100" cy="1019102"/>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pPr defTabSz="457200"/>
              <a:endParaRPr lang="en-US" dirty="0">
                <a:solidFill>
                  <a:prstClr val="black"/>
                </a:solidFill>
                <a:latin typeface="Calibri" panose="020F0502020204030204"/>
              </a:endParaRPr>
            </a:p>
          </p:txBody>
        </p:sp>
        <p:sp>
          <p:nvSpPr>
            <p:cNvPr id="12" name="Freeform: Shape 11">
              <a:extLst>
                <a:ext uri="{FF2B5EF4-FFF2-40B4-BE49-F238E27FC236}">
                  <a16:creationId xmlns:a16="http://schemas.microsoft.com/office/drawing/2014/main" id="{6EA3BAD9-C130-4A9C-9086-20D132A6C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44820"/>
              <a:ext cx="9182100" cy="932744"/>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pPr defTabSz="457200"/>
              <a:endParaRPr lang="en-US">
                <a:solidFill>
                  <a:prstClr val="black"/>
                </a:solidFill>
                <a:latin typeface="Calibri" panose="020F0502020204030204"/>
              </a:endParaRPr>
            </a:p>
          </p:txBody>
        </p:sp>
        <p:sp>
          <p:nvSpPr>
            <p:cNvPr id="13" name="Freeform: Shape 12">
              <a:extLst>
                <a:ext uri="{FF2B5EF4-FFF2-40B4-BE49-F238E27FC236}">
                  <a16:creationId xmlns:a16="http://schemas.microsoft.com/office/drawing/2014/main" id="{2587D38B-9E07-4A8B-B285-5FEBF6A60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80789"/>
              <a:ext cx="9182100" cy="544245"/>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w="9525" cap="flat">
              <a:noFill/>
              <a:prstDash val="solid"/>
              <a:miter/>
            </a:ln>
          </p:spPr>
          <p:txBody>
            <a:bodyPr rtlCol="0" anchor="ctr"/>
            <a:lstStyle/>
            <a:p>
              <a:pPr defTabSz="457200"/>
              <a:endParaRPr lang="en-US">
                <a:solidFill>
                  <a:prstClr val="black"/>
                </a:solidFill>
                <a:latin typeface="Calibri" panose="020F0502020204030204"/>
              </a:endParaRPr>
            </a:p>
          </p:txBody>
        </p:sp>
        <p:sp>
          <p:nvSpPr>
            <p:cNvPr id="14" name="Freeform: Shape 13">
              <a:extLst>
                <a:ext uri="{FF2B5EF4-FFF2-40B4-BE49-F238E27FC236}">
                  <a16:creationId xmlns:a16="http://schemas.microsoft.com/office/drawing/2014/main" id="{5EF4DD4B-217B-4346-A2B8-432793639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324550"/>
              <a:ext cx="9182100" cy="765639"/>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pPr defTabSz="457200"/>
              <a:endParaRPr lang="en-US">
                <a:solidFill>
                  <a:prstClr val="black"/>
                </a:solidFill>
                <a:latin typeface="Calibri" panose="020F0502020204030204"/>
              </a:endParaRPr>
            </a:p>
          </p:txBody>
        </p:sp>
      </p:grpSp>
      <p:pic>
        <p:nvPicPr>
          <p:cNvPr id="4" name="Picture 3">
            <a:extLst>
              <a:ext uri="{FF2B5EF4-FFF2-40B4-BE49-F238E27FC236}">
                <a16:creationId xmlns:a16="http://schemas.microsoft.com/office/drawing/2014/main" id="{CB8135DF-A6A7-9EF8-C6DA-EF3F03B2C109}"/>
              </a:ext>
            </a:extLst>
          </p:cNvPr>
          <p:cNvPicPr>
            <a:picLocks noChangeAspect="1"/>
          </p:cNvPicPr>
          <p:nvPr/>
        </p:nvPicPr>
        <p:blipFill>
          <a:blip r:embed="rId3"/>
          <a:stretch>
            <a:fillRect/>
          </a:stretch>
        </p:blipFill>
        <p:spPr>
          <a:xfrm>
            <a:off x="4725780" y="5538224"/>
            <a:ext cx="2738153" cy="914507"/>
          </a:xfrm>
          <a:prstGeom prst="rect">
            <a:avLst/>
          </a:prstGeom>
        </p:spPr>
      </p:pic>
    </p:spTree>
    <p:extLst>
      <p:ext uri="{BB962C8B-B14F-4D97-AF65-F5344CB8AC3E}">
        <p14:creationId xmlns:p14="http://schemas.microsoft.com/office/powerpoint/2010/main" val="32077833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CB553A-7B0F-7848-9266-BD3CE346F9A8}"/>
              </a:ext>
            </a:extLst>
          </p:cNvPr>
          <p:cNvSpPr>
            <a:spLocks noGrp="1"/>
          </p:cNvSpPr>
          <p:nvPr>
            <p:ph type="body" sz="quarter" idx="13"/>
          </p:nvPr>
        </p:nvSpPr>
        <p:spPr/>
        <p:txBody>
          <a:bodyPr/>
          <a:lstStyle/>
          <a:p>
            <a:r>
              <a:rPr lang="en-US" dirty="0"/>
              <a:t>Brief discussion on Idaho National Laboratory work</a:t>
            </a:r>
          </a:p>
          <a:p>
            <a:r>
              <a:rPr lang="en-US" sz="1800" dirty="0"/>
              <a:t>presented at the</a:t>
            </a:r>
          </a:p>
          <a:p>
            <a:r>
              <a:rPr lang="en-US" sz="1800" dirty="0"/>
              <a:t>2023 Idaho Legislative Energy Summit</a:t>
            </a:r>
          </a:p>
        </p:txBody>
      </p:sp>
      <p:sp>
        <p:nvSpPr>
          <p:cNvPr id="3" name="Text Placeholder 2">
            <a:extLst>
              <a:ext uri="{FF2B5EF4-FFF2-40B4-BE49-F238E27FC236}">
                <a16:creationId xmlns:a16="http://schemas.microsoft.com/office/drawing/2014/main" id="{1D1CB000-FA84-504F-9721-DA63D61E2630}"/>
              </a:ext>
            </a:extLst>
          </p:cNvPr>
          <p:cNvSpPr>
            <a:spLocks noGrp="1"/>
          </p:cNvSpPr>
          <p:nvPr>
            <p:ph type="body" sz="quarter" idx="16"/>
          </p:nvPr>
        </p:nvSpPr>
        <p:spPr>
          <a:xfrm>
            <a:off x="472918" y="616369"/>
            <a:ext cx="2790234" cy="1048200"/>
          </a:xfrm>
        </p:spPr>
        <p:txBody>
          <a:bodyPr/>
          <a:lstStyle/>
          <a:p>
            <a:r>
              <a:rPr lang="en-US" sz="1400" dirty="0"/>
              <a:t>November 30, 2023</a:t>
            </a:r>
          </a:p>
          <a:p>
            <a:pPr>
              <a:spcBef>
                <a:spcPts val="2000"/>
              </a:spcBef>
            </a:pPr>
            <a:r>
              <a:rPr lang="en-US" b="1" dirty="0"/>
              <a:t>Todd E. Combs, Ph.D.</a:t>
            </a:r>
          </a:p>
          <a:p>
            <a:pPr>
              <a:spcBef>
                <a:spcPts val="500"/>
              </a:spcBef>
            </a:pPr>
            <a:r>
              <a:rPr lang="en-US" dirty="0"/>
              <a:t>Associate Laboratory Director</a:t>
            </a:r>
          </a:p>
          <a:p>
            <a:pPr>
              <a:spcBef>
                <a:spcPts val="500"/>
              </a:spcBef>
            </a:pPr>
            <a:r>
              <a:rPr lang="en-US" dirty="0"/>
              <a:t>Energy and Environment S&amp;T</a:t>
            </a:r>
          </a:p>
        </p:txBody>
      </p:sp>
    </p:spTree>
    <p:extLst>
      <p:ext uri="{BB962C8B-B14F-4D97-AF65-F5344CB8AC3E}">
        <p14:creationId xmlns:p14="http://schemas.microsoft.com/office/powerpoint/2010/main" val="18363286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8D48-5ABE-864A-86AF-FE31211DCA09}"/>
              </a:ext>
            </a:extLst>
          </p:cNvPr>
          <p:cNvSpPr>
            <a:spLocks noGrp="1"/>
          </p:cNvSpPr>
          <p:nvPr>
            <p:ph type="title"/>
          </p:nvPr>
        </p:nvSpPr>
        <p:spPr>
          <a:xfrm>
            <a:off x="938151" y="548211"/>
            <a:ext cx="10856284" cy="1008797"/>
          </a:xfrm>
        </p:spPr>
        <p:txBody>
          <a:bodyPr/>
          <a:lstStyle/>
          <a:p>
            <a:r>
              <a:rPr lang="en-US" altLang="x-none" sz="2800" dirty="0"/>
              <a:t>Accelerating advanced reactor demonstration &amp; deployment</a:t>
            </a:r>
            <a:endParaRPr lang="en-US" sz="2800" dirty="0"/>
          </a:p>
        </p:txBody>
      </p:sp>
      <p:sp>
        <p:nvSpPr>
          <p:cNvPr id="3" name="Slide Number Placeholder 2">
            <a:extLst>
              <a:ext uri="{FF2B5EF4-FFF2-40B4-BE49-F238E27FC236}">
                <a16:creationId xmlns:a16="http://schemas.microsoft.com/office/drawing/2014/main" id="{115D9271-1B9C-7443-8DA6-BCF5F916B4E7}"/>
              </a:ext>
            </a:extLst>
          </p:cNvPr>
          <p:cNvSpPr>
            <a:spLocks noGrp="1"/>
          </p:cNvSpPr>
          <p:nvPr>
            <p:ph type="sldNum" sz="quarter" idx="12"/>
          </p:nvPr>
        </p:nvSpPr>
        <p:spPr>
          <a:xfrm>
            <a:off x="155020" y="6658708"/>
            <a:ext cx="434428" cy="199292"/>
          </a:xfrm>
        </p:spPr>
        <p:txBody>
          <a:bodyPr/>
          <a:lstStyle/>
          <a:p>
            <a:fld id="{82B577FA-F7D9-2C48-919F-F962E3BF952F}" type="slidenum">
              <a:rPr lang="en-US" smtClean="0"/>
              <a:t>78</a:t>
            </a:fld>
            <a:endParaRPr lang="en-US"/>
          </a:p>
        </p:txBody>
      </p:sp>
      <p:pic>
        <p:nvPicPr>
          <p:cNvPr id="5" name="Picture 4" descr="A diagram of a factory&#10;&#10;Description automatically generated with medium confidence">
            <a:extLst>
              <a:ext uri="{FF2B5EF4-FFF2-40B4-BE49-F238E27FC236}">
                <a16:creationId xmlns:a16="http://schemas.microsoft.com/office/drawing/2014/main" id="{CC865157-2362-5D2D-9359-9F8573E3F0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976044"/>
            <a:ext cx="12192000" cy="5881955"/>
          </a:xfrm>
          <a:prstGeom prst="rect">
            <a:avLst/>
          </a:prstGeom>
        </p:spPr>
      </p:pic>
    </p:spTree>
    <p:extLst>
      <p:ext uri="{BB962C8B-B14F-4D97-AF65-F5344CB8AC3E}">
        <p14:creationId xmlns:p14="http://schemas.microsoft.com/office/powerpoint/2010/main" val="13252059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13701-5DFC-A845-ABEE-258D0E315132}"/>
              </a:ext>
            </a:extLst>
          </p:cNvPr>
          <p:cNvSpPr>
            <a:spLocks noGrp="1"/>
          </p:cNvSpPr>
          <p:nvPr>
            <p:ph type="title"/>
          </p:nvPr>
        </p:nvSpPr>
        <p:spPr/>
        <p:txBody>
          <a:bodyPr/>
          <a:lstStyle/>
          <a:p>
            <a:r>
              <a:rPr lang="en-US" sz="3000" dirty="0"/>
              <a:t>Energy Technology Proving Ground</a:t>
            </a:r>
          </a:p>
        </p:txBody>
      </p:sp>
      <p:sp>
        <p:nvSpPr>
          <p:cNvPr id="4" name="Slide Number Placeholder 4">
            <a:extLst>
              <a:ext uri="{FF2B5EF4-FFF2-40B4-BE49-F238E27FC236}">
                <a16:creationId xmlns:a16="http://schemas.microsoft.com/office/drawing/2014/main" id="{B1326BC1-460B-CEBD-21CB-1EA11E942021}"/>
              </a:ext>
            </a:extLst>
          </p:cNvPr>
          <p:cNvSpPr>
            <a:spLocks noGrp="1"/>
          </p:cNvSpPr>
          <p:nvPr>
            <p:ph type="sldNum" sz="quarter" idx="12"/>
          </p:nvPr>
        </p:nvSpPr>
        <p:spPr>
          <a:xfrm>
            <a:off x="155020" y="6492875"/>
            <a:ext cx="434428" cy="365125"/>
          </a:xfrm>
        </p:spPr>
        <p:txBody>
          <a:bodyPr/>
          <a:lstStyle/>
          <a:p>
            <a:fld id="{82B577FA-F7D9-2C48-919F-F962E3BF952F}" type="slidenum">
              <a:rPr lang="en-US" smtClean="0"/>
              <a:t>79</a:t>
            </a:fld>
            <a:endParaRPr lang="en-US" dirty="0"/>
          </a:p>
        </p:txBody>
      </p:sp>
      <p:pic>
        <p:nvPicPr>
          <p:cNvPr id="5" name="Picture 4" descr="A picture containing text, diagram, plan, sketch&#10;&#10;Description automatically generated">
            <a:extLst>
              <a:ext uri="{FF2B5EF4-FFF2-40B4-BE49-F238E27FC236}">
                <a16:creationId xmlns:a16="http://schemas.microsoft.com/office/drawing/2014/main" id="{30B97832-7663-1F9C-8B0B-A1F0FEC33430}"/>
              </a:ext>
            </a:extLst>
          </p:cNvPr>
          <p:cNvPicPr>
            <a:picLocks noChangeAspect="1"/>
          </p:cNvPicPr>
          <p:nvPr/>
        </p:nvPicPr>
        <p:blipFill>
          <a:blip r:embed="rId2"/>
          <a:stretch>
            <a:fillRect/>
          </a:stretch>
        </p:blipFill>
        <p:spPr>
          <a:xfrm>
            <a:off x="1055048" y="1105329"/>
            <a:ext cx="10081904" cy="5124021"/>
          </a:xfrm>
          <a:prstGeom prst="rect">
            <a:avLst/>
          </a:prstGeom>
        </p:spPr>
      </p:pic>
    </p:spTree>
    <p:extLst>
      <p:ext uri="{BB962C8B-B14F-4D97-AF65-F5344CB8AC3E}">
        <p14:creationId xmlns:p14="http://schemas.microsoft.com/office/powerpoint/2010/main" val="1801551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0470E-9CB0-8A41-7C69-A6AA58E99E0F}"/>
              </a:ext>
            </a:extLst>
          </p:cNvPr>
          <p:cNvSpPr>
            <a:spLocks noGrp="1"/>
          </p:cNvSpPr>
          <p:nvPr>
            <p:ph type="title"/>
          </p:nvPr>
        </p:nvSpPr>
        <p:spPr/>
        <p:txBody>
          <a:bodyPr/>
          <a:lstStyle/>
          <a:p>
            <a:r>
              <a:rPr lang="en-US" dirty="0"/>
              <a:t>Natural Gas Rates (2021)</a:t>
            </a:r>
          </a:p>
        </p:txBody>
      </p:sp>
      <p:graphicFrame>
        <p:nvGraphicFramePr>
          <p:cNvPr id="11" name="Content Placeholder 10">
            <a:extLst>
              <a:ext uri="{FF2B5EF4-FFF2-40B4-BE49-F238E27FC236}">
                <a16:creationId xmlns:a16="http://schemas.microsoft.com/office/drawing/2014/main" id="{6CA88BFE-4C58-8F7D-50A6-6193EC306A21}"/>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494BAF70-4619-D67E-C834-5056A7DEB86A}"/>
              </a:ext>
            </a:extLst>
          </p:cNvPr>
          <p:cNvSpPr txBox="1"/>
          <p:nvPr/>
        </p:nvSpPr>
        <p:spPr>
          <a:xfrm>
            <a:off x="4595648" y="2301765"/>
            <a:ext cx="3000704" cy="646331"/>
          </a:xfrm>
          <a:prstGeom prst="rect">
            <a:avLst/>
          </a:prstGeom>
          <a:solidFill>
            <a:schemeClr val="bg1"/>
          </a:solidFill>
          <a:ln>
            <a:solidFill>
              <a:schemeClr val="tx1"/>
            </a:solidFill>
          </a:ln>
        </p:spPr>
        <p:txBody>
          <a:bodyPr wrap="square" rtlCol="0">
            <a:spAutoFit/>
          </a:bodyPr>
          <a:lstStyle/>
          <a:p>
            <a:r>
              <a:rPr lang="en-US" dirty="0"/>
              <a:t>In 2021, Idaho had the </a:t>
            </a:r>
            <a:r>
              <a:rPr lang="en-US" b="1" dirty="0"/>
              <a:t>lowest</a:t>
            </a:r>
            <a:r>
              <a:rPr lang="en-US" dirty="0"/>
              <a:t> natural gas rates in the U.S. </a:t>
            </a:r>
          </a:p>
        </p:txBody>
      </p:sp>
      <p:cxnSp>
        <p:nvCxnSpPr>
          <p:cNvPr id="14" name="Straight Arrow Connector 13">
            <a:extLst>
              <a:ext uri="{FF2B5EF4-FFF2-40B4-BE49-F238E27FC236}">
                <a16:creationId xmlns:a16="http://schemas.microsoft.com/office/drawing/2014/main" id="{F27FF230-A20C-99F3-49CA-D93D0C88E8B0}"/>
              </a:ext>
            </a:extLst>
          </p:cNvPr>
          <p:cNvCxnSpPr>
            <a:cxnSpLocks/>
            <a:stCxn id="12" idx="2"/>
          </p:cNvCxnSpPr>
          <p:nvPr/>
        </p:nvCxnSpPr>
        <p:spPr>
          <a:xfrm flipH="1">
            <a:off x="1881352" y="2948096"/>
            <a:ext cx="4214648" cy="136114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735586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6813E6B3-11CE-4113-8C46-76412AD954FB}"/>
              </a:ext>
            </a:extLst>
          </p:cNvPr>
          <p:cNvGrpSpPr/>
          <p:nvPr/>
        </p:nvGrpSpPr>
        <p:grpSpPr>
          <a:xfrm>
            <a:off x="8564660" y="1826513"/>
            <a:ext cx="3365709" cy="2014441"/>
            <a:chOff x="4206875" y="4025900"/>
            <a:chExt cx="2638425" cy="1600200"/>
          </a:xfrm>
        </p:grpSpPr>
        <p:pic>
          <p:nvPicPr>
            <p:cNvPr id="4" name="Picture 3">
              <a:extLst>
                <a:ext uri="{FF2B5EF4-FFF2-40B4-BE49-F238E27FC236}">
                  <a16:creationId xmlns:a16="http://schemas.microsoft.com/office/drawing/2014/main" id="{42BC5844-A6E6-46B2-8FA9-CDB56E5C1C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55278" y="4060854"/>
              <a:ext cx="2550267" cy="1533818"/>
            </a:xfrm>
            <a:prstGeom prst="rect">
              <a:avLst/>
            </a:prstGeom>
          </p:spPr>
        </p:pic>
        <p:sp>
          <p:nvSpPr>
            <p:cNvPr id="38" name="Rectangle: Rounded Corners 37">
              <a:extLst>
                <a:ext uri="{FF2B5EF4-FFF2-40B4-BE49-F238E27FC236}">
                  <a16:creationId xmlns:a16="http://schemas.microsoft.com/office/drawing/2014/main" id="{A11BCAE7-2B39-4FF3-A54E-805AE135E931}"/>
                </a:ext>
              </a:extLst>
            </p:cNvPr>
            <p:cNvSpPr/>
            <p:nvPr/>
          </p:nvSpPr>
          <p:spPr>
            <a:xfrm>
              <a:off x="4206875" y="4025900"/>
              <a:ext cx="2638425" cy="1600200"/>
            </a:xfrm>
            <a:prstGeom prst="roundRect">
              <a:avLst>
                <a:gd name="adj" fmla="val 8255"/>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2" name="Title 1">
            <a:extLst>
              <a:ext uri="{FF2B5EF4-FFF2-40B4-BE49-F238E27FC236}">
                <a16:creationId xmlns:a16="http://schemas.microsoft.com/office/drawing/2014/main" id="{E1F13701-5DFC-A845-ABEE-258D0E315132}"/>
              </a:ext>
            </a:extLst>
          </p:cNvPr>
          <p:cNvSpPr>
            <a:spLocks noGrp="1"/>
          </p:cNvSpPr>
          <p:nvPr>
            <p:ph type="title"/>
          </p:nvPr>
        </p:nvSpPr>
        <p:spPr>
          <a:xfrm>
            <a:off x="938151" y="558603"/>
            <a:ext cx="10415648" cy="538678"/>
          </a:xfrm>
        </p:spPr>
        <p:txBody>
          <a:bodyPr>
            <a:normAutofit fontScale="90000"/>
          </a:bodyPr>
          <a:lstStyle/>
          <a:p>
            <a:pPr algn="ctr"/>
            <a:r>
              <a:rPr lang="en-US">
                <a:latin typeface="Arial"/>
                <a:cs typeface="Arial"/>
              </a:rPr>
              <a:t>Electric Vehicles &amp; the Grid</a:t>
            </a:r>
            <a:endParaRPr lang="en-US"/>
          </a:p>
        </p:txBody>
      </p:sp>
      <p:sp>
        <p:nvSpPr>
          <p:cNvPr id="3" name="Content Placeholder 2">
            <a:extLst>
              <a:ext uri="{FF2B5EF4-FFF2-40B4-BE49-F238E27FC236}">
                <a16:creationId xmlns:a16="http://schemas.microsoft.com/office/drawing/2014/main" id="{7403E1C6-BA43-104A-8ACE-1179C840E16E}"/>
              </a:ext>
            </a:extLst>
          </p:cNvPr>
          <p:cNvSpPr>
            <a:spLocks noGrp="1"/>
          </p:cNvSpPr>
          <p:nvPr>
            <p:ph idx="1"/>
          </p:nvPr>
        </p:nvSpPr>
        <p:spPr>
          <a:xfrm>
            <a:off x="762546" y="1400481"/>
            <a:ext cx="7563386" cy="1621688"/>
          </a:xfrm>
        </p:spPr>
        <p:txBody>
          <a:bodyPr vert="horz" lIns="0" tIns="0" rIns="91440" bIns="45720" rtlCol="0" anchor="t">
            <a:noAutofit/>
          </a:bodyPr>
          <a:lstStyle/>
          <a:p>
            <a:pPr marL="0" indent="0">
              <a:lnSpc>
                <a:spcPct val="100000"/>
              </a:lnSpc>
              <a:spcBef>
                <a:spcPts val="0"/>
              </a:spcBef>
              <a:spcAft>
                <a:spcPts val="500"/>
              </a:spcAft>
              <a:buNone/>
            </a:pPr>
            <a:r>
              <a:rPr lang="en-US" sz="2000" b="1" dirty="0">
                <a:latin typeface="Arial"/>
                <a:cs typeface="Arial"/>
              </a:rPr>
              <a:t>Program Overview</a:t>
            </a:r>
            <a:r>
              <a:rPr lang="en-US" sz="2000" b="1" dirty="0">
                <a:latin typeface="+mj-lt"/>
                <a:cs typeface="Arial"/>
              </a:rPr>
              <a:t> </a:t>
            </a:r>
          </a:p>
          <a:p>
            <a:pPr marL="457200">
              <a:lnSpc>
                <a:spcPct val="109000"/>
              </a:lnSpc>
              <a:spcBef>
                <a:spcPts val="0"/>
              </a:spcBef>
              <a:spcAft>
                <a:spcPts val="500"/>
              </a:spcAft>
            </a:pPr>
            <a:r>
              <a:rPr lang="en-US" sz="2000" dirty="0">
                <a:latin typeface="+mj-lt"/>
                <a:cs typeface="Times New Roman"/>
              </a:rPr>
              <a:t>Developing technology to integrate EV charging and hydrogen fueling into the broader energy system. </a:t>
            </a:r>
          </a:p>
          <a:p>
            <a:pPr marL="457200">
              <a:lnSpc>
                <a:spcPct val="109000"/>
              </a:lnSpc>
              <a:spcBef>
                <a:spcPts val="0"/>
              </a:spcBef>
              <a:spcAft>
                <a:spcPts val="500"/>
              </a:spcAft>
            </a:pPr>
            <a:r>
              <a:rPr lang="en-US" sz="2000" dirty="0">
                <a:latin typeface="+mj-lt"/>
                <a:cs typeface="Times New Roman"/>
              </a:rPr>
              <a:t>Our research includes data collection, modeling and simulation, cybersecurity, and real-world demonstrations.</a:t>
            </a:r>
          </a:p>
          <a:p>
            <a:pPr marL="0" marR="0" lvl="0" indent="0" algn="l" defTabSz="914400" rtl="0" eaLnBrk="1" fontAlgn="auto" latinLnBrk="0" hangingPunct="1">
              <a:lnSpc>
                <a:spcPct val="100000"/>
              </a:lnSpc>
              <a:spcBef>
                <a:spcPts val="0"/>
              </a:spcBef>
              <a:spcAft>
                <a:spcPts val="500"/>
              </a:spcAft>
              <a:buClr>
                <a:srgbClr val="2CA8E1"/>
              </a:buClr>
              <a:buSzTx/>
              <a:buFontTx/>
              <a:buNone/>
              <a:tabLst/>
              <a:defRPr/>
            </a:pPr>
            <a:r>
              <a:rPr kumimoji="0" lang="en-US" sz="2000" b="1" i="0" u="none" strike="noStrike" kern="1200" cap="none" spc="0" normalizeH="0" baseline="0" noProof="0" dirty="0">
                <a:ln>
                  <a:noFill/>
                </a:ln>
                <a:solidFill>
                  <a:srgbClr val="06509D"/>
                </a:solidFill>
                <a:effectLst/>
                <a:uLnTx/>
                <a:uFillTx/>
                <a:latin typeface="Arial"/>
                <a:ea typeface="+mn-ea"/>
                <a:cs typeface="Arial"/>
              </a:rPr>
              <a:t>Example Projects</a:t>
            </a:r>
          </a:p>
          <a:p>
            <a:pPr marL="457200" marR="0" lvl="1" fontAlgn="auto">
              <a:lnSpc>
                <a:spcPct val="109000"/>
              </a:lnSpc>
              <a:spcBef>
                <a:spcPts val="0"/>
              </a:spcBef>
              <a:spcAft>
                <a:spcPts val="500"/>
              </a:spcAft>
              <a:buSzTx/>
              <a:buFont typeface="Arial" panose="020B0604020202020204" pitchFamily="34" charset="0"/>
              <a:buChar char="•"/>
              <a:tabLst/>
              <a:defRPr/>
            </a:pPr>
            <a:r>
              <a:rPr lang="en-US" sz="2000" dirty="0">
                <a:latin typeface="+mj-lt"/>
                <a:cs typeface="Times New Roman"/>
              </a:rPr>
              <a:t>Caldera: a tool for evaluating EV charging impact on the electric grid</a:t>
            </a:r>
          </a:p>
          <a:p>
            <a:pPr marL="457200" marR="0" lvl="1" fontAlgn="auto">
              <a:lnSpc>
                <a:spcPct val="109000"/>
              </a:lnSpc>
              <a:spcBef>
                <a:spcPts val="0"/>
              </a:spcBef>
              <a:spcAft>
                <a:spcPts val="500"/>
              </a:spcAft>
              <a:buSzTx/>
              <a:buFont typeface="Arial" panose="020B0604020202020204" pitchFamily="34" charset="0"/>
              <a:buChar char="•"/>
              <a:tabLst/>
              <a:defRPr/>
            </a:pPr>
            <a:r>
              <a:rPr lang="en-US" sz="2000" dirty="0">
                <a:latin typeface="+mj-lt"/>
                <a:cs typeface="Times New Roman"/>
              </a:rPr>
              <a:t>Cybersecurity: EV charging as critical infrastructure must be secure to protect transportation and the grid</a:t>
            </a:r>
          </a:p>
          <a:p>
            <a:pPr marL="457200" lvl="1">
              <a:lnSpc>
                <a:spcPct val="109000"/>
              </a:lnSpc>
              <a:spcBef>
                <a:spcPts val="0"/>
              </a:spcBef>
              <a:spcAft>
                <a:spcPts val="500"/>
              </a:spcAft>
              <a:buFont typeface="Arial" panose="020B0604020202020204" pitchFamily="34" charset="0"/>
              <a:buChar char="•"/>
              <a:defRPr/>
            </a:pPr>
            <a:r>
              <a:rPr lang="en-US" sz="2000" dirty="0">
                <a:latin typeface="+mj-lt"/>
                <a:cs typeface="Times New Roman"/>
              </a:rPr>
              <a:t>Studying in-road wireless charging could remove the need for large, bulky batteries.</a:t>
            </a:r>
            <a:endParaRPr kumimoji="0" lang="en-US" sz="2400" b="0" i="0" u="none" strike="noStrike" kern="1200" cap="none" spc="0" normalizeH="0" baseline="0" noProof="0" dirty="0">
              <a:ln>
                <a:noFill/>
              </a:ln>
              <a:solidFill>
                <a:srgbClr val="06509D"/>
              </a:solidFill>
              <a:effectLst/>
              <a:uLnTx/>
              <a:uFillTx/>
              <a:latin typeface="Arial" panose="020B0604020202020204" pitchFamily="34" charset="0"/>
              <a:ea typeface="+mn-ea"/>
              <a:cs typeface="Arial" panose="020B0604020202020204" pitchFamily="34" charset="0"/>
            </a:endParaRPr>
          </a:p>
          <a:p>
            <a:pPr indent="0">
              <a:lnSpc>
                <a:spcPct val="109000"/>
              </a:lnSpc>
              <a:spcBef>
                <a:spcPts val="0"/>
              </a:spcBef>
              <a:spcAft>
                <a:spcPts val="500"/>
              </a:spcAft>
              <a:buNone/>
            </a:pPr>
            <a:endParaRPr lang="en-US" dirty="0">
              <a:latin typeface="Arial"/>
              <a:cs typeface="Times New Roman"/>
            </a:endParaRPr>
          </a:p>
          <a:p>
            <a:endParaRPr lang="en-US" dirty="0"/>
          </a:p>
          <a:p>
            <a:endParaRPr lang="en-US" dirty="0"/>
          </a:p>
          <a:p>
            <a:pPr marL="457200" lvl="1" indent="0">
              <a:buNone/>
            </a:pPr>
            <a:endParaRPr lang="en-US" dirty="0"/>
          </a:p>
          <a:p>
            <a:endParaRPr lang="en-US" dirty="0"/>
          </a:p>
        </p:txBody>
      </p:sp>
      <p:sp>
        <p:nvSpPr>
          <p:cNvPr id="42" name="Content Placeholder 2">
            <a:extLst>
              <a:ext uri="{FF2B5EF4-FFF2-40B4-BE49-F238E27FC236}">
                <a16:creationId xmlns:a16="http://schemas.microsoft.com/office/drawing/2014/main" id="{1BA5C383-C947-4735-AE11-3DAA33122BBB}"/>
              </a:ext>
            </a:extLst>
          </p:cNvPr>
          <p:cNvSpPr txBox="1">
            <a:spLocks/>
          </p:cNvSpPr>
          <p:nvPr/>
        </p:nvSpPr>
        <p:spPr>
          <a:xfrm>
            <a:off x="758125" y="3205694"/>
            <a:ext cx="7567807" cy="3288096"/>
          </a:xfrm>
          <a:prstGeom prst="rect">
            <a:avLst/>
          </a:prstGeom>
        </p:spPr>
        <p:txBody>
          <a:bodyPr vert="horz" lIns="0" tIns="0" rIns="91440" bIns="45720" rtlCol="0" anchor="t">
            <a:noAutofit/>
          </a:bodyPr>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2200" b="0" i="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0" algn="l" defTabSz="914400" rtl="0" eaLnBrk="1" fontAlgn="auto" latinLnBrk="0" hangingPunct="1">
              <a:lnSpc>
                <a:spcPct val="90000"/>
              </a:lnSpc>
              <a:spcBef>
                <a:spcPts val="500"/>
              </a:spcBef>
              <a:spcAft>
                <a:spcPts val="0"/>
              </a:spcAft>
              <a:buClr>
                <a:srgbClr val="2CA8E1"/>
              </a:buClr>
              <a:buSzTx/>
              <a:buFont typeface="Arial" panose="020B0604020202020204" pitchFamily="34" charset="0"/>
              <a:buNone/>
              <a:tabLst/>
              <a:defRPr/>
            </a:pPr>
            <a:endParaRPr kumimoji="0" lang="en-US" sz="2200" b="0" i="0" u="none" strike="noStrike" kern="1200" cap="none" spc="0" normalizeH="0" baseline="0" noProof="0" dirty="0">
              <a:ln>
                <a:noFill/>
              </a:ln>
              <a:solidFill>
                <a:srgbClr val="06509D"/>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
                <a:srgbClr val="2CA8E1"/>
              </a:buClr>
              <a:buSzTx/>
              <a:buFont typeface="Arial" panose="020B0604020202020204" pitchFamily="34" charset="0"/>
              <a:buChar char="•"/>
              <a:tabLst/>
              <a:defRPr/>
            </a:pPr>
            <a:endParaRPr kumimoji="0" lang="en-US" sz="2200" b="0" i="0" u="none" strike="noStrike" kern="1200" cap="none" spc="0" normalizeH="0" baseline="0" noProof="0" dirty="0">
              <a:ln>
                <a:noFill/>
              </a:ln>
              <a:solidFill>
                <a:srgbClr val="06509D"/>
              </a:solidFill>
              <a:effectLst/>
              <a:uLnTx/>
              <a:uFillTx/>
              <a:latin typeface="Arial" panose="020B0604020202020204" pitchFamily="34" charset="0"/>
              <a:ea typeface="+mn-ea"/>
              <a:cs typeface="Arial" panose="020B0604020202020204" pitchFamily="34" charset="0"/>
            </a:endParaRPr>
          </a:p>
        </p:txBody>
      </p:sp>
      <p:pic>
        <p:nvPicPr>
          <p:cNvPr id="12" name="Picture 11">
            <a:extLst>
              <a:ext uri="{FF2B5EF4-FFF2-40B4-BE49-F238E27FC236}">
                <a16:creationId xmlns:a16="http://schemas.microsoft.com/office/drawing/2014/main" id="{68ED7BE9-567B-4D4B-A021-44A032E03B8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20260" y="4032191"/>
            <a:ext cx="1854508" cy="1949916"/>
          </a:xfrm>
          <a:prstGeom prst="rect">
            <a:avLst/>
          </a:prstGeom>
        </p:spPr>
      </p:pic>
    </p:spTree>
    <p:extLst>
      <p:ext uri="{BB962C8B-B14F-4D97-AF65-F5344CB8AC3E}">
        <p14:creationId xmlns:p14="http://schemas.microsoft.com/office/powerpoint/2010/main" val="5846038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1400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CB626-D20E-FA81-B464-BB2A1D590A02}"/>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2E85FDF2-992F-C722-9FDB-B4B6A7F80739}"/>
              </a:ext>
            </a:extLst>
          </p:cNvPr>
          <p:cNvSpPr>
            <a:spLocks noGrp="1"/>
          </p:cNvSpPr>
          <p:nvPr>
            <p:ph type="body" idx="1"/>
          </p:nvPr>
        </p:nvSpPr>
        <p:spPr/>
        <p:txBody>
          <a:bodyPr/>
          <a:lstStyle/>
          <a:p>
            <a:endParaRPr lang="en-US"/>
          </a:p>
        </p:txBody>
      </p:sp>
      <p:pic>
        <p:nvPicPr>
          <p:cNvPr id="4" name="Content Placeholder 4" descr="A close-up of a logo&#10;&#10;Description automatically generated">
            <a:extLst>
              <a:ext uri="{FF2B5EF4-FFF2-40B4-BE49-F238E27FC236}">
                <a16:creationId xmlns:a16="http://schemas.microsoft.com/office/drawing/2014/main" id="{95C8A242-7538-2E33-0B31-C798254BE0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9764" y="4947967"/>
            <a:ext cx="1891734" cy="1168671"/>
          </a:xfrm>
          <a:prstGeom prst="rect">
            <a:avLst/>
          </a:prstGeom>
        </p:spPr>
      </p:pic>
    </p:spTree>
    <p:extLst>
      <p:ext uri="{BB962C8B-B14F-4D97-AF65-F5344CB8AC3E}">
        <p14:creationId xmlns:p14="http://schemas.microsoft.com/office/powerpoint/2010/main" val="2306241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28C4-6A45-3D9E-7A50-C25AD01AC95A}"/>
              </a:ext>
            </a:extLst>
          </p:cNvPr>
          <p:cNvSpPr>
            <a:spLocks noGrp="1"/>
          </p:cNvSpPr>
          <p:nvPr>
            <p:ph type="title"/>
          </p:nvPr>
        </p:nvSpPr>
        <p:spPr/>
        <p:txBody>
          <a:bodyPr/>
          <a:lstStyle/>
          <a:p>
            <a:r>
              <a:rPr lang="en-US" dirty="0"/>
              <a:t>Electric Utilities</a:t>
            </a:r>
          </a:p>
        </p:txBody>
      </p:sp>
      <p:sp>
        <p:nvSpPr>
          <p:cNvPr id="3" name="Content Placeholder 2">
            <a:extLst>
              <a:ext uri="{FF2B5EF4-FFF2-40B4-BE49-F238E27FC236}">
                <a16:creationId xmlns:a16="http://schemas.microsoft.com/office/drawing/2014/main" id="{D76526A9-DB77-8533-1E33-F714A09AD7D9}"/>
              </a:ext>
            </a:extLst>
          </p:cNvPr>
          <p:cNvSpPr>
            <a:spLocks noGrp="1"/>
          </p:cNvSpPr>
          <p:nvPr>
            <p:ph idx="1"/>
          </p:nvPr>
        </p:nvSpPr>
        <p:spPr/>
        <p:txBody>
          <a:bodyPr/>
          <a:lstStyle/>
          <a:p>
            <a:r>
              <a:rPr lang="en-US" b="0" i="0" dirty="0">
                <a:solidFill>
                  <a:srgbClr val="333333"/>
                </a:solidFill>
                <a:effectLst/>
              </a:rPr>
              <a:t>Three large investor-owned electric utilities supply about four-fifths of the state's electricity. </a:t>
            </a:r>
          </a:p>
          <a:p>
            <a:r>
              <a:rPr lang="en-US" b="0" i="0" dirty="0">
                <a:solidFill>
                  <a:srgbClr val="333333"/>
                </a:solidFill>
                <a:effectLst/>
              </a:rPr>
              <a:t>About two dozen municipal utilities and rural electric cooperatives provide the rest. </a:t>
            </a:r>
            <a:endParaRPr lang="en-US" dirty="0"/>
          </a:p>
        </p:txBody>
      </p:sp>
    </p:spTree>
    <p:extLst>
      <p:ext uri="{BB962C8B-B14F-4D97-AF65-F5344CB8AC3E}">
        <p14:creationId xmlns:p14="http://schemas.microsoft.com/office/powerpoint/2010/main" val="12260721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6l7SkujFSEGzIVSWFunohA"/>
</p:tagLst>
</file>

<file path=ppt/theme/_rels/theme6.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Presentation1" id="{C8F6496B-4595-AD41-9ACF-5FA1BA869820}" vid="{26CE0314-26D5-C648-9747-EBDD58FD9339}"/>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IPC Colors">
      <a:dk1>
        <a:sysClr val="windowText" lastClr="000000"/>
      </a:dk1>
      <a:lt1>
        <a:sysClr val="window" lastClr="FFFFFF"/>
      </a:lt1>
      <a:dk2>
        <a:srgbClr val="00467F"/>
      </a:dk2>
      <a:lt2>
        <a:srgbClr val="E7DEC9"/>
      </a:lt2>
      <a:accent1>
        <a:srgbClr val="008789"/>
      </a:accent1>
      <a:accent2>
        <a:srgbClr val="44C6E4"/>
      </a:accent2>
      <a:accent3>
        <a:srgbClr val="64A0C8"/>
      </a:accent3>
      <a:accent4>
        <a:srgbClr val="005BBB"/>
      </a:accent4>
      <a:accent5>
        <a:srgbClr val="00AF3F"/>
      </a:accent5>
      <a:accent6>
        <a:srgbClr val="7CB400"/>
      </a:accent6>
      <a:hlink>
        <a:srgbClr val="008789"/>
      </a:hlink>
      <a:folHlink>
        <a:srgbClr val="B382C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nter_Template_IPC_Wide_2.potx" id="{EB6317BF-6F7B-42AE-82CE-A2548986226C}" vid="{E550853B-759E-47BD-8030-D2176352A8BC}"/>
    </a:ext>
  </a:extLst>
</a:theme>
</file>

<file path=ppt/theme/theme3.xml><?xml version="1.0" encoding="utf-8"?>
<a:theme xmlns:a="http://schemas.openxmlformats.org/drawingml/2006/main" name="Minimal WRAP White">
  <a:themeElements>
    <a:clrScheme name="NWPP">
      <a:dk1>
        <a:sysClr val="windowText" lastClr="000000"/>
      </a:dk1>
      <a:lt1>
        <a:sysClr val="window" lastClr="FFFFFF"/>
      </a:lt1>
      <a:dk2>
        <a:srgbClr val="393C3D"/>
      </a:dk2>
      <a:lt2>
        <a:srgbClr val="E5E9EC"/>
      </a:lt2>
      <a:accent1>
        <a:srgbClr val="FFBB58"/>
      </a:accent1>
      <a:accent2>
        <a:srgbClr val="FE8B00"/>
      </a:accent2>
      <a:accent3>
        <a:srgbClr val="DD6858"/>
      </a:accent3>
      <a:accent4>
        <a:srgbClr val="72A57E"/>
      </a:accent4>
      <a:accent5>
        <a:srgbClr val="44ADD0"/>
      </a:accent5>
      <a:accent6>
        <a:srgbClr val="74607F"/>
      </a:accent6>
      <a:hlink>
        <a:srgbClr val="0563C1"/>
      </a:hlink>
      <a:folHlink>
        <a:srgbClr val="954F72"/>
      </a:folHlink>
    </a:clrScheme>
    <a:fontScheme name="NWPP Font Standard">
      <a:majorFont>
        <a:latin typeface="Nirmala UI"/>
        <a:ea typeface=""/>
        <a:cs typeface=""/>
      </a:majorFont>
      <a:minorFont>
        <a:latin typeface="Nirmala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RAP White With Orange">
  <a:themeElements>
    <a:clrScheme name="NWPP">
      <a:dk1>
        <a:srgbClr val="1D2528"/>
      </a:dk1>
      <a:lt1>
        <a:sysClr val="window" lastClr="FFFFFF"/>
      </a:lt1>
      <a:dk2>
        <a:srgbClr val="393C3D"/>
      </a:dk2>
      <a:lt2>
        <a:srgbClr val="E5E9EC"/>
      </a:lt2>
      <a:accent1>
        <a:srgbClr val="FFBB58"/>
      </a:accent1>
      <a:accent2>
        <a:srgbClr val="FE8C00"/>
      </a:accent2>
      <a:accent3>
        <a:srgbClr val="DD6858"/>
      </a:accent3>
      <a:accent4>
        <a:srgbClr val="72A57E"/>
      </a:accent4>
      <a:accent5>
        <a:srgbClr val="44ADD0"/>
      </a:accent5>
      <a:accent6>
        <a:srgbClr val="74607F"/>
      </a:accent6>
      <a:hlink>
        <a:srgbClr val="0563C1"/>
      </a:hlink>
      <a:folHlink>
        <a:srgbClr val="954F72"/>
      </a:folHlink>
    </a:clrScheme>
    <a:fontScheme name="NWPP Font Standard">
      <a:majorFont>
        <a:latin typeface="Nirmala UI"/>
        <a:ea typeface=""/>
        <a:cs typeface=""/>
      </a:majorFont>
      <a:minorFont>
        <a:latin typeface="Nirmala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Minimal WRAP White">
  <a:themeElements>
    <a:clrScheme name="NWPP">
      <a:dk1>
        <a:sysClr val="windowText" lastClr="000000"/>
      </a:dk1>
      <a:lt1>
        <a:sysClr val="window" lastClr="FFFFFF"/>
      </a:lt1>
      <a:dk2>
        <a:srgbClr val="393C3D"/>
      </a:dk2>
      <a:lt2>
        <a:srgbClr val="E5E9EC"/>
      </a:lt2>
      <a:accent1>
        <a:srgbClr val="FFBB58"/>
      </a:accent1>
      <a:accent2>
        <a:srgbClr val="FE8B00"/>
      </a:accent2>
      <a:accent3>
        <a:srgbClr val="DD6858"/>
      </a:accent3>
      <a:accent4>
        <a:srgbClr val="72A57E"/>
      </a:accent4>
      <a:accent5>
        <a:srgbClr val="44ADD0"/>
      </a:accent5>
      <a:accent6>
        <a:srgbClr val="74607F"/>
      </a:accent6>
      <a:hlink>
        <a:srgbClr val="0563C1"/>
      </a:hlink>
      <a:folHlink>
        <a:srgbClr val="954F72"/>
      </a:folHlink>
    </a:clrScheme>
    <a:fontScheme name="NWPP Font Standard">
      <a:majorFont>
        <a:latin typeface="Nirmala UI"/>
        <a:ea typeface=""/>
        <a:cs typeface=""/>
      </a:majorFont>
      <a:minorFont>
        <a:latin typeface="Nirmala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Commerce Jewel Tones">
      <a:dk1>
        <a:sysClr val="windowText" lastClr="000000"/>
      </a:dk1>
      <a:lt1>
        <a:sysClr val="window" lastClr="FFFFFF"/>
      </a:lt1>
      <a:dk2>
        <a:srgbClr val="00526A"/>
      </a:dk2>
      <a:lt2>
        <a:srgbClr val="33404E"/>
      </a:lt2>
      <a:accent1>
        <a:srgbClr val="40C0BE"/>
      </a:accent1>
      <a:accent2>
        <a:srgbClr val="981F28"/>
      </a:accent2>
      <a:accent3>
        <a:srgbClr val="378B44"/>
      </a:accent3>
      <a:accent4>
        <a:srgbClr val="6E1657"/>
      </a:accent4>
      <a:accent5>
        <a:srgbClr val="FBBC41"/>
      </a:accent5>
      <a:accent6>
        <a:srgbClr val="ED5A34"/>
      </a:accent6>
      <a:hlink>
        <a:srgbClr val="00526A"/>
      </a:hlink>
      <a:folHlink>
        <a:srgbClr val="618A9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dpi="0" rotWithShape="0">
          <a:blip xmlns:r="http://schemas.openxmlformats.org/officeDocument/2006/relationships" r:embed="rId1" cstate="email">
            <a:alphaModFix amt="92000"/>
            <a:extLst>
              <a:ext uri="{28A0092B-C50C-407E-A947-70E740481C1C}">
                <a14:useLocalDpi xmlns:a14="http://schemas.microsoft.com/office/drawing/2010/main"/>
              </a:ext>
            </a:extLst>
          </a:blip>
          <a:srcRect/>
          <a:stretch>
            <a:fillRect/>
          </a:stretch>
        </a:blip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4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Shell layouts with footer">
  <a:themeElements>
    <a:clrScheme name="Shell Colour Palette">
      <a:dk1>
        <a:srgbClr val="404040"/>
      </a:dk1>
      <a:lt1>
        <a:srgbClr val="FFFFFF"/>
      </a:lt1>
      <a:dk2>
        <a:srgbClr val="A6A6A6"/>
      </a:dk2>
      <a:lt2>
        <a:srgbClr val="D9D9D9"/>
      </a:lt2>
      <a:accent1>
        <a:srgbClr val="FBCE07"/>
      </a:accent1>
      <a:accent2>
        <a:srgbClr val="DD1D21"/>
      </a:accent2>
      <a:accent3>
        <a:srgbClr val="003C88"/>
      </a:accent3>
      <a:accent4>
        <a:srgbClr val="641964"/>
      </a:accent4>
      <a:accent5>
        <a:srgbClr val="008443"/>
      </a:accent5>
      <a:accent6>
        <a:srgbClr val="EB8705"/>
      </a:accent6>
      <a:hlink>
        <a:srgbClr val="000000"/>
      </a:hlink>
      <a:folHlink>
        <a:srgbClr val="000000"/>
      </a:folHlink>
    </a:clrScheme>
    <a:fontScheme name="Shell Font Theme">
      <a:majorFont>
        <a:latin typeface="ShellBold"/>
        <a:ea typeface=""/>
        <a:cs typeface=""/>
      </a:majorFont>
      <a:minorFont>
        <a:latin typeface="Shell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auto">
        <a:noFill/>
        <a:ln w="9525" algn="ctr">
          <a:noFill/>
          <a:miter lim="800000"/>
          <a:headEnd/>
          <a:tailEnd/>
        </a:ln>
      </a:spPr>
      <a:bodyPr vert="horz" wrap="square" lIns="0" tIns="0" rIns="0" bIns="0" numCol="1" rtlCol="0" anchor="t" anchorCtr="0" compatLnSpc="1">
        <a:prstTxWarp prst="textNoShape">
          <a:avLst/>
        </a:prstTxWarp>
        <a:spAutoFit/>
      </a:bodyPr>
      <a:lstStyle>
        <a:defPPr marL="201613" indent="-201613" defTabSz="357708">
          <a:lnSpc>
            <a:spcPct val="140000"/>
          </a:lnSpc>
          <a:buClr>
            <a:schemeClr val="accent2"/>
          </a:buClr>
          <a:buSzPct val="85000"/>
          <a:buFont typeface="Wingdings" panose="05000000000000000000" pitchFamily="2" charset="2"/>
          <a:buChar char=""/>
          <a:defRPr sz="1600" dirty="0" err="1" smtClean="0"/>
        </a:defPPr>
      </a:lstStyle>
    </a:txDef>
  </a:objectDefaults>
  <a:extraClrSchemeLst/>
  <a:custClrLst>
    <a:custClr name="Shell-yellow">
      <a:srgbClr val="FBCE07"/>
    </a:custClr>
    <a:custClr name="Shell-yellow-60%">
      <a:srgbClr val="FDE26A"/>
    </a:custClr>
    <a:custClr name="Shell-yellow-40%">
      <a:srgbClr val="FDEB9C"/>
    </a:custClr>
    <a:custClr name="Shell-yellow-20%">
      <a:srgbClr val="FEF5CD"/>
    </a:custClr>
    <a:custClr name="Shell-yellow-20%">
      <a:srgbClr val="FEF5CD"/>
    </a:custClr>
    <a:custClr name="Shell-red">
      <a:srgbClr val="DD1D21"/>
    </a:custClr>
    <a:custClr name="Shell-red-60%">
      <a:srgbClr val="EB777A"/>
    </a:custClr>
    <a:custClr name="Shell-red-40%">
      <a:srgbClr val="F1A5A6"/>
    </a:custClr>
    <a:custClr name="Shell-red-20%">
      <a:srgbClr val="F8D2D3"/>
    </a:custClr>
    <a:custClr name="Shell-white">
      <a:srgbClr val="FFFFFF"/>
    </a:custClr>
    <a:custClr name="Shell-black">
      <a:srgbClr val="000000"/>
    </a:custClr>
    <a:custClr name="Shell-very dark grey">
      <a:srgbClr val="404040"/>
    </a:custClr>
    <a:custClr name="Shell-dark grey">
      <a:srgbClr val="595959"/>
    </a:custClr>
    <a:custClr name="Shell-mid grey">
      <a:srgbClr val="7F7F7F"/>
    </a:custClr>
    <a:custClr name="Shell-light grey">
      <a:srgbClr val="A6A6A6"/>
    </a:custClr>
    <a:custClr name="Shell-pale grey">
      <a:srgbClr val="D9D9D9"/>
    </a:custClr>
    <a:custClr name="Shell-very pale grey">
      <a:srgbClr val="F7F7F7"/>
    </a:custClr>
    <a:custClr name="Shell-dark blue">
      <a:srgbClr val="003C88"/>
    </a:custClr>
    <a:custClr name="Shell-dark blue-60%">
      <a:srgbClr val="668AB8"/>
    </a:custClr>
    <a:custClr name="Shell-dark blue-40%">
      <a:srgbClr val="99B1CF"/>
    </a:custClr>
    <a:custClr name="Shell-dark blue-20%">
      <a:srgbClr val="CCD8E7"/>
    </a:custClr>
    <a:custClr name="Shell-mid blue">
      <a:srgbClr val="009EB4"/>
    </a:custClr>
    <a:custClr name="Shell-mid blue-60%">
      <a:srgbClr val="66C5D2"/>
    </a:custClr>
    <a:custClr name="Shell-mid blue-40%">
      <a:srgbClr val="99D8E1"/>
    </a:custClr>
    <a:custClr name="Shell-mid blue-20%">
      <a:srgbClr val="CCECF0"/>
    </a:custClr>
    <a:custClr name="Shell-light blue">
      <a:srgbClr val="89CFDC"/>
    </a:custClr>
    <a:custClr name="Shell-light blue-60%">
      <a:srgbClr val="B8E2EA"/>
    </a:custClr>
    <a:custClr name="Shell-light blue-40%">
      <a:srgbClr val="D0ECF1"/>
    </a:custClr>
    <a:custClr name="Shell-light blue-20%">
      <a:srgbClr val="E7F5F8"/>
    </a:custClr>
    <a:custClr name="Shell-light green">
      <a:srgbClr val="BED50F"/>
    </a:custClr>
    <a:custClr name="Shell-light green-60%">
      <a:srgbClr val="D8E66F"/>
    </a:custClr>
    <a:custClr name="Shell-light green-40%">
      <a:srgbClr val="E5EE9F"/>
    </a:custClr>
    <a:custClr name="Shell-light green-20%">
      <a:srgbClr val="F2F7CF"/>
    </a:custClr>
    <a:custClr name="Shell-dark green">
      <a:srgbClr val="008443"/>
    </a:custClr>
    <a:custClr name="Shell-dark green-60%">
      <a:srgbClr val="66B58E"/>
    </a:custClr>
    <a:custClr name="Shell-dark green-40%">
      <a:srgbClr val="99CEB4"/>
    </a:custClr>
    <a:custClr name="Shell-dark green-20%">
      <a:srgbClr val="CCE6D9"/>
    </a:custClr>
    <a:custClr name="Shell-purple">
      <a:srgbClr val="641964"/>
    </a:custClr>
    <a:custClr name="Shell-purple-60%">
      <a:srgbClr val="A275A2"/>
    </a:custClr>
    <a:custClr name="Shell-purple-40%">
      <a:srgbClr val="C1A3C1"/>
    </a:custClr>
    <a:custClr name="Shell-purple-20%">
      <a:srgbClr val="E0D1E0"/>
    </a:custClr>
    <a:custClr name="Shell-lilac">
      <a:srgbClr val="BA95BE"/>
    </a:custClr>
    <a:custClr name="Shell-lilac-60%">
      <a:srgbClr val="D6BFD8"/>
    </a:custClr>
    <a:custClr name="Shell-lilac-40%">
      <a:srgbClr val="E3D5E5"/>
    </a:custClr>
    <a:custClr name="Shell-orange">
      <a:srgbClr val="EB8705"/>
    </a:custClr>
    <a:custClr name="Shell-orange-60%">
      <a:srgbClr val="F3B769"/>
    </a:custClr>
    <a:custClr name="Shell-orange-40%">
      <a:srgbClr val="F7CF9B"/>
    </a:custClr>
    <a:custClr name="Shell-brown">
      <a:srgbClr val="743410"/>
    </a:custClr>
    <a:custClr name="Shell-brown-60%">
      <a:srgbClr val="AC8570"/>
    </a:custClr>
    <a:custClr name="Shell-brown-40%">
      <a:srgbClr val="C7AE9F"/>
    </a:custClr>
    <a:custClr name="Shell-sand">
      <a:srgbClr val="FFEAC2"/>
    </a:custClr>
  </a:custClrLst>
  <a:extLst>
    <a:ext uri="{05A4C25C-085E-4340-85A3-A5531E510DB2}">
      <thm15:themeFamily xmlns:thm15="http://schemas.microsoft.com/office/thememl/2012/main" name="Onscreen;2057;Pos1;Date1;Widescreen Shell template - 16x9.potx" id="{F99105CB-A4F5-413F-A47E-DB01C9EA953F}" vid="{8469B93A-448D-4F50-A8E8-884986DC6B4E}"/>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228</TotalTime>
  <Words>4134</Words>
  <Application>Microsoft Office PowerPoint</Application>
  <PresentationFormat>Widescreen</PresentationFormat>
  <Paragraphs>552</Paragraphs>
  <Slides>82</Slides>
  <Notes>32</Notes>
  <HiddenSlides>0</HiddenSlides>
  <MMClips>0</MMClips>
  <ScaleCrop>false</ScaleCrop>
  <HeadingPairs>
    <vt:vector size="8" baseType="variant">
      <vt:variant>
        <vt:lpstr>Fonts Used</vt:lpstr>
      </vt:variant>
      <vt:variant>
        <vt:i4>23</vt:i4>
      </vt:variant>
      <vt:variant>
        <vt:lpstr>Theme</vt:lpstr>
      </vt:variant>
      <vt:variant>
        <vt:i4>11</vt:i4>
      </vt:variant>
      <vt:variant>
        <vt:lpstr>Embedded OLE Servers</vt:lpstr>
      </vt:variant>
      <vt:variant>
        <vt:i4>1</vt:i4>
      </vt:variant>
      <vt:variant>
        <vt:lpstr>Slide Titles</vt:lpstr>
      </vt:variant>
      <vt:variant>
        <vt:i4>82</vt:i4>
      </vt:variant>
    </vt:vector>
  </HeadingPairs>
  <TitlesOfParts>
    <vt:vector size="117" baseType="lpstr">
      <vt:lpstr>Arial</vt:lpstr>
      <vt:lpstr>Arial Black</vt:lpstr>
      <vt:lpstr>Arial Narrow</vt:lpstr>
      <vt:lpstr>Avenir Next</vt:lpstr>
      <vt:lpstr>Avenir Next Demi Bold</vt:lpstr>
      <vt:lpstr>Bahnschrift SemiLight Condensed</vt:lpstr>
      <vt:lpstr>Calibri</vt:lpstr>
      <vt:lpstr>Calibri Light</vt:lpstr>
      <vt:lpstr>Cambria</vt:lpstr>
      <vt:lpstr>Futura Bold</vt:lpstr>
      <vt:lpstr>Futura Medium</vt:lpstr>
      <vt:lpstr>Gabriola</vt:lpstr>
      <vt:lpstr>Gill Sans MT</vt:lpstr>
      <vt:lpstr>inherit</vt:lpstr>
      <vt:lpstr>Myanmar Text</vt:lpstr>
      <vt:lpstr>Myriad Pro Cond</vt:lpstr>
      <vt:lpstr>Nirmala UI</vt:lpstr>
      <vt:lpstr>ShellBold</vt:lpstr>
      <vt:lpstr>ShellBook</vt:lpstr>
      <vt:lpstr>ShellMedium</vt:lpstr>
      <vt:lpstr>Symbol</vt:lpstr>
      <vt:lpstr>Times New Roman</vt:lpstr>
      <vt:lpstr>Wingdings</vt:lpstr>
      <vt:lpstr>Office Theme</vt:lpstr>
      <vt:lpstr>1_Office Theme</vt:lpstr>
      <vt:lpstr>Minimal WRAP White</vt:lpstr>
      <vt:lpstr>1_WRAP White With Orange</vt:lpstr>
      <vt:lpstr>1_Minimal WRAP White</vt:lpstr>
      <vt:lpstr>2_Office Theme</vt:lpstr>
      <vt:lpstr>3_Office Theme</vt:lpstr>
      <vt:lpstr>4_Office Theme</vt:lpstr>
      <vt:lpstr>Shell layouts with footer</vt:lpstr>
      <vt:lpstr>5_Office Theme</vt:lpstr>
      <vt:lpstr>6_Office Theme</vt:lpstr>
      <vt:lpstr>think-cell Slide</vt:lpstr>
      <vt:lpstr>2023 Idaho Legislative Energy Summit</vt:lpstr>
      <vt:lpstr>Idaho’s Energy  Landscape</vt:lpstr>
      <vt:lpstr>Office of Energy and Mineral Resources (OEMR)</vt:lpstr>
      <vt:lpstr>Idaho Strategic Energy Alliance (ISEA)</vt:lpstr>
      <vt:lpstr>What is Energy?</vt:lpstr>
      <vt:lpstr>Energy Production and Consumption (1990-2021)</vt:lpstr>
      <vt:lpstr>PowerPoint Presentation</vt:lpstr>
      <vt:lpstr>Natural Gas Rates (2021)</vt:lpstr>
      <vt:lpstr>Electric Utilities</vt:lpstr>
      <vt:lpstr>Idaho’s Electricity Generation by Resource (2023)</vt:lpstr>
      <vt:lpstr>Idaho’s Electricity Consumption by Resource (2021)</vt:lpstr>
      <vt:lpstr>Map of Existing Transmission</vt:lpstr>
      <vt:lpstr>Electricity Rates (2022)</vt:lpstr>
      <vt:lpstr>Energy 101</vt:lpstr>
      <vt:lpstr>2023 IRP Overview</vt:lpstr>
      <vt:lpstr>Communities We Serve</vt:lpstr>
      <vt:lpstr>Clean Energy</vt:lpstr>
      <vt:lpstr>PowerPoint Presentation</vt:lpstr>
      <vt:lpstr>Summer</vt:lpstr>
      <vt:lpstr>PowerPoint Presentation</vt:lpstr>
      <vt:lpstr>PowerPoint Presentation</vt:lpstr>
      <vt:lpstr>PowerPoint Presentation</vt:lpstr>
      <vt:lpstr>Isolation</vt:lpstr>
      <vt:lpstr>PowerPoint Presentation</vt:lpstr>
      <vt:lpstr>PowerPoint Presentation</vt:lpstr>
      <vt:lpstr>PowerPoint Presentation</vt:lpstr>
      <vt:lpstr>2021 Pacific Northwest Heat Dome</vt:lpstr>
      <vt:lpstr>How Do We Do This?</vt:lpstr>
      <vt:lpstr>PowerPoint Presentation</vt:lpstr>
      <vt:lpstr>2023 IRP Introduces New Methods</vt:lpstr>
      <vt:lpstr>New Future Demand</vt:lpstr>
      <vt:lpstr>Shifting Economic Resources </vt:lpstr>
      <vt:lpstr>The Preferred Portfolio</vt:lpstr>
      <vt:lpstr>Boardman to Hemingway A Clean-Energy Pipeline</vt:lpstr>
      <vt:lpstr>Gateway West Evaluation</vt:lpstr>
      <vt:lpstr>Interregional Connectivity</vt:lpstr>
      <vt:lpstr>Forecast Carbon Emissions</vt:lpstr>
      <vt:lpstr>2023 IRP Decisions</vt:lpstr>
      <vt:lpstr>Rocky Mountain Power Idaho</vt:lpstr>
      <vt:lpstr>Idaho Overview</vt:lpstr>
      <vt:lpstr>PacifiCorp Overview</vt:lpstr>
      <vt:lpstr>PacifiCorp’s Projected Energy Mix</vt:lpstr>
      <vt:lpstr>PowerPoint Presentation</vt:lpstr>
      <vt:lpstr>Protecting Reliable, Affordable, &amp; Resilient Power in Idaho</vt:lpstr>
      <vt:lpstr>Western Power Pool Idaho State Legislature Energy Summit</vt:lpstr>
      <vt:lpstr>Western Power pool (WPP) – Fast Facts</vt:lpstr>
      <vt:lpstr>WPP Grid Integration and Coordination Services</vt:lpstr>
      <vt:lpstr>Western Resource Adequacy Program (WRAP) – Basics</vt:lpstr>
      <vt:lpstr>Current Load-Serving Entity Participants    Arizona Public Service Avista Bonneville Power Administration Calpine Chelan County PUD Clatskanie PUD Eugene Water &amp; Electric Board Grant PUD Idaho Power Northwestern Energy NV Energy PacifiCorp Portland General Electric Powerex Public Service Company of New Mexico Puget Sound Energy Salt River Project Seattle City Light Shell Energy Snohomish PUD Tacoma Power The Energy Authority</vt:lpstr>
      <vt:lpstr>WRAP VALUE PROPOSITION</vt:lpstr>
      <vt:lpstr>WRAP Design Overview </vt:lpstr>
      <vt:lpstr>Other Developments- Regional Transmission</vt:lpstr>
      <vt:lpstr>WPP is facilitating conceptual conversations about a new kind of regional planning effort called Western Transmission Expansion Coalition (WTEC).   WTEC aims to be:  » Different » Expedient » Inclusive in order to arrive at actionable regional transmission studies </vt:lpstr>
      <vt:lpstr>BREAK</vt:lpstr>
      <vt:lpstr>Idaho’s Energy Future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IDAHO’S ENERGY FUTURE</vt:lpstr>
      <vt:lpstr>INTERMOUNTAIN GAS COMPANY</vt:lpstr>
      <vt:lpstr>PowerPoint Presentation</vt:lpstr>
      <vt:lpstr>THROUGHPUT BY CUSTOMER CLASS</vt:lpstr>
      <vt:lpstr>Natural Gas Sources</vt:lpstr>
      <vt:lpstr>What is Renewable Natural Gas?</vt:lpstr>
      <vt:lpstr>RNG Facilitation Plan</vt:lpstr>
      <vt:lpstr>Investment in Idaho Shell has committed over $200 million in RNG projects in the Magic Valley. </vt:lpstr>
      <vt:lpstr>Questions?</vt:lpstr>
      <vt:lpstr>PowerPoint Presentation</vt:lpstr>
      <vt:lpstr>Accelerating advanced reactor demonstration &amp; deployment</vt:lpstr>
      <vt:lpstr>Energy Technology Proving Ground</vt:lpstr>
      <vt:lpstr>Electric Vehicles &amp; the Grid</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Idaho Legislative Energy Summit</dc:title>
  <dc:creator>Emily Her</dc:creator>
  <cp:lastModifiedBy>Emily Her</cp:lastModifiedBy>
  <cp:revision>9</cp:revision>
  <dcterms:created xsi:type="dcterms:W3CDTF">2023-11-29T15:27:09Z</dcterms:created>
  <dcterms:modified xsi:type="dcterms:W3CDTF">2023-11-30T00:42:58Z</dcterms:modified>
</cp:coreProperties>
</file>