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45" r:id="rId2"/>
    <p:sldId id="344" r:id="rId3"/>
    <p:sldId id="319" r:id="rId4"/>
    <p:sldId id="264" r:id="rId5"/>
    <p:sldId id="338" r:id="rId6"/>
    <p:sldId id="339" r:id="rId7"/>
    <p:sldId id="342" r:id="rId8"/>
    <p:sldId id="348" r:id="rId9"/>
    <p:sldId id="346" r:id="rId10"/>
    <p:sldId id="347" r:id="rId11"/>
    <p:sldId id="320" r:id="rId12"/>
    <p:sldId id="322" r:id="rId13"/>
    <p:sldId id="323" r:id="rId14"/>
    <p:sldId id="324" r:id="rId15"/>
    <p:sldId id="325" r:id="rId16"/>
    <p:sldId id="326" r:id="rId17"/>
    <p:sldId id="327" r:id="rId18"/>
    <p:sldId id="265" r:id="rId19"/>
    <p:sldId id="266" r:id="rId20"/>
    <p:sldId id="352" r:id="rId21"/>
    <p:sldId id="328" r:id="rId22"/>
    <p:sldId id="295" r:id="rId23"/>
    <p:sldId id="351" r:id="rId24"/>
    <p:sldId id="350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57113" autoAdjust="0"/>
  </p:normalViewPr>
  <p:slideViewPr>
    <p:cSldViewPr>
      <p:cViewPr varScale="1">
        <p:scale>
          <a:sx n="29" d="100"/>
          <a:sy n="29" d="100"/>
        </p:scale>
        <p:origin x="191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80738EC-AB9F-46FC-894C-397C12CA4839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5753073-17FE-44C7-8278-43F619416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1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90B44-E5CA-4355-A176-43807393955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67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90B44-E5CA-4355-A176-43807393955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11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16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7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28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8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8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2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37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0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77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2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6E1DB-BD75-4B38-98A9-46A6B31F2BFC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7B156-7B13-4364-82C0-2C31D4B64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4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49FEF-CE27-4B66-BEF6-E7AC0B1E4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0782" y="838200"/>
            <a:ext cx="9144000" cy="3448050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FFFF00"/>
                </a:solidFill>
              </a:rPr>
              <a:t>Creating Complex Habitat in Simplified Streams</a:t>
            </a:r>
            <a:br>
              <a:rPr lang="en-US" sz="6600" dirty="0">
                <a:solidFill>
                  <a:srgbClr val="FFFF00"/>
                </a:solidFill>
              </a:rPr>
            </a:br>
            <a:br>
              <a:rPr lang="en-US" sz="6600" dirty="0">
                <a:solidFill>
                  <a:srgbClr val="FFFF00"/>
                </a:solidFill>
              </a:rPr>
            </a:br>
            <a:r>
              <a:rPr lang="en-US" sz="3600" dirty="0">
                <a:solidFill>
                  <a:srgbClr val="FFFF00"/>
                </a:solidFill>
              </a:rPr>
              <a:t>Governor’s Salmon Workgroup</a:t>
            </a:r>
            <a:br>
              <a:rPr lang="en-US" sz="3600" dirty="0">
                <a:solidFill>
                  <a:srgbClr val="FFFF00"/>
                </a:solidFill>
              </a:rPr>
            </a:br>
            <a:r>
              <a:rPr lang="en-US" sz="2000" dirty="0">
                <a:solidFill>
                  <a:srgbClr val="FFFF00"/>
                </a:solidFill>
              </a:rPr>
              <a:t>July 30-31, 2019 Salmon, Idaho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86EA54-EF63-4039-B506-A1E6CD4BF2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Jim Gregory, Lost River Fish Ecology</a:t>
            </a:r>
          </a:p>
        </p:txBody>
      </p:sp>
    </p:spTree>
    <p:extLst>
      <p:ext uri="{BB962C8B-B14F-4D97-AF65-F5344CB8AC3E}">
        <p14:creationId xmlns:p14="http://schemas.microsoft.com/office/powerpoint/2010/main" val="4084386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BDA16-0BD3-48D6-A8B3-F5A03CC703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858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245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2012 (Prior to Implementation)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2500" cy="4286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5CD218-849F-47DA-88F4-78692FF9B769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287813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2500">
        <p:fade/>
      </p:transition>
    </mc:Choice>
    <mc:Fallback xmlns="">
      <p:transition spd="slow" advClick="0" advTm="25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2012 (After Implementation)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2500" cy="4286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3B32AC-A4A6-4B4A-86BE-DEB6BF62D7DE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55257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2500">
        <p:split orient="vert"/>
      </p:transition>
    </mc:Choice>
    <mc:Fallback xmlns="">
      <p:transition spd="slow" advClick="0" advTm="2500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2500" cy="4286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74E61E-D476-4E47-BB54-E950795C12F8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289566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2500">
        <p:split orient="vert"/>
      </p:transition>
    </mc:Choice>
    <mc:Fallback xmlns="">
      <p:transition spd="slow" advClick="0" advTm="2500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2500" cy="4286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13408B-A343-420A-956C-B472E9FF4B10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157714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2500">
        <p:split orient="vert"/>
      </p:transition>
    </mc:Choice>
    <mc:Fallback xmlns="">
      <p:transition spd="slow" advClick="0" advTm="2500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2500" cy="4286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CCAEDE-A39C-4451-953C-ACFA3676761B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272944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2500">
        <p:split orient="vert"/>
      </p:transition>
    </mc:Choice>
    <mc:Fallback xmlns="">
      <p:transition spd="slow" advClick="0" advTm="2500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2500" cy="4286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7BE1F2-0BE1-4322-92C9-D7838928DE16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216865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2500">
        <p:split orient="vert"/>
      </p:transition>
    </mc:Choice>
    <mc:Fallback xmlns="">
      <p:transition spd="slow" advClick="0" advTm="2500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2017 (High Flows)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2500" cy="4286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157683-25E9-4ECF-81BF-F2370C56032A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65300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2500">
        <p:split orient="vert"/>
      </p:transition>
    </mc:Choice>
    <mc:Fallback xmlns="">
      <p:transition spd="slow" advClick="0" advTm="2500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1442594"/>
            <a:ext cx="8577072" cy="48246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B90FE2-25C3-4F70-BB1E-60AB57445239}"/>
              </a:ext>
            </a:extLst>
          </p:cNvPr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2017 (High Flows)</a:t>
            </a:r>
          </a:p>
        </p:txBody>
      </p:sp>
    </p:spTree>
    <p:extLst>
      <p:ext uri="{BB962C8B-B14F-4D97-AF65-F5344CB8AC3E}">
        <p14:creationId xmlns:p14="http://schemas.microsoft.com/office/powerpoint/2010/main" val="2044705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85800"/>
            <a:ext cx="8229600" cy="6172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19E2F6-2E1B-4A75-B38C-8963F23D69BB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2642500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790605-5BA1-44F9-A5C2-313D891D8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599" y="-11545"/>
            <a:ext cx="5088551" cy="686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74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E0E133-40E5-4A42-B89E-2DB959CAD7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85800"/>
            <a:ext cx="8229600" cy="6172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1EB017-4643-406E-A7FF-BA9EFFA3785B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3594066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0372" cy="4286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9126D2-5939-40CB-A4B5-D10D723E4C79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73059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2500">
        <p:split orient="vert"/>
      </p:transition>
    </mc:Choice>
    <mc:Fallback xmlns="">
      <p:transition spd="slow" advClick="0" advTm="2500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2018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2500" cy="4286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23EDB6-2CE0-4EC1-B430-CA5228C62D18}"/>
              </a:ext>
            </a:extLst>
          </p:cNvPr>
          <p:cNvSpPr txBox="1"/>
          <p:nvPr/>
        </p:nvSpPr>
        <p:spPr>
          <a:xfrm>
            <a:off x="107005" y="0"/>
            <a:ext cx="3545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Pond Series 3</a:t>
            </a:r>
          </a:p>
        </p:txBody>
      </p:sp>
    </p:spTree>
    <p:extLst>
      <p:ext uri="{BB962C8B-B14F-4D97-AF65-F5344CB8AC3E}">
        <p14:creationId xmlns:p14="http://schemas.microsoft.com/office/powerpoint/2010/main" val="82261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2500">
        <p:split orient="vert"/>
      </p:transition>
    </mc:Choice>
    <mc:Fallback xmlns="">
      <p:transition spd="slow" advClick="0" advTm="2500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C6F1F1-61BA-453C-9AEA-FE0A4B8FCEAB}"/>
              </a:ext>
            </a:extLst>
          </p:cNvPr>
          <p:cNvSpPr txBox="1"/>
          <p:nvPr/>
        </p:nvSpPr>
        <p:spPr>
          <a:xfrm>
            <a:off x="5084618" y="439816"/>
            <a:ext cx="358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Beaver dams in newly created habitat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A4EA21-D1BC-45AB-9C0C-BA3125FA7D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" y="288049"/>
            <a:ext cx="4572000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57A090-FD2D-4C08-8EB1-F191FCE8F2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855" y="2518631"/>
            <a:ext cx="5486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98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34CF8-2D04-4B36-A2F8-4646DF5E8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Habitat improvement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A6000-21E9-4AC5-9CAC-695E07B51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Highly impacted channels often take substantial effort to restore complexity and functionality</a:t>
            </a:r>
          </a:p>
          <a:p>
            <a:r>
              <a:rPr lang="en-US" dirty="0">
                <a:solidFill>
                  <a:srgbClr val="FFFF00"/>
                </a:solidFill>
              </a:rPr>
              <a:t>Smaller cheaper fixes in these areas may temporarily restore habitat but not functionality</a:t>
            </a:r>
          </a:p>
          <a:p>
            <a:r>
              <a:rPr lang="en-US" dirty="0">
                <a:solidFill>
                  <a:srgbClr val="FFFF00"/>
                </a:solidFill>
              </a:rPr>
              <a:t>Streams with smaller impacts may recover complexity and functionality naturally with removal of impacts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39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28750"/>
            <a:ext cx="8572500" cy="428625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74787" y="3766836"/>
            <a:ext cx="1714500" cy="785759"/>
            <a:chOff x="1373572" y="5537075"/>
            <a:chExt cx="2743200" cy="1257215"/>
          </a:xfrm>
        </p:grpSpPr>
        <p:sp>
          <p:nvSpPr>
            <p:cNvPr id="16" name="TextBox 15"/>
            <p:cNvSpPr txBox="1"/>
            <p:nvPr/>
          </p:nvSpPr>
          <p:spPr>
            <a:xfrm>
              <a:off x="1373572" y="6338781"/>
              <a:ext cx="2743200" cy="455509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50" b="1" dirty="0"/>
                <a:t>Prior to Dredging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V="1">
              <a:off x="2761201" y="5537075"/>
              <a:ext cx="0" cy="822960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6523341" y="3038814"/>
            <a:ext cx="1714500" cy="785759"/>
            <a:chOff x="10535317" y="4339584"/>
            <a:chExt cx="2743200" cy="1257215"/>
          </a:xfrm>
        </p:grpSpPr>
        <p:sp>
          <p:nvSpPr>
            <p:cNvPr id="22" name="TextBox 21"/>
            <p:cNvSpPr txBox="1"/>
            <p:nvPr/>
          </p:nvSpPr>
          <p:spPr>
            <a:xfrm>
              <a:off x="10535317" y="5141290"/>
              <a:ext cx="2743200" cy="455509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50" b="1" dirty="0"/>
                <a:t>After Dredging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V="1">
              <a:off x="11913945" y="4339584"/>
              <a:ext cx="0" cy="822960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1143001" y="1063266"/>
            <a:ext cx="6857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Dredge Mining: 1945 Aerial View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915201" y="2379380"/>
            <a:ext cx="1143000" cy="764418"/>
            <a:chOff x="1714972" y="6509718"/>
            <a:chExt cx="1828800" cy="1223069"/>
          </a:xfrm>
        </p:grpSpPr>
        <p:sp>
          <p:nvSpPr>
            <p:cNvPr id="12" name="TextBox 11"/>
            <p:cNvSpPr txBox="1"/>
            <p:nvPr/>
          </p:nvSpPr>
          <p:spPr>
            <a:xfrm>
              <a:off x="1714972" y="6509718"/>
              <a:ext cx="1828800" cy="455509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50" b="1" dirty="0"/>
                <a:t>Dredge</a:t>
              </a:r>
            </a:p>
          </p:txBody>
        </p:sp>
        <p:cxnSp>
          <p:nvCxnSpPr>
            <p:cNvPr id="13" name="Straight Arrow Connector 12"/>
            <p:cNvCxnSpPr>
              <a:stCxn id="12" idx="2"/>
            </p:cNvCxnSpPr>
            <p:nvPr/>
          </p:nvCxnSpPr>
          <p:spPr>
            <a:xfrm>
              <a:off x="2629372" y="6965227"/>
              <a:ext cx="0" cy="767560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00F41E5-E449-4076-A84A-E15978165790}"/>
              </a:ext>
            </a:extLst>
          </p:cNvPr>
          <p:cNvSpPr txBox="1"/>
          <p:nvPr/>
        </p:nvSpPr>
        <p:spPr>
          <a:xfrm>
            <a:off x="107005" y="0"/>
            <a:ext cx="31699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Yankee Fork</a:t>
            </a:r>
          </a:p>
        </p:txBody>
      </p:sp>
    </p:spTree>
    <p:extLst>
      <p:ext uri="{BB962C8B-B14F-4D97-AF65-F5344CB8AC3E}">
        <p14:creationId xmlns:p14="http://schemas.microsoft.com/office/powerpoint/2010/main" val="243329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9000">
        <p:fade/>
      </p:transition>
    </mc:Choice>
    <mc:Fallback xmlns=""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portneuf river in pocatello pictur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2296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3043B8-85AF-4C3D-B42F-23E4F68A5877}"/>
              </a:ext>
            </a:extLst>
          </p:cNvPr>
          <p:cNvSpPr txBox="1"/>
          <p:nvPr/>
        </p:nvSpPr>
        <p:spPr>
          <a:xfrm>
            <a:off x="107005" y="0"/>
            <a:ext cx="8732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FF00"/>
                </a:solidFill>
              </a:rPr>
              <a:t>Portneuf</a:t>
            </a:r>
            <a:r>
              <a:rPr lang="en-US" sz="4800" dirty="0">
                <a:solidFill>
                  <a:srgbClr val="FFFF00"/>
                </a:solidFill>
              </a:rPr>
              <a:t> River</a:t>
            </a:r>
          </a:p>
        </p:txBody>
      </p:sp>
    </p:spTree>
    <p:extLst>
      <p:ext uri="{BB962C8B-B14F-4D97-AF65-F5344CB8AC3E}">
        <p14:creationId xmlns:p14="http://schemas.microsoft.com/office/powerpoint/2010/main" val="1326093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C2B732-5DC8-4FDD-A26B-8C7FA91A56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85800"/>
            <a:ext cx="8229600" cy="6172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28F2A6-FD2D-4821-B22A-A54A92BF4B26}"/>
              </a:ext>
            </a:extLst>
          </p:cNvPr>
          <p:cNvSpPr txBox="1"/>
          <p:nvPr/>
        </p:nvSpPr>
        <p:spPr>
          <a:xfrm>
            <a:off x="107005" y="0"/>
            <a:ext cx="31699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Yankee Fork</a:t>
            </a:r>
          </a:p>
        </p:txBody>
      </p:sp>
    </p:spTree>
    <p:extLst>
      <p:ext uri="{BB962C8B-B14F-4D97-AF65-F5344CB8AC3E}">
        <p14:creationId xmlns:p14="http://schemas.microsoft.com/office/powerpoint/2010/main" val="327264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940D116-EE61-48D9-819D-8C24735E37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85800"/>
            <a:ext cx="8229600" cy="6172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6CF7B1-7E4E-4404-BBC5-8DE20D0FB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2278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Other causes of channel simplification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F678A-A72F-4F49-BC4B-CE968B67E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347"/>
            <a:ext cx="8229600" cy="45259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Rip-rap</a:t>
            </a:r>
          </a:p>
          <a:p>
            <a:r>
              <a:rPr lang="en-US" dirty="0">
                <a:solidFill>
                  <a:srgbClr val="FFFF00"/>
                </a:solidFill>
              </a:rPr>
              <a:t>Dikes</a:t>
            </a:r>
          </a:p>
          <a:p>
            <a:r>
              <a:rPr lang="en-US" dirty="0">
                <a:solidFill>
                  <a:srgbClr val="FFFF00"/>
                </a:solidFill>
              </a:rPr>
              <a:t>River straightening</a:t>
            </a:r>
          </a:p>
          <a:p>
            <a:r>
              <a:rPr lang="en-US" dirty="0">
                <a:solidFill>
                  <a:srgbClr val="FFFF00"/>
                </a:solidFill>
              </a:rPr>
              <a:t>Snag removal</a:t>
            </a:r>
          </a:p>
          <a:p>
            <a:r>
              <a:rPr lang="en-US" dirty="0">
                <a:solidFill>
                  <a:srgbClr val="FFFF00"/>
                </a:solidFill>
              </a:rPr>
              <a:t>Beaver removal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D08A29-00CD-4BDC-8E12-770C19F64CAC}"/>
              </a:ext>
            </a:extLst>
          </p:cNvPr>
          <p:cNvSpPr txBox="1"/>
          <p:nvPr/>
        </p:nvSpPr>
        <p:spPr>
          <a:xfrm>
            <a:off x="107005" y="0"/>
            <a:ext cx="31699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Yankee Fork</a:t>
            </a:r>
          </a:p>
        </p:txBody>
      </p:sp>
    </p:spTree>
    <p:extLst>
      <p:ext uri="{BB962C8B-B14F-4D97-AF65-F5344CB8AC3E}">
        <p14:creationId xmlns:p14="http://schemas.microsoft.com/office/powerpoint/2010/main" val="914669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C553E7-7D38-4045-9727-4E7A99CB04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858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65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B559E2-78C2-4B0C-912A-C0CCB279DC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858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95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4953C2-C021-43B2-8187-C29922F24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858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799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6259</TotalTime>
  <Words>159</Words>
  <Application>Microsoft Office PowerPoint</Application>
  <PresentationFormat>On-screen Show (4:3)</PresentationFormat>
  <Paragraphs>47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Creating Complex Habitat in Simplified Streams  Governor’s Salmon Workgroup July 30-31, 2019 Salmon, Idaho</vt:lpstr>
      <vt:lpstr>PowerPoint Presentation</vt:lpstr>
      <vt:lpstr>PowerPoint Presentation</vt:lpstr>
      <vt:lpstr>PowerPoint Presentation</vt:lpstr>
      <vt:lpstr>PowerPoint Presentation</vt:lpstr>
      <vt:lpstr>Other causes of channel simplification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Habitat improvement approach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LRFE</dc:creator>
  <cp:lastModifiedBy>Irina Voyce</cp:lastModifiedBy>
  <cp:revision>55</cp:revision>
  <cp:lastPrinted>2019-07-30T14:15:08Z</cp:lastPrinted>
  <dcterms:created xsi:type="dcterms:W3CDTF">2019-07-24T00:27:08Z</dcterms:created>
  <dcterms:modified xsi:type="dcterms:W3CDTF">2019-07-31T17:16:08Z</dcterms:modified>
</cp:coreProperties>
</file>