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11"/>
  </p:notesMasterIdLst>
  <p:handoutMasterIdLst>
    <p:handoutMasterId r:id="rId12"/>
  </p:handoutMasterIdLst>
  <p:sldIdLst>
    <p:sldId id="533" r:id="rId2"/>
    <p:sldId id="497" r:id="rId3"/>
    <p:sldId id="531" r:id="rId4"/>
    <p:sldId id="552" r:id="rId5"/>
    <p:sldId id="553" r:id="rId6"/>
    <p:sldId id="498" r:id="rId7"/>
    <p:sldId id="540" r:id="rId8"/>
    <p:sldId id="550" r:id="rId9"/>
    <p:sldId id="551" r:id="rId10"/>
  </p:sldIdLst>
  <p:sldSz cx="9144000" cy="6858000" type="screen4x3"/>
  <p:notesSz cx="6881813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6A9FA2"/>
    <a:srgbClr val="428A98"/>
    <a:srgbClr val="5093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01" autoAdjust="0"/>
    <p:restoredTop sz="63697" autoAdjust="0"/>
  </p:normalViewPr>
  <p:slideViewPr>
    <p:cSldViewPr>
      <p:cViewPr varScale="1">
        <p:scale>
          <a:sx n="67" d="100"/>
          <a:sy n="67" d="100"/>
        </p:scale>
        <p:origin x="230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/>
              <a:t>CSRO Expenditures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DBF-4CE3-8356-3CDC2C1733EE}"/>
              </c:ext>
            </c:extLst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DBF-4CE3-8356-3CDC2C1733EE}"/>
              </c:ext>
            </c:extLst>
          </c:dPt>
          <c:dPt>
            <c:idx val="2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DBF-4CE3-8356-3CDC2C1733EE}"/>
              </c:ext>
            </c:extLst>
          </c:dPt>
          <c:dPt>
            <c:idx val="3"/>
            <c:bubble3D val="0"/>
            <c:spPr>
              <a:gradFill>
                <a:gsLst>
                  <a:gs pos="100000">
                    <a:schemeClr val="accent4">
                      <a:lumMod val="60000"/>
                      <a:lumOff val="40000"/>
                    </a:schemeClr>
                  </a:gs>
                  <a:gs pos="0">
                    <a:schemeClr val="accent4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DBF-4CE3-8356-3CDC2C1733EE}"/>
              </c:ext>
            </c:extLst>
          </c:dPt>
          <c:dPt>
            <c:idx val="4"/>
            <c:bubble3D val="0"/>
            <c:spPr>
              <a:gradFill>
                <a:gsLst>
                  <a:gs pos="100000">
                    <a:schemeClr val="accent5">
                      <a:lumMod val="60000"/>
                      <a:lumOff val="40000"/>
                    </a:schemeClr>
                  </a:gs>
                  <a:gs pos="0">
                    <a:schemeClr val="accent5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DBF-4CE3-8356-3CDC2C1733EE}"/>
              </c:ext>
            </c:extLst>
          </c:dPt>
          <c:dPt>
            <c:idx val="5"/>
            <c:bubble3D val="0"/>
            <c:spPr>
              <a:gradFill>
                <a:gsLst>
                  <a:gs pos="100000">
                    <a:schemeClr val="accent6">
                      <a:lumMod val="60000"/>
                      <a:lumOff val="40000"/>
                    </a:schemeClr>
                  </a:gs>
                  <a:gs pos="0">
                    <a:schemeClr val="accent6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DBF-4CE3-8356-3CDC2C1733EE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DEEEB80E-F2CE-456D-8ED1-014A57FB2658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D3718652-E25B-4023-A4AE-8079C3903817}" type="CATEGORYNAME">
                      <a:rPr lang="en-US" baseline="0"/>
                      <a:pPr/>
                      <a:t>[CATEGORY NAME]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1DBF-4CE3-8356-3CDC2C1733E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86F06F9F-A0C0-43C4-BC0E-1DDB5D0730D9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9AD23A18-A06B-427D-AB28-7506AEBC4CB0}" type="CATEGORYNAME">
                      <a:rPr lang="en-US" baseline="0"/>
                      <a:pPr/>
                      <a:t>[CATEGORY NAME]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1DBF-4CE3-8356-3CDC2C1733EE}"/>
                </c:ext>
              </c:extLst>
            </c:dLbl>
            <c:dLbl>
              <c:idx val="2"/>
              <c:layout>
                <c:manualLayout>
                  <c:x val="3.294573643410853E-2"/>
                  <c:y val="2.7322404371584699E-2"/>
                </c:manualLayout>
              </c:layout>
              <c:tx>
                <c:rich>
                  <a:bodyPr/>
                  <a:lstStyle/>
                  <a:p>
                    <a:fld id="{25381E94-753E-4C8F-9089-80E56BC79380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90764217-8526-4814-B7B7-57DD895958F6}" type="CATEGORYNAME">
                      <a:rPr lang="en-US" baseline="0"/>
                      <a:pPr/>
                      <a:t>[CATEGORY NAME]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1DBF-4CE3-8356-3CDC2C1733EE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2C9A8890-8E65-406F-B95D-CD876C2DFC03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6552DBD9-E3FA-49E5-9FF1-5002FE7E32EE}" type="CATEGORYNAME">
                      <a:rPr lang="en-US" baseline="0"/>
                      <a:pPr/>
                      <a:t>[CATEGORY NAME]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1DBF-4CE3-8356-3CDC2C1733EE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F0F2E5F9-4C83-4B65-8CAF-9B901BFFC3DF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0FF72B9C-70CA-4573-9B4A-3A0CEFCE79A3}" type="CATEGORYNAME">
                      <a:rPr lang="en-US" baseline="0"/>
                      <a:pPr/>
                      <a:t>[CATEGORY NAME]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1DBF-4CE3-8356-3CDC2C1733EE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863C242F-8AB3-4E48-9955-9627870C6988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642DF4BB-2803-41DD-B918-F172DDAA3416}" type="CATEGORYNAME">
                      <a:rPr lang="en-US" baseline="0"/>
                      <a:pPr/>
                      <a:t>[CATEGORY NAME]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1DBF-4CE3-8356-3CDC2C1733E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'[Book1 (1).xlsx]Sheet1'!$G$22:$G$27</c:f>
              <c:strCache>
                <c:ptCount val="6"/>
                <c:pt idx="0">
                  <c:v>Admin</c:v>
                </c:pt>
                <c:pt idx="1">
                  <c:v>Coord</c:v>
                </c:pt>
                <c:pt idx="2">
                  <c:v>Hatcheries</c:v>
                </c:pt>
                <c:pt idx="3">
                  <c:v>Hydro</c:v>
                </c:pt>
                <c:pt idx="4">
                  <c:v>RM&amp;E</c:v>
                </c:pt>
                <c:pt idx="5">
                  <c:v>Habitat</c:v>
                </c:pt>
              </c:strCache>
            </c:strRef>
          </c:cat>
          <c:val>
            <c:numRef>
              <c:f>'[Book1 (1).xlsx]Sheet1'!$H$22:$H$27</c:f>
              <c:numCache>
                <c:formatCode>0%</c:formatCode>
                <c:ptCount val="6"/>
                <c:pt idx="0">
                  <c:v>5.8283434743372983E-2</c:v>
                </c:pt>
                <c:pt idx="1">
                  <c:v>5.1980078972011554E-2</c:v>
                </c:pt>
                <c:pt idx="2">
                  <c:v>1.6664996083231334E-4</c:v>
                </c:pt>
                <c:pt idx="3">
                  <c:v>0.27292290652492357</c:v>
                </c:pt>
                <c:pt idx="4">
                  <c:v>5.7959229087182748E-2</c:v>
                </c:pt>
                <c:pt idx="5">
                  <c:v>0.5829684819018236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'[Book1 (1).xlsx]Sheet1'!$H$22:$H$27</c15:f>
                <c15:dlblRangeCache>
                  <c:ptCount val="6"/>
                  <c:pt idx="0">
                    <c:v>6%</c:v>
                  </c:pt>
                  <c:pt idx="1">
                    <c:v>5%</c:v>
                  </c:pt>
                  <c:pt idx="2">
                    <c:v>0%</c:v>
                  </c:pt>
                  <c:pt idx="3">
                    <c:v>27%</c:v>
                  </c:pt>
                  <c:pt idx="4">
                    <c:v>6%</c:v>
                  </c:pt>
                  <c:pt idx="5">
                    <c:v>58%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C-1DBF-4CE3-8356-3CDC2C1733EE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pattFill prst="dkDnDiag">
      <a:fgClr>
        <a:schemeClr val="lt1"/>
      </a:fgClr>
      <a:bgClr>
        <a:schemeClr val="dk1">
          <a:lumMod val="10000"/>
          <a:lumOff val="90000"/>
        </a:schemeClr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65138"/>
          </a:xfrm>
          <a:prstGeom prst="rect">
            <a:avLst/>
          </a:prstGeom>
        </p:spPr>
        <p:txBody>
          <a:bodyPr vert="horz" lIns="91423" tIns="45712" rIns="91423" bIns="45712" rtlCol="0"/>
          <a:lstStyle>
            <a:lvl1pPr algn="l">
              <a:defRPr sz="11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7313" y="0"/>
            <a:ext cx="2982912" cy="465138"/>
          </a:xfrm>
          <a:prstGeom prst="rect">
            <a:avLst/>
          </a:prstGeom>
        </p:spPr>
        <p:txBody>
          <a:bodyPr vert="horz" lIns="91423" tIns="45712" rIns="91423" bIns="45712" rtlCol="0"/>
          <a:lstStyle>
            <a:lvl1pPr algn="r">
              <a:defRPr sz="1100"/>
            </a:lvl1pPr>
          </a:lstStyle>
          <a:p>
            <a:pPr>
              <a:defRPr/>
            </a:pPr>
            <a:fld id="{C71D541E-293F-49E2-8AB0-35EE5473B7D8}" type="datetimeFigureOut">
              <a:rPr lang="en-US"/>
              <a:pPr>
                <a:defRPr/>
              </a:pPr>
              <a:t>7/29/2019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2982913" cy="465138"/>
          </a:xfrm>
          <a:prstGeom prst="rect">
            <a:avLst/>
          </a:prstGeom>
        </p:spPr>
        <p:txBody>
          <a:bodyPr vert="horz" lIns="91423" tIns="45712" rIns="91423" bIns="45712" rtlCol="0" anchor="b"/>
          <a:lstStyle>
            <a:lvl1pPr algn="l">
              <a:defRPr sz="11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7313" y="8829675"/>
            <a:ext cx="2982912" cy="465138"/>
          </a:xfrm>
          <a:prstGeom prst="rect">
            <a:avLst/>
          </a:prstGeom>
        </p:spPr>
        <p:txBody>
          <a:bodyPr vert="horz" lIns="91423" tIns="45712" rIns="91423" bIns="45712" rtlCol="0" anchor="b"/>
          <a:lstStyle>
            <a:lvl1pPr algn="r">
              <a:defRPr sz="1100"/>
            </a:lvl1pPr>
          </a:lstStyle>
          <a:p>
            <a:pPr>
              <a:defRPr/>
            </a:pPr>
            <a:fld id="{8FA839E8-C294-4E25-A692-1D6A3444C3D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923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65138"/>
          </a:xfrm>
          <a:prstGeom prst="rect">
            <a:avLst/>
          </a:prstGeom>
        </p:spPr>
        <p:txBody>
          <a:bodyPr vert="horz" lIns="90644" tIns="45322" rIns="90644" bIns="45322" rtlCol="0"/>
          <a:lstStyle>
            <a:lvl1pPr algn="l">
              <a:defRPr sz="11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7313" y="0"/>
            <a:ext cx="2982912" cy="465138"/>
          </a:xfrm>
          <a:prstGeom prst="rect">
            <a:avLst/>
          </a:prstGeom>
        </p:spPr>
        <p:txBody>
          <a:bodyPr vert="horz" lIns="90644" tIns="45322" rIns="90644" bIns="45322" rtlCol="0"/>
          <a:lstStyle>
            <a:lvl1pPr algn="r">
              <a:defRPr sz="1100"/>
            </a:lvl1pPr>
          </a:lstStyle>
          <a:p>
            <a:pPr>
              <a:defRPr/>
            </a:pPr>
            <a:fld id="{A803A0ED-8A17-430C-AE8B-43BAA5402F8A}" type="datetimeFigureOut">
              <a:rPr lang="en-US"/>
              <a:pPr>
                <a:defRPr/>
              </a:pPr>
              <a:t>7/29/2019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6613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44" tIns="45322" rIns="90644" bIns="45322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416425"/>
            <a:ext cx="5503863" cy="4183063"/>
          </a:xfrm>
          <a:prstGeom prst="rect">
            <a:avLst/>
          </a:prstGeom>
        </p:spPr>
        <p:txBody>
          <a:bodyPr vert="horz" lIns="90644" tIns="45322" rIns="90644" bIns="45322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2982913" cy="465138"/>
          </a:xfrm>
          <a:prstGeom prst="rect">
            <a:avLst/>
          </a:prstGeom>
        </p:spPr>
        <p:txBody>
          <a:bodyPr vert="horz" lIns="90644" tIns="45322" rIns="90644" bIns="45322" rtlCol="0" anchor="b"/>
          <a:lstStyle>
            <a:lvl1pPr algn="l">
              <a:defRPr sz="11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7313" y="8829675"/>
            <a:ext cx="2982912" cy="465138"/>
          </a:xfrm>
          <a:prstGeom prst="rect">
            <a:avLst/>
          </a:prstGeom>
        </p:spPr>
        <p:txBody>
          <a:bodyPr vert="horz" lIns="90644" tIns="45322" rIns="90644" bIns="45322" rtlCol="0" anchor="b"/>
          <a:lstStyle>
            <a:lvl1pPr algn="r">
              <a:defRPr sz="1100"/>
            </a:lvl1pPr>
          </a:lstStyle>
          <a:p>
            <a:pPr>
              <a:defRPr/>
            </a:pPr>
            <a:fld id="{FF30C5C1-5D48-47B3-9460-A0FF7F6025B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9200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30C5C1-5D48-47B3-9460-A0FF7F6025BF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7848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30C5C1-5D48-47B3-9460-A0FF7F6025BF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63178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30C5C1-5D48-47B3-9460-A0FF7F6025BF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0432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30C5C1-5D48-47B3-9460-A0FF7F6025BF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1680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30C5C1-5D48-47B3-9460-A0FF7F6025BF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38377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30C5C1-5D48-47B3-9460-A0FF7F6025BF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4953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30C5C1-5D48-47B3-9460-A0FF7F6025BF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9598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30C5C1-5D48-47B3-9460-A0FF7F6025BF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4104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30C5C1-5D48-47B3-9460-A0FF7F6025BF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381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459DBA-0027-4F98-9346-72B340C8259D}" type="datetimeFigureOut">
              <a:rPr lang="en-US"/>
              <a:pPr>
                <a:defRPr/>
              </a:pPr>
              <a:t>7/29/2019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149D83-4CDC-4736-9058-CCE64C10A7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B6A805-52F9-4D89-B908-301177072BFE}" type="datetimeFigureOut">
              <a:rPr lang="en-US"/>
              <a:pPr>
                <a:defRPr/>
              </a:pPr>
              <a:t>7/29/2019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7F9FA-5D33-405C-88EA-00E3F82D65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881EC3-B2DF-4D87-9305-2A40B482F1AD}" type="datetimeFigureOut">
              <a:rPr lang="en-US"/>
              <a:pPr>
                <a:defRPr/>
              </a:pPr>
              <a:t>7/29/2019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112373-2F65-4CF0-8735-05CEE24452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E1026-D5FC-4B75-AB68-00C6426BC9CF}" type="datetimeFigureOut">
              <a:rPr lang="en-US"/>
              <a:pPr>
                <a:defRPr/>
              </a:pPr>
              <a:t>7/29/2019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D33C6D-304E-42FE-9C77-7EF3C85821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31D7F3-C971-4283-9CAF-C100BFB1B2E3}" type="datetimeFigureOut">
              <a:rPr lang="en-US"/>
              <a:pPr>
                <a:defRPr/>
              </a:pPr>
              <a:t>7/29/2019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F4CAED-DCD8-4B6E-ACA7-A87A657527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DBF1B2-B07E-4C3A-93FD-F7BACF0771F5}" type="datetimeFigureOut">
              <a:rPr lang="en-US"/>
              <a:pPr>
                <a:defRPr/>
              </a:pPr>
              <a:t>7/29/2019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3E22D5-189C-43D9-BB53-75CC2EB017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497BBF-9EC1-4946-AFD6-ECC73A038A0F}" type="datetimeFigureOut">
              <a:rPr lang="en-US"/>
              <a:pPr>
                <a:defRPr/>
              </a:pPr>
              <a:t>7/29/2019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00F28F-AF85-4CCA-90BA-7A61D3954B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1A065C-E888-4F0E-9AD3-23414DA76C28}" type="datetimeFigureOut">
              <a:rPr lang="en-US"/>
              <a:pPr>
                <a:defRPr/>
              </a:pPr>
              <a:t>7/29/2019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3E1AEC-0F8F-4538-8181-2A7A142A91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4F5043-8D50-47D0-9703-937466838F74}" type="datetimeFigureOut">
              <a:rPr lang="en-US"/>
              <a:pPr>
                <a:defRPr/>
              </a:pPr>
              <a:t>7/29/2019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4F1F73-41F3-4342-B2BE-2DCC3C098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E22F7-DD62-44DC-83B4-8F553A778230}" type="datetimeFigureOut">
              <a:rPr lang="en-US"/>
              <a:pPr>
                <a:defRPr/>
              </a:pPr>
              <a:t>7/29/2019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8D2C7-6C5A-4374-B149-8421284A29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77122-E4F5-4064-928A-17E39797664A}" type="datetimeFigureOut">
              <a:rPr lang="en-US"/>
              <a:pPr>
                <a:defRPr/>
              </a:pPr>
              <a:t>7/29/2019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6405CF-3B5A-4B7D-9A8A-051F7DA878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A424107E-F452-4D3F-BE4C-B348D71654AB}" type="datetimeFigureOut">
              <a:rPr lang="en-US"/>
              <a:pPr>
                <a:defRPr/>
              </a:pPr>
              <a:t>7/29/2019</a:t>
            </a:fld>
            <a:endParaRPr lang="en-US"/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0C0C3A8-2DCA-44CF-BAF3-7495CCBFDB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kchristensen@usbr.go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3"/>
          <p:cNvSpPr>
            <a:spLocks noChangeArrowheads="1"/>
          </p:cNvSpPr>
          <p:nvPr/>
        </p:nvSpPr>
        <p:spPr bwMode="auto">
          <a:xfrm>
            <a:off x="4572000" y="457200"/>
            <a:ext cx="4800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3200" dirty="0">
              <a:solidFill>
                <a:schemeClr val="bg1"/>
              </a:solidFill>
            </a:endParaRPr>
          </a:p>
          <a:p>
            <a:pPr>
              <a:spcBef>
                <a:spcPct val="20000"/>
              </a:spcBef>
            </a:pPr>
            <a:r>
              <a:rPr lang="en-US" sz="4000" b="1" dirty="0">
                <a:solidFill>
                  <a:srgbClr val="FFCC00"/>
                </a:solidFill>
                <a:latin typeface="Arial Black" panose="020B0A04020102020204" pitchFamily="34" charset="0"/>
              </a:rPr>
              <a:t>HABITAT </a:t>
            </a:r>
          </a:p>
          <a:p>
            <a:pPr>
              <a:spcBef>
                <a:spcPct val="20000"/>
              </a:spcBef>
            </a:pPr>
            <a:r>
              <a:rPr lang="en-US" sz="4000" b="1" dirty="0">
                <a:solidFill>
                  <a:srgbClr val="FFCC00"/>
                </a:solidFill>
                <a:latin typeface="Arial Black" panose="020B0A04020102020204" pitchFamily="34" charset="0"/>
              </a:rPr>
              <a:t>IMPROVEMENT </a:t>
            </a:r>
          </a:p>
          <a:p>
            <a:pPr>
              <a:spcBef>
                <a:spcPct val="20000"/>
              </a:spcBef>
            </a:pPr>
            <a:r>
              <a:rPr lang="en-US" sz="4000" b="1" dirty="0">
                <a:solidFill>
                  <a:srgbClr val="FFCC00"/>
                </a:solidFill>
                <a:latin typeface="Arial Black" panose="020B0A04020102020204" pitchFamily="34" charset="0"/>
              </a:rPr>
              <a:t>FUNDING</a:t>
            </a:r>
          </a:p>
          <a:p>
            <a:pPr>
              <a:spcBef>
                <a:spcPct val="20000"/>
              </a:spcBef>
            </a:pPr>
            <a:endParaRPr lang="en-US" sz="3200" dirty="0">
              <a:solidFill>
                <a:schemeClr val="bg1"/>
              </a:solidFill>
            </a:endParaRPr>
          </a:p>
          <a:p>
            <a:pPr marL="342900" indent="-342900">
              <a:spcBef>
                <a:spcPct val="20000"/>
              </a:spcBef>
            </a:pPr>
            <a:endParaRPr lang="en-US" sz="3200" dirty="0">
              <a:solidFill>
                <a:schemeClr val="bg1"/>
              </a:solidFill>
            </a:endParaRPr>
          </a:p>
          <a:p>
            <a:pPr marL="285750" indent="-285750">
              <a:spcBef>
                <a:spcPct val="20000"/>
              </a:spcBef>
            </a:pPr>
            <a:endParaRPr lang="en-US" sz="3200" dirty="0">
              <a:solidFill>
                <a:schemeClr val="bg1"/>
              </a:solidFill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endParaRPr lang="en-US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4211C1-7278-4319-A524-ECD625D6922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7"/>
          <a:stretch/>
        </p:blipFill>
        <p:spPr>
          <a:xfrm>
            <a:off x="533400" y="857250"/>
            <a:ext cx="8077200" cy="5143500"/>
          </a:xfrm>
          <a:prstGeom prst="pie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0FFC518-BD60-4541-8B46-2F05053B6198}"/>
              </a:ext>
            </a:extLst>
          </p:cNvPr>
          <p:cNvSpPr txBox="1"/>
          <p:nvPr/>
        </p:nvSpPr>
        <p:spPr>
          <a:xfrm>
            <a:off x="3495675" y="5715000"/>
            <a:ext cx="21526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Photo Courtesy of Daniel Bertram, OSC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457200" y="609600"/>
            <a:ext cx="8305800" cy="2277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 b="1" u="sng" dirty="0">
                <a:solidFill>
                  <a:srgbClr val="FFCC00"/>
                </a:solidFill>
              </a:rPr>
              <a:t>Congressional Funding Authority</a:t>
            </a:r>
          </a:p>
          <a:p>
            <a:endParaRPr lang="en-US" sz="1400" b="1" dirty="0">
              <a:solidFill>
                <a:schemeClr val="bg1"/>
              </a:solidFill>
            </a:endParaRPr>
          </a:p>
          <a:p>
            <a:pPr algn="ctr"/>
            <a:r>
              <a:rPr lang="en-US" sz="2400" b="1" dirty="0">
                <a:solidFill>
                  <a:schemeClr val="bg1"/>
                </a:solidFill>
              </a:rPr>
              <a:t>What can Reclamation fund?</a:t>
            </a:r>
          </a:p>
          <a:p>
            <a:endParaRPr lang="en-US" sz="2400" b="1" dirty="0">
              <a:solidFill>
                <a:schemeClr val="bg1"/>
              </a:solidFill>
            </a:endParaRPr>
          </a:p>
          <a:p>
            <a:endParaRPr lang="en-US" sz="2200" b="1" dirty="0">
              <a:solidFill>
                <a:schemeClr val="bg1"/>
              </a:solidFill>
            </a:endParaRPr>
          </a:p>
          <a:p>
            <a:endParaRPr lang="en-US" sz="2200" b="1" dirty="0">
              <a:solidFill>
                <a:schemeClr val="bg1"/>
              </a:solidFill>
            </a:endParaRP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1295400" y="2362200"/>
            <a:ext cx="708660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200" b="1" dirty="0">
                <a:solidFill>
                  <a:srgbClr val="FFCC00"/>
                </a:solidFill>
              </a:rPr>
              <a:t>FLOW</a:t>
            </a:r>
            <a:r>
              <a:rPr lang="en-US" sz="2200" b="1" dirty="0">
                <a:solidFill>
                  <a:schemeClr val="bg1"/>
                </a:solidFill>
              </a:rPr>
              <a:t> – putting water back in the 	channel</a:t>
            </a:r>
          </a:p>
          <a:p>
            <a:endParaRPr lang="en-US" sz="2200" b="1" dirty="0">
              <a:solidFill>
                <a:schemeClr val="bg1"/>
              </a:solidFill>
            </a:endParaRPr>
          </a:p>
          <a:p>
            <a:r>
              <a:rPr lang="en-US" sz="2200" b="1" dirty="0">
                <a:solidFill>
                  <a:srgbClr val="FFCC00"/>
                </a:solidFill>
              </a:rPr>
              <a:t>ENTRAINMENT</a:t>
            </a:r>
            <a:r>
              <a:rPr lang="en-US" sz="2200" b="1" dirty="0">
                <a:solidFill>
                  <a:schemeClr val="bg1"/>
                </a:solidFill>
              </a:rPr>
              <a:t> – fish screens</a:t>
            </a:r>
          </a:p>
          <a:p>
            <a:endParaRPr lang="en-US" sz="2200" b="1" dirty="0">
              <a:solidFill>
                <a:schemeClr val="bg1"/>
              </a:solidFill>
            </a:endParaRPr>
          </a:p>
          <a:p>
            <a:r>
              <a:rPr lang="en-US" sz="2200" b="1" dirty="0">
                <a:solidFill>
                  <a:srgbClr val="FFCC00"/>
                </a:solidFill>
              </a:rPr>
              <a:t>ACCESS</a:t>
            </a:r>
            <a:r>
              <a:rPr lang="en-US" sz="2200" b="1" dirty="0">
                <a:solidFill>
                  <a:schemeClr val="bg1"/>
                </a:solidFill>
              </a:rPr>
              <a:t> – passage barriers</a:t>
            </a:r>
          </a:p>
          <a:p>
            <a:endParaRPr lang="en-US" sz="2200" b="1" dirty="0">
              <a:solidFill>
                <a:schemeClr val="bg1"/>
              </a:solidFill>
            </a:endParaRPr>
          </a:p>
          <a:p>
            <a:r>
              <a:rPr lang="en-US" sz="2200" b="1" dirty="0">
                <a:solidFill>
                  <a:srgbClr val="FFCC00"/>
                </a:solidFill>
              </a:rPr>
              <a:t>CHANNEL COMPLEXITY </a:t>
            </a:r>
            <a:r>
              <a:rPr lang="en-US" sz="2200" b="1" dirty="0">
                <a:solidFill>
                  <a:schemeClr val="bg1"/>
                </a:solidFill>
              </a:rPr>
              <a:t>– channel reconstruction, side channel reconnection, floodplain activation</a:t>
            </a:r>
          </a:p>
          <a:p>
            <a:endParaRPr lang="en-US" sz="2200" b="1" dirty="0">
              <a:solidFill>
                <a:schemeClr val="bg1"/>
              </a:solidFill>
            </a:endParaRPr>
          </a:p>
          <a:p>
            <a:r>
              <a:rPr lang="en-US" sz="2200" b="1" dirty="0">
                <a:solidFill>
                  <a:srgbClr val="FFCC00"/>
                </a:solidFill>
              </a:rPr>
              <a:t>Reclamation typically does not fund construction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main_basin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6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Freeform 3"/>
          <p:cNvSpPr>
            <a:spLocks/>
          </p:cNvSpPr>
          <p:nvPr/>
        </p:nvSpPr>
        <p:spPr bwMode="auto">
          <a:xfrm>
            <a:off x="3436938" y="2919413"/>
            <a:ext cx="771525" cy="525462"/>
          </a:xfrm>
          <a:custGeom>
            <a:avLst/>
            <a:gdLst>
              <a:gd name="T0" fmla="*/ 2147483647 w 486"/>
              <a:gd name="T1" fmla="*/ 2147483647 h 331"/>
              <a:gd name="T2" fmla="*/ 2147483647 w 486"/>
              <a:gd name="T3" fmla="*/ 2147483647 h 331"/>
              <a:gd name="T4" fmla="*/ 2147483647 w 486"/>
              <a:gd name="T5" fmla="*/ 2147483647 h 331"/>
              <a:gd name="T6" fmla="*/ 2147483647 w 486"/>
              <a:gd name="T7" fmla="*/ 2147483647 h 331"/>
              <a:gd name="T8" fmla="*/ 2147483647 w 486"/>
              <a:gd name="T9" fmla="*/ 2147483647 h 331"/>
              <a:gd name="T10" fmla="*/ 2147483647 w 486"/>
              <a:gd name="T11" fmla="*/ 2147483647 h 331"/>
              <a:gd name="T12" fmla="*/ 2147483647 w 486"/>
              <a:gd name="T13" fmla="*/ 2147483647 h 331"/>
              <a:gd name="T14" fmla="*/ 2147483647 w 486"/>
              <a:gd name="T15" fmla="*/ 2147483647 h 331"/>
              <a:gd name="T16" fmla="*/ 2147483647 w 486"/>
              <a:gd name="T17" fmla="*/ 2147483647 h 331"/>
              <a:gd name="T18" fmla="*/ 2147483647 w 486"/>
              <a:gd name="T19" fmla="*/ 2147483647 h 331"/>
              <a:gd name="T20" fmla="*/ 2147483647 w 486"/>
              <a:gd name="T21" fmla="*/ 2147483647 h 331"/>
              <a:gd name="T22" fmla="*/ 2147483647 w 486"/>
              <a:gd name="T23" fmla="*/ 2147483647 h 331"/>
              <a:gd name="T24" fmla="*/ 2147483647 w 486"/>
              <a:gd name="T25" fmla="*/ 2147483647 h 331"/>
              <a:gd name="T26" fmla="*/ 2147483647 w 486"/>
              <a:gd name="T27" fmla="*/ 2147483647 h 331"/>
              <a:gd name="T28" fmla="*/ 2147483647 w 486"/>
              <a:gd name="T29" fmla="*/ 2147483647 h 331"/>
              <a:gd name="T30" fmla="*/ 2147483647 w 486"/>
              <a:gd name="T31" fmla="*/ 2147483647 h 331"/>
              <a:gd name="T32" fmla="*/ 2147483647 w 486"/>
              <a:gd name="T33" fmla="*/ 2147483647 h 331"/>
              <a:gd name="T34" fmla="*/ 2147483647 w 486"/>
              <a:gd name="T35" fmla="*/ 2147483647 h 331"/>
              <a:gd name="T36" fmla="*/ 2147483647 w 486"/>
              <a:gd name="T37" fmla="*/ 2147483647 h 331"/>
              <a:gd name="T38" fmla="*/ 2147483647 w 486"/>
              <a:gd name="T39" fmla="*/ 2147483647 h 331"/>
              <a:gd name="T40" fmla="*/ 2147483647 w 486"/>
              <a:gd name="T41" fmla="*/ 2147483647 h 331"/>
              <a:gd name="T42" fmla="*/ 2147483647 w 486"/>
              <a:gd name="T43" fmla="*/ 2147483647 h 331"/>
              <a:gd name="T44" fmla="*/ 2147483647 w 486"/>
              <a:gd name="T45" fmla="*/ 2147483647 h 331"/>
              <a:gd name="T46" fmla="*/ 2147483647 w 486"/>
              <a:gd name="T47" fmla="*/ 2147483647 h 331"/>
              <a:gd name="T48" fmla="*/ 2147483647 w 486"/>
              <a:gd name="T49" fmla="*/ 2147483647 h 331"/>
              <a:gd name="T50" fmla="*/ 2147483647 w 486"/>
              <a:gd name="T51" fmla="*/ 2147483647 h 331"/>
              <a:gd name="T52" fmla="*/ 2147483647 w 486"/>
              <a:gd name="T53" fmla="*/ 2147483647 h 331"/>
              <a:gd name="T54" fmla="*/ 2147483647 w 486"/>
              <a:gd name="T55" fmla="*/ 2147483647 h 331"/>
              <a:gd name="T56" fmla="*/ 2147483647 w 486"/>
              <a:gd name="T57" fmla="*/ 2147483647 h 331"/>
              <a:gd name="T58" fmla="*/ 2147483647 w 486"/>
              <a:gd name="T59" fmla="*/ 2147483647 h 331"/>
              <a:gd name="T60" fmla="*/ 2147483647 w 486"/>
              <a:gd name="T61" fmla="*/ 2147483647 h 331"/>
              <a:gd name="T62" fmla="*/ 2147483647 w 486"/>
              <a:gd name="T63" fmla="*/ 2147483647 h 331"/>
              <a:gd name="T64" fmla="*/ 2147483647 w 486"/>
              <a:gd name="T65" fmla="*/ 0 h 331"/>
              <a:gd name="T66" fmla="*/ 2147483647 w 486"/>
              <a:gd name="T67" fmla="*/ 2147483647 h 331"/>
              <a:gd name="T68" fmla="*/ 2147483647 w 486"/>
              <a:gd name="T69" fmla="*/ 2147483647 h 331"/>
              <a:gd name="T70" fmla="*/ 2147483647 w 486"/>
              <a:gd name="T71" fmla="*/ 2147483647 h 331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486"/>
              <a:gd name="T109" fmla="*/ 0 h 331"/>
              <a:gd name="T110" fmla="*/ 486 w 486"/>
              <a:gd name="T111" fmla="*/ 331 h 331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486" h="331">
                <a:moveTo>
                  <a:pt x="91" y="72"/>
                </a:moveTo>
                <a:cubicBezTo>
                  <a:pt x="85" y="79"/>
                  <a:pt x="82" y="89"/>
                  <a:pt x="73" y="90"/>
                </a:cubicBezTo>
                <a:cubicBezTo>
                  <a:pt x="68" y="94"/>
                  <a:pt x="63" y="98"/>
                  <a:pt x="57" y="101"/>
                </a:cubicBezTo>
                <a:cubicBezTo>
                  <a:pt x="45" y="96"/>
                  <a:pt x="39" y="106"/>
                  <a:pt x="28" y="108"/>
                </a:cubicBezTo>
                <a:cubicBezTo>
                  <a:pt x="22" y="111"/>
                  <a:pt x="14" y="113"/>
                  <a:pt x="7" y="114"/>
                </a:cubicBezTo>
                <a:cubicBezTo>
                  <a:pt x="0" y="123"/>
                  <a:pt x="12" y="127"/>
                  <a:pt x="18" y="135"/>
                </a:cubicBezTo>
                <a:cubicBezTo>
                  <a:pt x="22" y="155"/>
                  <a:pt x="33" y="172"/>
                  <a:pt x="54" y="174"/>
                </a:cubicBezTo>
                <a:cubicBezTo>
                  <a:pt x="64" y="181"/>
                  <a:pt x="62" y="195"/>
                  <a:pt x="49" y="198"/>
                </a:cubicBezTo>
                <a:cubicBezTo>
                  <a:pt x="43" y="202"/>
                  <a:pt x="40" y="209"/>
                  <a:pt x="36" y="215"/>
                </a:cubicBezTo>
                <a:cubicBezTo>
                  <a:pt x="37" y="226"/>
                  <a:pt x="38" y="229"/>
                  <a:pt x="48" y="233"/>
                </a:cubicBezTo>
                <a:cubicBezTo>
                  <a:pt x="51" y="237"/>
                  <a:pt x="54" y="242"/>
                  <a:pt x="57" y="246"/>
                </a:cubicBezTo>
                <a:cubicBezTo>
                  <a:pt x="59" y="257"/>
                  <a:pt x="56" y="263"/>
                  <a:pt x="52" y="272"/>
                </a:cubicBezTo>
                <a:cubicBezTo>
                  <a:pt x="57" y="276"/>
                  <a:pt x="61" y="278"/>
                  <a:pt x="66" y="281"/>
                </a:cubicBezTo>
                <a:cubicBezTo>
                  <a:pt x="74" y="292"/>
                  <a:pt x="80" y="300"/>
                  <a:pt x="93" y="305"/>
                </a:cubicBezTo>
                <a:cubicBezTo>
                  <a:pt x="99" y="314"/>
                  <a:pt x="101" y="322"/>
                  <a:pt x="112" y="326"/>
                </a:cubicBezTo>
                <a:cubicBezTo>
                  <a:pt x="119" y="323"/>
                  <a:pt x="124" y="318"/>
                  <a:pt x="132" y="317"/>
                </a:cubicBezTo>
                <a:cubicBezTo>
                  <a:pt x="140" y="318"/>
                  <a:pt x="145" y="323"/>
                  <a:pt x="153" y="324"/>
                </a:cubicBezTo>
                <a:cubicBezTo>
                  <a:pt x="160" y="329"/>
                  <a:pt x="169" y="329"/>
                  <a:pt x="178" y="330"/>
                </a:cubicBezTo>
                <a:cubicBezTo>
                  <a:pt x="190" y="329"/>
                  <a:pt x="194" y="331"/>
                  <a:pt x="198" y="321"/>
                </a:cubicBezTo>
                <a:cubicBezTo>
                  <a:pt x="194" y="314"/>
                  <a:pt x="204" y="312"/>
                  <a:pt x="210" y="311"/>
                </a:cubicBezTo>
                <a:cubicBezTo>
                  <a:pt x="214" y="305"/>
                  <a:pt x="215" y="303"/>
                  <a:pt x="222" y="302"/>
                </a:cubicBezTo>
                <a:cubicBezTo>
                  <a:pt x="228" y="305"/>
                  <a:pt x="230" y="308"/>
                  <a:pt x="235" y="312"/>
                </a:cubicBezTo>
                <a:cubicBezTo>
                  <a:pt x="243" y="310"/>
                  <a:pt x="243" y="307"/>
                  <a:pt x="244" y="300"/>
                </a:cubicBezTo>
                <a:cubicBezTo>
                  <a:pt x="237" y="293"/>
                  <a:pt x="233" y="284"/>
                  <a:pt x="226" y="278"/>
                </a:cubicBezTo>
                <a:cubicBezTo>
                  <a:pt x="219" y="272"/>
                  <a:pt x="205" y="273"/>
                  <a:pt x="196" y="270"/>
                </a:cubicBezTo>
                <a:cubicBezTo>
                  <a:pt x="189" y="265"/>
                  <a:pt x="180" y="259"/>
                  <a:pt x="172" y="257"/>
                </a:cubicBezTo>
                <a:cubicBezTo>
                  <a:pt x="165" y="262"/>
                  <a:pt x="162" y="261"/>
                  <a:pt x="154" y="260"/>
                </a:cubicBezTo>
                <a:cubicBezTo>
                  <a:pt x="156" y="253"/>
                  <a:pt x="156" y="245"/>
                  <a:pt x="159" y="239"/>
                </a:cubicBezTo>
                <a:cubicBezTo>
                  <a:pt x="160" y="225"/>
                  <a:pt x="166" y="204"/>
                  <a:pt x="153" y="194"/>
                </a:cubicBezTo>
                <a:cubicBezTo>
                  <a:pt x="147" y="195"/>
                  <a:pt x="143" y="195"/>
                  <a:pt x="138" y="192"/>
                </a:cubicBezTo>
                <a:cubicBezTo>
                  <a:pt x="134" y="186"/>
                  <a:pt x="130" y="181"/>
                  <a:pt x="127" y="174"/>
                </a:cubicBezTo>
                <a:cubicBezTo>
                  <a:pt x="133" y="170"/>
                  <a:pt x="141" y="168"/>
                  <a:pt x="148" y="167"/>
                </a:cubicBezTo>
                <a:cubicBezTo>
                  <a:pt x="161" y="162"/>
                  <a:pt x="156" y="149"/>
                  <a:pt x="175" y="146"/>
                </a:cubicBezTo>
                <a:cubicBezTo>
                  <a:pt x="181" y="143"/>
                  <a:pt x="188" y="141"/>
                  <a:pt x="195" y="140"/>
                </a:cubicBezTo>
                <a:cubicBezTo>
                  <a:pt x="200" y="138"/>
                  <a:pt x="205" y="137"/>
                  <a:pt x="210" y="135"/>
                </a:cubicBezTo>
                <a:cubicBezTo>
                  <a:pt x="215" y="137"/>
                  <a:pt x="220" y="138"/>
                  <a:pt x="225" y="140"/>
                </a:cubicBezTo>
                <a:cubicBezTo>
                  <a:pt x="230" y="151"/>
                  <a:pt x="224" y="163"/>
                  <a:pt x="237" y="165"/>
                </a:cubicBezTo>
                <a:cubicBezTo>
                  <a:pt x="247" y="158"/>
                  <a:pt x="251" y="164"/>
                  <a:pt x="256" y="173"/>
                </a:cubicBezTo>
                <a:cubicBezTo>
                  <a:pt x="258" y="181"/>
                  <a:pt x="257" y="184"/>
                  <a:pt x="264" y="188"/>
                </a:cubicBezTo>
                <a:cubicBezTo>
                  <a:pt x="272" y="184"/>
                  <a:pt x="268" y="178"/>
                  <a:pt x="276" y="176"/>
                </a:cubicBezTo>
                <a:cubicBezTo>
                  <a:pt x="285" y="183"/>
                  <a:pt x="285" y="196"/>
                  <a:pt x="297" y="198"/>
                </a:cubicBezTo>
                <a:cubicBezTo>
                  <a:pt x="302" y="200"/>
                  <a:pt x="306" y="201"/>
                  <a:pt x="310" y="204"/>
                </a:cubicBezTo>
                <a:cubicBezTo>
                  <a:pt x="316" y="215"/>
                  <a:pt x="327" y="221"/>
                  <a:pt x="339" y="222"/>
                </a:cubicBezTo>
                <a:cubicBezTo>
                  <a:pt x="349" y="230"/>
                  <a:pt x="342" y="234"/>
                  <a:pt x="346" y="248"/>
                </a:cubicBezTo>
                <a:cubicBezTo>
                  <a:pt x="347" y="253"/>
                  <a:pt x="371" y="251"/>
                  <a:pt x="378" y="252"/>
                </a:cubicBezTo>
                <a:cubicBezTo>
                  <a:pt x="386" y="256"/>
                  <a:pt x="394" y="260"/>
                  <a:pt x="402" y="261"/>
                </a:cubicBezTo>
                <a:cubicBezTo>
                  <a:pt x="410" y="260"/>
                  <a:pt x="415" y="255"/>
                  <a:pt x="423" y="254"/>
                </a:cubicBezTo>
                <a:cubicBezTo>
                  <a:pt x="429" y="251"/>
                  <a:pt x="434" y="246"/>
                  <a:pt x="441" y="245"/>
                </a:cubicBezTo>
                <a:cubicBezTo>
                  <a:pt x="450" y="247"/>
                  <a:pt x="450" y="248"/>
                  <a:pt x="460" y="246"/>
                </a:cubicBezTo>
                <a:cubicBezTo>
                  <a:pt x="470" y="240"/>
                  <a:pt x="468" y="234"/>
                  <a:pt x="463" y="224"/>
                </a:cubicBezTo>
                <a:cubicBezTo>
                  <a:pt x="462" y="217"/>
                  <a:pt x="460" y="213"/>
                  <a:pt x="459" y="207"/>
                </a:cubicBezTo>
                <a:cubicBezTo>
                  <a:pt x="460" y="198"/>
                  <a:pt x="464" y="194"/>
                  <a:pt x="471" y="188"/>
                </a:cubicBezTo>
                <a:cubicBezTo>
                  <a:pt x="478" y="189"/>
                  <a:pt x="480" y="194"/>
                  <a:pt x="483" y="186"/>
                </a:cubicBezTo>
                <a:cubicBezTo>
                  <a:pt x="485" y="174"/>
                  <a:pt x="486" y="169"/>
                  <a:pt x="483" y="152"/>
                </a:cubicBezTo>
                <a:cubicBezTo>
                  <a:pt x="483" y="150"/>
                  <a:pt x="454" y="135"/>
                  <a:pt x="451" y="134"/>
                </a:cubicBezTo>
                <a:cubicBezTo>
                  <a:pt x="431" y="137"/>
                  <a:pt x="421" y="127"/>
                  <a:pt x="403" y="123"/>
                </a:cubicBezTo>
                <a:cubicBezTo>
                  <a:pt x="395" y="117"/>
                  <a:pt x="391" y="108"/>
                  <a:pt x="382" y="101"/>
                </a:cubicBezTo>
                <a:cubicBezTo>
                  <a:pt x="380" y="93"/>
                  <a:pt x="378" y="89"/>
                  <a:pt x="373" y="83"/>
                </a:cubicBezTo>
                <a:cubicBezTo>
                  <a:pt x="370" y="80"/>
                  <a:pt x="366" y="74"/>
                  <a:pt x="366" y="74"/>
                </a:cubicBezTo>
                <a:cubicBezTo>
                  <a:pt x="370" y="67"/>
                  <a:pt x="388" y="63"/>
                  <a:pt x="388" y="63"/>
                </a:cubicBezTo>
                <a:cubicBezTo>
                  <a:pt x="397" y="52"/>
                  <a:pt x="391" y="43"/>
                  <a:pt x="379" y="41"/>
                </a:cubicBezTo>
                <a:cubicBezTo>
                  <a:pt x="363" y="33"/>
                  <a:pt x="348" y="22"/>
                  <a:pt x="334" y="11"/>
                </a:cubicBezTo>
                <a:cubicBezTo>
                  <a:pt x="329" y="7"/>
                  <a:pt x="315" y="3"/>
                  <a:pt x="315" y="3"/>
                </a:cubicBezTo>
                <a:cubicBezTo>
                  <a:pt x="306" y="4"/>
                  <a:pt x="296" y="4"/>
                  <a:pt x="288" y="8"/>
                </a:cubicBezTo>
                <a:cubicBezTo>
                  <a:pt x="284" y="13"/>
                  <a:pt x="282" y="15"/>
                  <a:pt x="276" y="12"/>
                </a:cubicBezTo>
                <a:cubicBezTo>
                  <a:pt x="273" y="7"/>
                  <a:pt x="272" y="4"/>
                  <a:pt x="267" y="0"/>
                </a:cubicBezTo>
                <a:cubicBezTo>
                  <a:pt x="246" y="4"/>
                  <a:pt x="231" y="24"/>
                  <a:pt x="211" y="32"/>
                </a:cubicBezTo>
                <a:cubicBezTo>
                  <a:pt x="203" y="31"/>
                  <a:pt x="194" y="31"/>
                  <a:pt x="186" y="27"/>
                </a:cubicBezTo>
                <a:cubicBezTo>
                  <a:pt x="169" y="31"/>
                  <a:pt x="159" y="42"/>
                  <a:pt x="145" y="45"/>
                </a:cubicBezTo>
                <a:cubicBezTo>
                  <a:pt x="137" y="49"/>
                  <a:pt x="130" y="52"/>
                  <a:pt x="123" y="57"/>
                </a:cubicBezTo>
                <a:cubicBezTo>
                  <a:pt x="120" y="65"/>
                  <a:pt x="114" y="67"/>
                  <a:pt x="106" y="69"/>
                </a:cubicBezTo>
                <a:cubicBezTo>
                  <a:pt x="101" y="70"/>
                  <a:pt x="91" y="72"/>
                  <a:pt x="91" y="72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48" name="Freeform 4"/>
          <p:cNvSpPr>
            <a:spLocks/>
          </p:cNvSpPr>
          <p:nvPr/>
        </p:nvSpPr>
        <p:spPr bwMode="auto">
          <a:xfrm>
            <a:off x="3643313" y="3138488"/>
            <a:ext cx="538162" cy="376237"/>
          </a:xfrm>
          <a:custGeom>
            <a:avLst/>
            <a:gdLst>
              <a:gd name="T0" fmla="*/ 2147483647 w 339"/>
              <a:gd name="T1" fmla="*/ 2147483647 h 237"/>
              <a:gd name="T2" fmla="*/ 2147483647 w 339"/>
              <a:gd name="T3" fmla="*/ 2147483647 h 237"/>
              <a:gd name="T4" fmla="*/ 2147483647 w 339"/>
              <a:gd name="T5" fmla="*/ 2147483647 h 237"/>
              <a:gd name="T6" fmla="*/ 2147483647 w 339"/>
              <a:gd name="T7" fmla="*/ 2147483647 h 237"/>
              <a:gd name="T8" fmla="*/ 2147483647 w 339"/>
              <a:gd name="T9" fmla="*/ 2147483647 h 237"/>
              <a:gd name="T10" fmla="*/ 2147483647 w 339"/>
              <a:gd name="T11" fmla="*/ 2147483647 h 237"/>
              <a:gd name="T12" fmla="*/ 2147483647 w 339"/>
              <a:gd name="T13" fmla="*/ 2147483647 h 237"/>
              <a:gd name="T14" fmla="*/ 2147483647 w 339"/>
              <a:gd name="T15" fmla="*/ 2147483647 h 237"/>
              <a:gd name="T16" fmla="*/ 2147483647 w 339"/>
              <a:gd name="T17" fmla="*/ 2147483647 h 237"/>
              <a:gd name="T18" fmla="*/ 2147483647 w 339"/>
              <a:gd name="T19" fmla="*/ 2147483647 h 237"/>
              <a:gd name="T20" fmla="*/ 2147483647 w 339"/>
              <a:gd name="T21" fmla="*/ 2147483647 h 237"/>
              <a:gd name="T22" fmla="*/ 2147483647 w 339"/>
              <a:gd name="T23" fmla="*/ 2147483647 h 237"/>
              <a:gd name="T24" fmla="*/ 2147483647 w 339"/>
              <a:gd name="T25" fmla="*/ 2147483647 h 237"/>
              <a:gd name="T26" fmla="*/ 2147483647 w 339"/>
              <a:gd name="T27" fmla="*/ 2147483647 h 237"/>
              <a:gd name="T28" fmla="*/ 2147483647 w 339"/>
              <a:gd name="T29" fmla="*/ 2147483647 h 237"/>
              <a:gd name="T30" fmla="*/ 2147483647 w 339"/>
              <a:gd name="T31" fmla="*/ 2147483647 h 237"/>
              <a:gd name="T32" fmla="*/ 2147483647 w 339"/>
              <a:gd name="T33" fmla="*/ 2147483647 h 237"/>
              <a:gd name="T34" fmla="*/ 2147483647 w 339"/>
              <a:gd name="T35" fmla="*/ 2147483647 h 237"/>
              <a:gd name="T36" fmla="*/ 2147483647 w 339"/>
              <a:gd name="T37" fmla="*/ 0 h 237"/>
              <a:gd name="T38" fmla="*/ 2147483647 w 339"/>
              <a:gd name="T39" fmla="*/ 2147483647 h 237"/>
              <a:gd name="T40" fmla="*/ 2147483647 w 339"/>
              <a:gd name="T41" fmla="*/ 2147483647 h 237"/>
              <a:gd name="T42" fmla="*/ 2147483647 w 339"/>
              <a:gd name="T43" fmla="*/ 2147483647 h 237"/>
              <a:gd name="T44" fmla="*/ 0 w 339"/>
              <a:gd name="T45" fmla="*/ 2147483647 h 237"/>
              <a:gd name="T46" fmla="*/ 2147483647 w 339"/>
              <a:gd name="T47" fmla="*/ 2147483647 h 237"/>
              <a:gd name="T48" fmla="*/ 2147483647 w 339"/>
              <a:gd name="T49" fmla="*/ 2147483647 h 237"/>
              <a:gd name="T50" fmla="*/ 2147483647 w 339"/>
              <a:gd name="T51" fmla="*/ 2147483647 h 237"/>
              <a:gd name="T52" fmla="*/ 2147483647 w 339"/>
              <a:gd name="T53" fmla="*/ 2147483647 h 237"/>
              <a:gd name="T54" fmla="*/ 2147483647 w 339"/>
              <a:gd name="T55" fmla="*/ 2147483647 h 237"/>
              <a:gd name="T56" fmla="*/ 2147483647 w 339"/>
              <a:gd name="T57" fmla="*/ 2147483647 h 237"/>
              <a:gd name="T58" fmla="*/ 2147483647 w 339"/>
              <a:gd name="T59" fmla="*/ 2147483647 h 237"/>
              <a:gd name="T60" fmla="*/ 2147483647 w 339"/>
              <a:gd name="T61" fmla="*/ 2147483647 h 237"/>
              <a:gd name="T62" fmla="*/ 2147483647 w 339"/>
              <a:gd name="T63" fmla="*/ 2147483647 h 237"/>
              <a:gd name="T64" fmla="*/ 2147483647 w 339"/>
              <a:gd name="T65" fmla="*/ 2147483647 h 237"/>
              <a:gd name="T66" fmla="*/ 2147483647 w 339"/>
              <a:gd name="T67" fmla="*/ 2147483647 h 237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339"/>
              <a:gd name="T103" fmla="*/ 0 h 237"/>
              <a:gd name="T104" fmla="*/ 339 w 339"/>
              <a:gd name="T105" fmla="*/ 237 h 237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339" h="237">
                <a:moveTo>
                  <a:pt x="200" y="171"/>
                </a:moveTo>
                <a:cubicBezTo>
                  <a:pt x="211" y="174"/>
                  <a:pt x="220" y="173"/>
                  <a:pt x="230" y="179"/>
                </a:cubicBezTo>
                <a:cubicBezTo>
                  <a:pt x="232" y="189"/>
                  <a:pt x="238" y="201"/>
                  <a:pt x="246" y="207"/>
                </a:cubicBezTo>
                <a:cubicBezTo>
                  <a:pt x="253" y="219"/>
                  <a:pt x="276" y="234"/>
                  <a:pt x="290" y="237"/>
                </a:cubicBezTo>
                <a:cubicBezTo>
                  <a:pt x="300" y="236"/>
                  <a:pt x="306" y="236"/>
                  <a:pt x="314" y="231"/>
                </a:cubicBezTo>
                <a:cubicBezTo>
                  <a:pt x="318" y="224"/>
                  <a:pt x="316" y="219"/>
                  <a:pt x="311" y="212"/>
                </a:cubicBezTo>
                <a:cubicBezTo>
                  <a:pt x="313" y="200"/>
                  <a:pt x="319" y="199"/>
                  <a:pt x="327" y="191"/>
                </a:cubicBezTo>
                <a:cubicBezTo>
                  <a:pt x="339" y="160"/>
                  <a:pt x="307" y="149"/>
                  <a:pt x="284" y="146"/>
                </a:cubicBezTo>
                <a:cubicBezTo>
                  <a:pt x="279" y="143"/>
                  <a:pt x="275" y="140"/>
                  <a:pt x="270" y="138"/>
                </a:cubicBezTo>
                <a:cubicBezTo>
                  <a:pt x="264" y="130"/>
                  <a:pt x="266" y="121"/>
                  <a:pt x="255" y="119"/>
                </a:cubicBezTo>
                <a:cubicBezTo>
                  <a:pt x="246" y="114"/>
                  <a:pt x="230" y="115"/>
                  <a:pt x="221" y="114"/>
                </a:cubicBezTo>
                <a:cubicBezTo>
                  <a:pt x="213" y="112"/>
                  <a:pt x="215" y="105"/>
                  <a:pt x="213" y="98"/>
                </a:cubicBezTo>
                <a:cubicBezTo>
                  <a:pt x="212" y="88"/>
                  <a:pt x="200" y="79"/>
                  <a:pt x="189" y="77"/>
                </a:cubicBezTo>
                <a:cubicBezTo>
                  <a:pt x="181" y="71"/>
                  <a:pt x="179" y="64"/>
                  <a:pt x="168" y="62"/>
                </a:cubicBezTo>
                <a:cubicBezTo>
                  <a:pt x="155" y="55"/>
                  <a:pt x="155" y="52"/>
                  <a:pt x="147" y="41"/>
                </a:cubicBezTo>
                <a:cubicBezTo>
                  <a:pt x="139" y="49"/>
                  <a:pt x="143" y="51"/>
                  <a:pt x="131" y="48"/>
                </a:cubicBezTo>
                <a:cubicBezTo>
                  <a:pt x="125" y="40"/>
                  <a:pt x="127" y="31"/>
                  <a:pt x="117" y="27"/>
                </a:cubicBezTo>
                <a:cubicBezTo>
                  <a:pt x="107" y="29"/>
                  <a:pt x="105" y="31"/>
                  <a:pt x="99" y="23"/>
                </a:cubicBezTo>
                <a:cubicBezTo>
                  <a:pt x="98" y="13"/>
                  <a:pt x="95" y="9"/>
                  <a:pt x="90" y="0"/>
                </a:cubicBezTo>
                <a:cubicBezTo>
                  <a:pt x="79" y="2"/>
                  <a:pt x="71" y="7"/>
                  <a:pt x="60" y="9"/>
                </a:cubicBezTo>
                <a:cubicBezTo>
                  <a:pt x="52" y="13"/>
                  <a:pt x="42" y="14"/>
                  <a:pt x="33" y="15"/>
                </a:cubicBezTo>
                <a:cubicBezTo>
                  <a:pt x="28" y="19"/>
                  <a:pt x="28" y="23"/>
                  <a:pt x="24" y="27"/>
                </a:cubicBezTo>
                <a:cubicBezTo>
                  <a:pt x="19" y="32"/>
                  <a:pt x="7" y="32"/>
                  <a:pt x="0" y="33"/>
                </a:cubicBezTo>
                <a:cubicBezTo>
                  <a:pt x="6" y="48"/>
                  <a:pt x="9" y="53"/>
                  <a:pt x="26" y="56"/>
                </a:cubicBezTo>
                <a:cubicBezTo>
                  <a:pt x="36" y="69"/>
                  <a:pt x="26" y="96"/>
                  <a:pt x="24" y="111"/>
                </a:cubicBezTo>
                <a:cubicBezTo>
                  <a:pt x="27" y="129"/>
                  <a:pt x="28" y="122"/>
                  <a:pt x="41" y="119"/>
                </a:cubicBezTo>
                <a:cubicBezTo>
                  <a:pt x="52" y="121"/>
                  <a:pt x="59" y="130"/>
                  <a:pt x="71" y="132"/>
                </a:cubicBezTo>
                <a:cubicBezTo>
                  <a:pt x="78" y="137"/>
                  <a:pt x="87" y="137"/>
                  <a:pt x="95" y="140"/>
                </a:cubicBezTo>
                <a:cubicBezTo>
                  <a:pt x="99" y="143"/>
                  <a:pt x="101" y="147"/>
                  <a:pt x="105" y="150"/>
                </a:cubicBezTo>
                <a:cubicBezTo>
                  <a:pt x="112" y="166"/>
                  <a:pt x="116" y="171"/>
                  <a:pt x="134" y="174"/>
                </a:cubicBezTo>
                <a:cubicBezTo>
                  <a:pt x="137" y="175"/>
                  <a:pt x="140" y="175"/>
                  <a:pt x="143" y="177"/>
                </a:cubicBezTo>
                <a:cubicBezTo>
                  <a:pt x="149" y="181"/>
                  <a:pt x="150" y="190"/>
                  <a:pt x="156" y="194"/>
                </a:cubicBezTo>
                <a:cubicBezTo>
                  <a:pt x="183" y="191"/>
                  <a:pt x="175" y="187"/>
                  <a:pt x="191" y="171"/>
                </a:cubicBezTo>
                <a:cubicBezTo>
                  <a:pt x="199" y="173"/>
                  <a:pt x="196" y="175"/>
                  <a:pt x="200" y="171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49" name="Freeform 5"/>
          <p:cNvSpPr>
            <a:spLocks/>
          </p:cNvSpPr>
          <p:nvPr/>
        </p:nvSpPr>
        <p:spPr bwMode="auto">
          <a:xfrm>
            <a:off x="3217863" y="3273425"/>
            <a:ext cx="893762" cy="612775"/>
          </a:xfrm>
          <a:custGeom>
            <a:avLst/>
            <a:gdLst>
              <a:gd name="T0" fmla="*/ 2147483647 w 563"/>
              <a:gd name="T1" fmla="*/ 2147483647 h 386"/>
              <a:gd name="T2" fmla="*/ 2147483647 w 563"/>
              <a:gd name="T3" fmla="*/ 2147483647 h 386"/>
              <a:gd name="T4" fmla="*/ 2147483647 w 563"/>
              <a:gd name="T5" fmla="*/ 2147483647 h 386"/>
              <a:gd name="T6" fmla="*/ 2147483647 w 563"/>
              <a:gd name="T7" fmla="*/ 2147483647 h 386"/>
              <a:gd name="T8" fmla="*/ 2147483647 w 563"/>
              <a:gd name="T9" fmla="*/ 2147483647 h 386"/>
              <a:gd name="T10" fmla="*/ 0 w 563"/>
              <a:gd name="T11" fmla="*/ 2147483647 h 386"/>
              <a:gd name="T12" fmla="*/ 2147483647 w 563"/>
              <a:gd name="T13" fmla="*/ 2147483647 h 386"/>
              <a:gd name="T14" fmla="*/ 2147483647 w 563"/>
              <a:gd name="T15" fmla="*/ 2147483647 h 386"/>
              <a:gd name="T16" fmla="*/ 2147483647 w 563"/>
              <a:gd name="T17" fmla="*/ 2147483647 h 386"/>
              <a:gd name="T18" fmla="*/ 2147483647 w 563"/>
              <a:gd name="T19" fmla="*/ 2147483647 h 386"/>
              <a:gd name="T20" fmla="*/ 2147483647 w 563"/>
              <a:gd name="T21" fmla="*/ 2147483647 h 386"/>
              <a:gd name="T22" fmla="*/ 2147483647 w 563"/>
              <a:gd name="T23" fmla="*/ 2147483647 h 386"/>
              <a:gd name="T24" fmla="*/ 2147483647 w 563"/>
              <a:gd name="T25" fmla="*/ 2147483647 h 386"/>
              <a:gd name="T26" fmla="*/ 2147483647 w 563"/>
              <a:gd name="T27" fmla="*/ 2147483647 h 386"/>
              <a:gd name="T28" fmla="*/ 2147483647 w 563"/>
              <a:gd name="T29" fmla="*/ 2147483647 h 386"/>
              <a:gd name="T30" fmla="*/ 2147483647 w 563"/>
              <a:gd name="T31" fmla="*/ 2147483647 h 386"/>
              <a:gd name="T32" fmla="*/ 2147483647 w 563"/>
              <a:gd name="T33" fmla="*/ 2147483647 h 386"/>
              <a:gd name="T34" fmla="*/ 2147483647 w 563"/>
              <a:gd name="T35" fmla="*/ 2147483647 h 386"/>
              <a:gd name="T36" fmla="*/ 2147483647 w 563"/>
              <a:gd name="T37" fmla="*/ 2147483647 h 386"/>
              <a:gd name="T38" fmla="*/ 2147483647 w 563"/>
              <a:gd name="T39" fmla="*/ 2147483647 h 386"/>
              <a:gd name="T40" fmla="*/ 2147483647 w 563"/>
              <a:gd name="T41" fmla="*/ 2147483647 h 386"/>
              <a:gd name="T42" fmla="*/ 2147483647 w 563"/>
              <a:gd name="T43" fmla="*/ 2147483647 h 386"/>
              <a:gd name="T44" fmla="*/ 2147483647 w 563"/>
              <a:gd name="T45" fmla="*/ 2147483647 h 386"/>
              <a:gd name="T46" fmla="*/ 2147483647 w 563"/>
              <a:gd name="T47" fmla="*/ 2147483647 h 386"/>
              <a:gd name="T48" fmla="*/ 2147483647 w 563"/>
              <a:gd name="T49" fmla="*/ 2147483647 h 386"/>
              <a:gd name="T50" fmla="*/ 2147483647 w 563"/>
              <a:gd name="T51" fmla="*/ 2147483647 h 386"/>
              <a:gd name="T52" fmla="*/ 2147483647 w 563"/>
              <a:gd name="T53" fmla="*/ 2147483647 h 386"/>
              <a:gd name="T54" fmla="*/ 2147483647 w 563"/>
              <a:gd name="T55" fmla="*/ 2147483647 h 386"/>
              <a:gd name="T56" fmla="*/ 2147483647 w 563"/>
              <a:gd name="T57" fmla="*/ 2147483647 h 386"/>
              <a:gd name="T58" fmla="*/ 2147483647 w 563"/>
              <a:gd name="T59" fmla="*/ 2147483647 h 386"/>
              <a:gd name="T60" fmla="*/ 2147483647 w 563"/>
              <a:gd name="T61" fmla="*/ 2147483647 h 386"/>
              <a:gd name="T62" fmla="*/ 2147483647 w 563"/>
              <a:gd name="T63" fmla="*/ 2147483647 h 386"/>
              <a:gd name="T64" fmla="*/ 2147483647 w 563"/>
              <a:gd name="T65" fmla="*/ 2147483647 h 386"/>
              <a:gd name="T66" fmla="*/ 2147483647 w 563"/>
              <a:gd name="T67" fmla="*/ 2147483647 h 386"/>
              <a:gd name="T68" fmla="*/ 2147483647 w 563"/>
              <a:gd name="T69" fmla="*/ 2147483647 h 386"/>
              <a:gd name="T70" fmla="*/ 2147483647 w 563"/>
              <a:gd name="T71" fmla="*/ 2147483647 h 386"/>
              <a:gd name="T72" fmla="*/ 2147483647 w 563"/>
              <a:gd name="T73" fmla="*/ 2147483647 h 38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563"/>
              <a:gd name="T112" fmla="*/ 0 h 386"/>
              <a:gd name="T113" fmla="*/ 563 w 563"/>
              <a:gd name="T114" fmla="*/ 386 h 38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563" h="386">
                <a:moveTo>
                  <a:pt x="180" y="4"/>
                </a:moveTo>
                <a:cubicBezTo>
                  <a:pt x="169" y="0"/>
                  <a:pt x="159" y="3"/>
                  <a:pt x="148" y="5"/>
                </a:cubicBezTo>
                <a:cubicBezTo>
                  <a:pt x="143" y="8"/>
                  <a:pt x="140" y="13"/>
                  <a:pt x="135" y="16"/>
                </a:cubicBezTo>
                <a:cubicBezTo>
                  <a:pt x="133" y="20"/>
                  <a:pt x="132" y="25"/>
                  <a:pt x="130" y="29"/>
                </a:cubicBezTo>
                <a:cubicBezTo>
                  <a:pt x="128" y="51"/>
                  <a:pt x="124" y="45"/>
                  <a:pt x="106" y="43"/>
                </a:cubicBezTo>
                <a:cubicBezTo>
                  <a:pt x="100" y="40"/>
                  <a:pt x="97" y="40"/>
                  <a:pt x="91" y="41"/>
                </a:cubicBezTo>
                <a:cubicBezTo>
                  <a:pt x="84" y="44"/>
                  <a:pt x="78" y="41"/>
                  <a:pt x="70" y="43"/>
                </a:cubicBezTo>
                <a:cubicBezTo>
                  <a:pt x="64" y="48"/>
                  <a:pt x="64" y="52"/>
                  <a:pt x="61" y="59"/>
                </a:cubicBezTo>
                <a:cubicBezTo>
                  <a:pt x="60" y="66"/>
                  <a:pt x="58" y="67"/>
                  <a:pt x="52" y="71"/>
                </a:cubicBezTo>
                <a:cubicBezTo>
                  <a:pt x="49" y="74"/>
                  <a:pt x="45" y="76"/>
                  <a:pt x="43" y="80"/>
                </a:cubicBezTo>
                <a:cubicBezTo>
                  <a:pt x="37" y="90"/>
                  <a:pt x="32" y="110"/>
                  <a:pt x="19" y="113"/>
                </a:cubicBezTo>
                <a:cubicBezTo>
                  <a:pt x="10" y="117"/>
                  <a:pt x="5" y="121"/>
                  <a:pt x="0" y="130"/>
                </a:cubicBezTo>
                <a:cubicBezTo>
                  <a:pt x="1" y="141"/>
                  <a:pt x="4" y="144"/>
                  <a:pt x="15" y="146"/>
                </a:cubicBezTo>
                <a:cubicBezTo>
                  <a:pt x="21" y="145"/>
                  <a:pt x="24" y="140"/>
                  <a:pt x="30" y="139"/>
                </a:cubicBezTo>
                <a:cubicBezTo>
                  <a:pt x="41" y="137"/>
                  <a:pt x="52" y="137"/>
                  <a:pt x="63" y="136"/>
                </a:cubicBezTo>
                <a:cubicBezTo>
                  <a:pt x="80" y="131"/>
                  <a:pt x="82" y="141"/>
                  <a:pt x="90" y="152"/>
                </a:cubicBezTo>
                <a:cubicBezTo>
                  <a:pt x="91" y="159"/>
                  <a:pt x="93" y="167"/>
                  <a:pt x="96" y="173"/>
                </a:cubicBezTo>
                <a:cubicBezTo>
                  <a:pt x="98" y="184"/>
                  <a:pt x="114" y="186"/>
                  <a:pt x="124" y="188"/>
                </a:cubicBezTo>
                <a:cubicBezTo>
                  <a:pt x="129" y="190"/>
                  <a:pt x="132" y="193"/>
                  <a:pt x="138" y="194"/>
                </a:cubicBezTo>
                <a:cubicBezTo>
                  <a:pt x="144" y="197"/>
                  <a:pt x="156" y="206"/>
                  <a:pt x="156" y="206"/>
                </a:cubicBezTo>
                <a:cubicBezTo>
                  <a:pt x="164" y="220"/>
                  <a:pt x="154" y="202"/>
                  <a:pt x="160" y="217"/>
                </a:cubicBezTo>
                <a:cubicBezTo>
                  <a:pt x="161" y="220"/>
                  <a:pt x="165" y="227"/>
                  <a:pt x="165" y="227"/>
                </a:cubicBezTo>
                <a:cubicBezTo>
                  <a:pt x="166" y="233"/>
                  <a:pt x="168" y="236"/>
                  <a:pt x="171" y="241"/>
                </a:cubicBezTo>
                <a:cubicBezTo>
                  <a:pt x="172" y="249"/>
                  <a:pt x="173" y="252"/>
                  <a:pt x="166" y="256"/>
                </a:cubicBezTo>
                <a:cubicBezTo>
                  <a:pt x="163" y="260"/>
                  <a:pt x="162" y="264"/>
                  <a:pt x="160" y="269"/>
                </a:cubicBezTo>
                <a:cubicBezTo>
                  <a:pt x="157" y="283"/>
                  <a:pt x="159" y="279"/>
                  <a:pt x="171" y="286"/>
                </a:cubicBezTo>
                <a:cubicBezTo>
                  <a:pt x="179" y="297"/>
                  <a:pt x="179" y="291"/>
                  <a:pt x="177" y="301"/>
                </a:cubicBezTo>
                <a:cubicBezTo>
                  <a:pt x="178" y="308"/>
                  <a:pt x="178" y="313"/>
                  <a:pt x="184" y="316"/>
                </a:cubicBezTo>
                <a:cubicBezTo>
                  <a:pt x="189" y="323"/>
                  <a:pt x="194" y="330"/>
                  <a:pt x="198" y="338"/>
                </a:cubicBezTo>
                <a:cubicBezTo>
                  <a:pt x="200" y="347"/>
                  <a:pt x="202" y="354"/>
                  <a:pt x="210" y="359"/>
                </a:cubicBezTo>
                <a:cubicBezTo>
                  <a:pt x="216" y="366"/>
                  <a:pt x="225" y="367"/>
                  <a:pt x="234" y="370"/>
                </a:cubicBezTo>
                <a:cubicBezTo>
                  <a:pt x="238" y="376"/>
                  <a:pt x="241" y="382"/>
                  <a:pt x="247" y="386"/>
                </a:cubicBezTo>
                <a:cubicBezTo>
                  <a:pt x="259" y="379"/>
                  <a:pt x="254" y="380"/>
                  <a:pt x="274" y="382"/>
                </a:cubicBezTo>
                <a:cubicBezTo>
                  <a:pt x="282" y="380"/>
                  <a:pt x="289" y="375"/>
                  <a:pt x="297" y="373"/>
                </a:cubicBezTo>
                <a:cubicBezTo>
                  <a:pt x="301" y="368"/>
                  <a:pt x="306" y="365"/>
                  <a:pt x="309" y="359"/>
                </a:cubicBezTo>
                <a:cubicBezTo>
                  <a:pt x="310" y="352"/>
                  <a:pt x="310" y="346"/>
                  <a:pt x="307" y="340"/>
                </a:cubicBezTo>
                <a:cubicBezTo>
                  <a:pt x="306" y="329"/>
                  <a:pt x="307" y="315"/>
                  <a:pt x="303" y="305"/>
                </a:cubicBezTo>
                <a:cubicBezTo>
                  <a:pt x="299" y="295"/>
                  <a:pt x="289" y="287"/>
                  <a:pt x="283" y="278"/>
                </a:cubicBezTo>
                <a:cubicBezTo>
                  <a:pt x="282" y="271"/>
                  <a:pt x="283" y="264"/>
                  <a:pt x="282" y="257"/>
                </a:cubicBezTo>
                <a:cubicBezTo>
                  <a:pt x="285" y="237"/>
                  <a:pt x="298" y="241"/>
                  <a:pt x="315" y="238"/>
                </a:cubicBezTo>
                <a:cubicBezTo>
                  <a:pt x="320" y="230"/>
                  <a:pt x="325" y="222"/>
                  <a:pt x="333" y="217"/>
                </a:cubicBezTo>
                <a:cubicBezTo>
                  <a:pt x="343" y="218"/>
                  <a:pt x="350" y="225"/>
                  <a:pt x="360" y="227"/>
                </a:cubicBezTo>
                <a:cubicBezTo>
                  <a:pt x="370" y="232"/>
                  <a:pt x="377" y="239"/>
                  <a:pt x="387" y="245"/>
                </a:cubicBezTo>
                <a:cubicBezTo>
                  <a:pt x="395" y="255"/>
                  <a:pt x="408" y="264"/>
                  <a:pt x="421" y="266"/>
                </a:cubicBezTo>
                <a:cubicBezTo>
                  <a:pt x="432" y="265"/>
                  <a:pt x="432" y="264"/>
                  <a:pt x="441" y="260"/>
                </a:cubicBezTo>
                <a:cubicBezTo>
                  <a:pt x="446" y="255"/>
                  <a:pt x="453" y="252"/>
                  <a:pt x="459" y="248"/>
                </a:cubicBezTo>
                <a:cubicBezTo>
                  <a:pt x="463" y="242"/>
                  <a:pt x="463" y="239"/>
                  <a:pt x="462" y="232"/>
                </a:cubicBezTo>
                <a:cubicBezTo>
                  <a:pt x="464" y="222"/>
                  <a:pt x="475" y="221"/>
                  <a:pt x="484" y="218"/>
                </a:cubicBezTo>
                <a:cubicBezTo>
                  <a:pt x="491" y="220"/>
                  <a:pt x="496" y="220"/>
                  <a:pt x="502" y="224"/>
                </a:cubicBezTo>
                <a:cubicBezTo>
                  <a:pt x="507" y="233"/>
                  <a:pt x="508" y="238"/>
                  <a:pt x="517" y="244"/>
                </a:cubicBezTo>
                <a:cubicBezTo>
                  <a:pt x="524" y="242"/>
                  <a:pt x="527" y="243"/>
                  <a:pt x="531" y="236"/>
                </a:cubicBezTo>
                <a:cubicBezTo>
                  <a:pt x="532" y="228"/>
                  <a:pt x="537" y="217"/>
                  <a:pt x="544" y="212"/>
                </a:cubicBezTo>
                <a:cubicBezTo>
                  <a:pt x="548" y="205"/>
                  <a:pt x="551" y="200"/>
                  <a:pt x="558" y="196"/>
                </a:cubicBezTo>
                <a:cubicBezTo>
                  <a:pt x="561" y="190"/>
                  <a:pt x="558" y="176"/>
                  <a:pt x="558" y="176"/>
                </a:cubicBezTo>
                <a:cubicBezTo>
                  <a:pt x="559" y="164"/>
                  <a:pt x="563" y="151"/>
                  <a:pt x="550" y="146"/>
                </a:cubicBezTo>
                <a:cubicBezTo>
                  <a:pt x="543" y="137"/>
                  <a:pt x="533" y="136"/>
                  <a:pt x="525" y="128"/>
                </a:cubicBezTo>
                <a:cubicBezTo>
                  <a:pt x="518" y="121"/>
                  <a:pt x="514" y="113"/>
                  <a:pt x="508" y="106"/>
                </a:cubicBezTo>
                <a:cubicBezTo>
                  <a:pt x="507" y="99"/>
                  <a:pt x="503" y="92"/>
                  <a:pt x="496" y="91"/>
                </a:cubicBezTo>
                <a:cubicBezTo>
                  <a:pt x="489" y="88"/>
                  <a:pt x="480" y="87"/>
                  <a:pt x="472" y="85"/>
                </a:cubicBezTo>
                <a:cubicBezTo>
                  <a:pt x="455" y="87"/>
                  <a:pt x="454" y="104"/>
                  <a:pt x="439" y="107"/>
                </a:cubicBezTo>
                <a:cubicBezTo>
                  <a:pt x="433" y="107"/>
                  <a:pt x="427" y="107"/>
                  <a:pt x="421" y="106"/>
                </a:cubicBezTo>
                <a:cubicBezTo>
                  <a:pt x="416" y="105"/>
                  <a:pt x="415" y="97"/>
                  <a:pt x="412" y="94"/>
                </a:cubicBezTo>
                <a:cubicBezTo>
                  <a:pt x="408" y="90"/>
                  <a:pt x="403" y="89"/>
                  <a:pt x="397" y="88"/>
                </a:cubicBezTo>
                <a:cubicBezTo>
                  <a:pt x="393" y="86"/>
                  <a:pt x="388" y="85"/>
                  <a:pt x="384" y="83"/>
                </a:cubicBezTo>
                <a:cubicBezTo>
                  <a:pt x="378" y="85"/>
                  <a:pt x="364" y="82"/>
                  <a:pt x="364" y="82"/>
                </a:cubicBezTo>
                <a:cubicBezTo>
                  <a:pt x="356" y="83"/>
                  <a:pt x="351" y="88"/>
                  <a:pt x="343" y="89"/>
                </a:cubicBezTo>
                <a:cubicBezTo>
                  <a:pt x="334" y="96"/>
                  <a:pt x="344" y="87"/>
                  <a:pt x="340" y="101"/>
                </a:cubicBezTo>
                <a:cubicBezTo>
                  <a:pt x="338" y="111"/>
                  <a:pt x="320" y="107"/>
                  <a:pt x="310" y="107"/>
                </a:cubicBezTo>
                <a:cubicBezTo>
                  <a:pt x="302" y="106"/>
                  <a:pt x="297" y="101"/>
                  <a:pt x="289" y="100"/>
                </a:cubicBezTo>
                <a:cubicBezTo>
                  <a:pt x="284" y="97"/>
                  <a:pt x="280" y="95"/>
                  <a:pt x="274" y="94"/>
                </a:cubicBezTo>
                <a:cubicBezTo>
                  <a:pt x="265" y="96"/>
                  <a:pt x="259" y="102"/>
                  <a:pt x="250" y="104"/>
                </a:cubicBezTo>
                <a:cubicBezTo>
                  <a:pt x="242" y="98"/>
                  <a:pt x="240" y="89"/>
                  <a:pt x="234" y="83"/>
                </a:cubicBezTo>
                <a:cubicBezTo>
                  <a:pt x="222" y="71"/>
                  <a:pt x="204" y="68"/>
                  <a:pt x="195" y="53"/>
                </a:cubicBezTo>
                <a:cubicBezTo>
                  <a:pt x="197" y="42"/>
                  <a:pt x="197" y="34"/>
                  <a:pt x="193" y="23"/>
                </a:cubicBezTo>
                <a:cubicBezTo>
                  <a:pt x="192" y="15"/>
                  <a:pt x="185" y="11"/>
                  <a:pt x="180" y="4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0" name="Freeform 6"/>
          <p:cNvSpPr>
            <a:spLocks/>
          </p:cNvSpPr>
          <p:nvPr/>
        </p:nvSpPr>
        <p:spPr bwMode="auto">
          <a:xfrm>
            <a:off x="2836863" y="825500"/>
            <a:ext cx="396875" cy="639763"/>
          </a:xfrm>
          <a:custGeom>
            <a:avLst/>
            <a:gdLst>
              <a:gd name="T0" fmla="*/ 2147483647 w 250"/>
              <a:gd name="T1" fmla="*/ 2147483647 h 403"/>
              <a:gd name="T2" fmla="*/ 2147483647 w 250"/>
              <a:gd name="T3" fmla="*/ 2147483647 h 403"/>
              <a:gd name="T4" fmla="*/ 2147483647 w 250"/>
              <a:gd name="T5" fmla="*/ 2147483647 h 403"/>
              <a:gd name="T6" fmla="*/ 2147483647 w 250"/>
              <a:gd name="T7" fmla="*/ 2147483647 h 403"/>
              <a:gd name="T8" fmla="*/ 2147483647 w 250"/>
              <a:gd name="T9" fmla="*/ 2147483647 h 403"/>
              <a:gd name="T10" fmla="*/ 2147483647 w 250"/>
              <a:gd name="T11" fmla="*/ 2147483647 h 403"/>
              <a:gd name="T12" fmla="*/ 2147483647 w 250"/>
              <a:gd name="T13" fmla="*/ 2147483647 h 403"/>
              <a:gd name="T14" fmla="*/ 0 w 250"/>
              <a:gd name="T15" fmla="*/ 2147483647 h 403"/>
              <a:gd name="T16" fmla="*/ 2147483647 w 250"/>
              <a:gd name="T17" fmla="*/ 2147483647 h 403"/>
              <a:gd name="T18" fmla="*/ 2147483647 w 250"/>
              <a:gd name="T19" fmla="*/ 2147483647 h 403"/>
              <a:gd name="T20" fmla="*/ 2147483647 w 250"/>
              <a:gd name="T21" fmla="*/ 2147483647 h 403"/>
              <a:gd name="T22" fmla="*/ 2147483647 w 250"/>
              <a:gd name="T23" fmla="*/ 2147483647 h 403"/>
              <a:gd name="T24" fmla="*/ 2147483647 w 250"/>
              <a:gd name="T25" fmla="*/ 2147483647 h 403"/>
              <a:gd name="T26" fmla="*/ 2147483647 w 250"/>
              <a:gd name="T27" fmla="*/ 2147483647 h 403"/>
              <a:gd name="T28" fmla="*/ 2147483647 w 250"/>
              <a:gd name="T29" fmla="*/ 2147483647 h 403"/>
              <a:gd name="T30" fmla="*/ 2147483647 w 250"/>
              <a:gd name="T31" fmla="*/ 2147483647 h 403"/>
              <a:gd name="T32" fmla="*/ 2147483647 w 250"/>
              <a:gd name="T33" fmla="*/ 2147483647 h 403"/>
              <a:gd name="T34" fmla="*/ 2147483647 w 250"/>
              <a:gd name="T35" fmla="*/ 2147483647 h 403"/>
              <a:gd name="T36" fmla="*/ 2147483647 w 250"/>
              <a:gd name="T37" fmla="*/ 2147483647 h 403"/>
              <a:gd name="T38" fmla="*/ 2147483647 w 250"/>
              <a:gd name="T39" fmla="*/ 2147483647 h 403"/>
              <a:gd name="T40" fmla="*/ 2147483647 w 250"/>
              <a:gd name="T41" fmla="*/ 2147483647 h 403"/>
              <a:gd name="T42" fmla="*/ 2147483647 w 250"/>
              <a:gd name="T43" fmla="*/ 2147483647 h 403"/>
              <a:gd name="T44" fmla="*/ 2147483647 w 250"/>
              <a:gd name="T45" fmla="*/ 2147483647 h 403"/>
              <a:gd name="T46" fmla="*/ 2147483647 w 250"/>
              <a:gd name="T47" fmla="*/ 2147483647 h 403"/>
              <a:gd name="T48" fmla="*/ 2147483647 w 250"/>
              <a:gd name="T49" fmla="*/ 2147483647 h 403"/>
              <a:gd name="T50" fmla="*/ 2147483647 w 250"/>
              <a:gd name="T51" fmla="*/ 2147483647 h 403"/>
              <a:gd name="T52" fmla="*/ 2147483647 w 250"/>
              <a:gd name="T53" fmla="*/ 2147483647 h 403"/>
              <a:gd name="T54" fmla="*/ 2147483647 w 250"/>
              <a:gd name="T55" fmla="*/ 2147483647 h 403"/>
              <a:gd name="T56" fmla="*/ 2147483647 w 250"/>
              <a:gd name="T57" fmla="*/ 2147483647 h 403"/>
              <a:gd name="T58" fmla="*/ 2147483647 w 250"/>
              <a:gd name="T59" fmla="*/ 2147483647 h 403"/>
              <a:gd name="T60" fmla="*/ 2147483647 w 250"/>
              <a:gd name="T61" fmla="*/ 2147483647 h 403"/>
              <a:gd name="T62" fmla="*/ 2147483647 w 250"/>
              <a:gd name="T63" fmla="*/ 2147483647 h 403"/>
              <a:gd name="T64" fmla="*/ 2147483647 w 250"/>
              <a:gd name="T65" fmla="*/ 2147483647 h 403"/>
              <a:gd name="T66" fmla="*/ 2147483647 w 250"/>
              <a:gd name="T67" fmla="*/ 2147483647 h 403"/>
              <a:gd name="T68" fmla="*/ 2147483647 w 250"/>
              <a:gd name="T69" fmla="*/ 2147483647 h 403"/>
              <a:gd name="T70" fmla="*/ 2147483647 w 250"/>
              <a:gd name="T71" fmla="*/ 2147483647 h 403"/>
              <a:gd name="T72" fmla="*/ 2147483647 w 250"/>
              <a:gd name="T73" fmla="*/ 2147483647 h 403"/>
              <a:gd name="T74" fmla="*/ 2147483647 w 250"/>
              <a:gd name="T75" fmla="*/ 2147483647 h 403"/>
              <a:gd name="T76" fmla="*/ 2147483647 w 250"/>
              <a:gd name="T77" fmla="*/ 2147483647 h 403"/>
              <a:gd name="T78" fmla="*/ 2147483647 w 250"/>
              <a:gd name="T79" fmla="*/ 2147483647 h 403"/>
              <a:gd name="T80" fmla="*/ 2147483647 w 250"/>
              <a:gd name="T81" fmla="*/ 2147483647 h 403"/>
              <a:gd name="T82" fmla="*/ 2147483647 w 250"/>
              <a:gd name="T83" fmla="*/ 2147483647 h 403"/>
              <a:gd name="T84" fmla="*/ 2147483647 w 250"/>
              <a:gd name="T85" fmla="*/ 2147483647 h 403"/>
              <a:gd name="T86" fmla="*/ 2147483647 w 250"/>
              <a:gd name="T87" fmla="*/ 2147483647 h 40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250"/>
              <a:gd name="T133" fmla="*/ 0 h 403"/>
              <a:gd name="T134" fmla="*/ 250 w 250"/>
              <a:gd name="T135" fmla="*/ 403 h 403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250" h="403">
                <a:moveTo>
                  <a:pt x="90" y="2"/>
                </a:moveTo>
                <a:cubicBezTo>
                  <a:pt x="78" y="0"/>
                  <a:pt x="76" y="6"/>
                  <a:pt x="70" y="16"/>
                </a:cubicBezTo>
                <a:cubicBezTo>
                  <a:pt x="67" y="32"/>
                  <a:pt x="69" y="37"/>
                  <a:pt x="49" y="41"/>
                </a:cubicBezTo>
                <a:cubicBezTo>
                  <a:pt x="44" y="45"/>
                  <a:pt x="40" y="46"/>
                  <a:pt x="34" y="47"/>
                </a:cubicBezTo>
                <a:cubicBezTo>
                  <a:pt x="25" y="52"/>
                  <a:pt x="20" y="53"/>
                  <a:pt x="13" y="62"/>
                </a:cubicBezTo>
                <a:cubicBezTo>
                  <a:pt x="12" y="69"/>
                  <a:pt x="15" y="70"/>
                  <a:pt x="16" y="76"/>
                </a:cubicBezTo>
                <a:cubicBezTo>
                  <a:pt x="12" y="85"/>
                  <a:pt x="10" y="93"/>
                  <a:pt x="4" y="101"/>
                </a:cubicBezTo>
                <a:cubicBezTo>
                  <a:pt x="3" y="108"/>
                  <a:pt x="1" y="112"/>
                  <a:pt x="0" y="119"/>
                </a:cubicBezTo>
                <a:cubicBezTo>
                  <a:pt x="1" y="129"/>
                  <a:pt x="1" y="131"/>
                  <a:pt x="6" y="139"/>
                </a:cubicBezTo>
                <a:cubicBezTo>
                  <a:pt x="8" y="153"/>
                  <a:pt x="14" y="151"/>
                  <a:pt x="27" y="154"/>
                </a:cubicBezTo>
                <a:cubicBezTo>
                  <a:pt x="25" y="161"/>
                  <a:pt x="23" y="165"/>
                  <a:pt x="19" y="170"/>
                </a:cubicBezTo>
                <a:cubicBezTo>
                  <a:pt x="18" y="176"/>
                  <a:pt x="18" y="180"/>
                  <a:pt x="22" y="185"/>
                </a:cubicBezTo>
                <a:cubicBezTo>
                  <a:pt x="24" y="194"/>
                  <a:pt x="25" y="201"/>
                  <a:pt x="19" y="209"/>
                </a:cubicBezTo>
                <a:cubicBezTo>
                  <a:pt x="18" y="216"/>
                  <a:pt x="11" y="220"/>
                  <a:pt x="7" y="226"/>
                </a:cubicBezTo>
                <a:cubicBezTo>
                  <a:pt x="9" y="233"/>
                  <a:pt x="9" y="240"/>
                  <a:pt x="12" y="247"/>
                </a:cubicBezTo>
                <a:cubicBezTo>
                  <a:pt x="13" y="257"/>
                  <a:pt x="15" y="262"/>
                  <a:pt x="19" y="271"/>
                </a:cubicBezTo>
                <a:cubicBezTo>
                  <a:pt x="42" y="303"/>
                  <a:pt x="34" y="287"/>
                  <a:pt x="52" y="305"/>
                </a:cubicBezTo>
                <a:cubicBezTo>
                  <a:pt x="60" y="324"/>
                  <a:pt x="63" y="332"/>
                  <a:pt x="81" y="343"/>
                </a:cubicBezTo>
                <a:cubicBezTo>
                  <a:pt x="89" y="341"/>
                  <a:pt x="92" y="342"/>
                  <a:pt x="96" y="335"/>
                </a:cubicBezTo>
                <a:cubicBezTo>
                  <a:pt x="104" y="339"/>
                  <a:pt x="110" y="350"/>
                  <a:pt x="118" y="356"/>
                </a:cubicBezTo>
                <a:cubicBezTo>
                  <a:pt x="127" y="370"/>
                  <a:pt x="115" y="354"/>
                  <a:pt x="126" y="362"/>
                </a:cubicBezTo>
                <a:cubicBezTo>
                  <a:pt x="141" y="373"/>
                  <a:pt x="138" y="376"/>
                  <a:pt x="160" y="379"/>
                </a:cubicBezTo>
                <a:cubicBezTo>
                  <a:pt x="164" y="385"/>
                  <a:pt x="165" y="391"/>
                  <a:pt x="172" y="394"/>
                </a:cubicBezTo>
                <a:cubicBezTo>
                  <a:pt x="180" y="391"/>
                  <a:pt x="177" y="388"/>
                  <a:pt x="187" y="389"/>
                </a:cubicBezTo>
                <a:cubicBezTo>
                  <a:pt x="193" y="395"/>
                  <a:pt x="196" y="400"/>
                  <a:pt x="204" y="403"/>
                </a:cubicBezTo>
                <a:cubicBezTo>
                  <a:pt x="215" y="401"/>
                  <a:pt x="215" y="401"/>
                  <a:pt x="219" y="392"/>
                </a:cubicBezTo>
                <a:cubicBezTo>
                  <a:pt x="216" y="375"/>
                  <a:pt x="220" y="380"/>
                  <a:pt x="211" y="373"/>
                </a:cubicBezTo>
                <a:cubicBezTo>
                  <a:pt x="210" y="367"/>
                  <a:pt x="208" y="363"/>
                  <a:pt x="204" y="358"/>
                </a:cubicBezTo>
                <a:cubicBezTo>
                  <a:pt x="206" y="347"/>
                  <a:pt x="212" y="342"/>
                  <a:pt x="222" y="340"/>
                </a:cubicBezTo>
                <a:cubicBezTo>
                  <a:pt x="229" y="336"/>
                  <a:pt x="236" y="336"/>
                  <a:pt x="243" y="332"/>
                </a:cubicBezTo>
                <a:cubicBezTo>
                  <a:pt x="250" y="323"/>
                  <a:pt x="248" y="310"/>
                  <a:pt x="241" y="301"/>
                </a:cubicBezTo>
                <a:cubicBezTo>
                  <a:pt x="239" y="290"/>
                  <a:pt x="231" y="276"/>
                  <a:pt x="220" y="274"/>
                </a:cubicBezTo>
                <a:cubicBezTo>
                  <a:pt x="214" y="271"/>
                  <a:pt x="211" y="273"/>
                  <a:pt x="210" y="266"/>
                </a:cubicBezTo>
                <a:cubicBezTo>
                  <a:pt x="212" y="243"/>
                  <a:pt x="206" y="232"/>
                  <a:pt x="193" y="214"/>
                </a:cubicBezTo>
                <a:cubicBezTo>
                  <a:pt x="191" y="203"/>
                  <a:pt x="190" y="202"/>
                  <a:pt x="192" y="188"/>
                </a:cubicBezTo>
                <a:cubicBezTo>
                  <a:pt x="189" y="176"/>
                  <a:pt x="188" y="172"/>
                  <a:pt x="175" y="169"/>
                </a:cubicBezTo>
                <a:cubicBezTo>
                  <a:pt x="174" y="163"/>
                  <a:pt x="172" y="157"/>
                  <a:pt x="169" y="151"/>
                </a:cubicBezTo>
                <a:cubicBezTo>
                  <a:pt x="166" y="138"/>
                  <a:pt x="162" y="126"/>
                  <a:pt x="154" y="115"/>
                </a:cubicBezTo>
                <a:cubicBezTo>
                  <a:pt x="156" y="104"/>
                  <a:pt x="158" y="103"/>
                  <a:pt x="150" y="97"/>
                </a:cubicBezTo>
                <a:cubicBezTo>
                  <a:pt x="147" y="91"/>
                  <a:pt x="147" y="86"/>
                  <a:pt x="144" y="80"/>
                </a:cubicBezTo>
                <a:cubicBezTo>
                  <a:pt x="140" y="71"/>
                  <a:pt x="131" y="67"/>
                  <a:pt x="127" y="58"/>
                </a:cubicBezTo>
                <a:cubicBezTo>
                  <a:pt x="134" y="46"/>
                  <a:pt x="129" y="40"/>
                  <a:pt x="115" y="37"/>
                </a:cubicBezTo>
                <a:cubicBezTo>
                  <a:pt x="112" y="21"/>
                  <a:pt x="117" y="19"/>
                  <a:pt x="103" y="11"/>
                </a:cubicBezTo>
                <a:cubicBezTo>
                  <a:pt x="99" y="6"/>
                  <a:pt x="92" y="6"/>
                  <a:pt x="90" y="2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1" name="Freeform 7"/>
          <p:cNvSpPr>
            <a:spLocks/>
          </p:cNvSpPr>
          <p:nvPr/>
        </p:nvSpPr>
        <p:spPr bwMode="auto">
          <a:xfrm>
            <a:off x="3013075" y="836613"/>
            <a:ext cx="277813" cy="411162"/>
          </a:xfrm>
          <a:custGeom>
            <a:avLst/>
            <a:gdLst>
              <a:gd name="T0" fmla="*/ 0 w 175"/>
              <a:gd name="T1" fmla="*/ 2147483647 h 259"/>
              <a:gd name="T2" fmla="*/ 2147483647 w 175"/>
              <a:gd name="T3" fmla="*/ 0 h 259"/>
              <a:gd name="T4" fmla="*/ 2147483647 w 175"/>
              <a:gd name="T5" fmla="*/ 2147483647 h 259"/>
              <a:gd name="T6" fmla="*/ 2147483647 w 175"/>
              <a:gd name="T7" fmla="*/ 2147483647 h 259"/>
              <a:gd name="T8" fmla="*/ 2147483647 w 175"/>
              <a:gd name="T9" fmla="*/ 2147483647 h 259"/>
              <a:gd name="T10" fmla="*/ 2147483647 w 175"/>
              <a:gd name="T11" fmla="*/ 2147483647 h 259"/>
              <a:gd name="T12" fmla="*/ 2147483647 w 175"/>
              <a:gd name="T13" fmla="*/ 2147483647 h 259"/>
              <a:gd name="T14" fmla="*/ 2147483647 w 175"/>
              <a:gd name="T15" fmla="*/ 2147483647 h 259"/>
              <a:gd name="T16" fmla="*/ 2147483647 w 175"/>
              <a:gd name="T17" fmla="*/ 2147483647 h 259"/>
              <a:gd name="T18" fmla="*/ 2147483647 w 175"/>
              <a:gd name="T19" fmla="*/ 2147483647 h 259"/>
              <a:gd name="T20" fmla="*/ 2147483647 w 175"/>
              <a:gd name="T21" fmla="*/ 2147483647 h 259"/>
              <a:gd name="T22" fmla="*/ 2147483647 w 175"/>
              <a:gd name="T23" fmla="*/ 2147483647 h 259"/>
              <a:gd name="T24" fmla="*/ 2147483647 w 175"/>
              <a:gd name="T25" fmla="*/ 2147483647 h 259"/>
              <a:gd name="T26" fmla="*/ 2147483647 w 175"/>
              <a:gd name="T27" fmla="*/ 2147483647 h 259"/>
              <a:gd name="T28" fmla="*/ 2147483647 w 175"/>
              <a:gd name="T29" fmla="*/ 2147483647 h 259"/>
              <a:gd name="T30" fmla="*/ 2147483647 w 175"/>
              <a:gd name="T31" fmla="*/ 2147483647 h 259"/>
              <a:gd name="T32" fmla="*/ 2147483647 w 175"/>
              <a:gd name="T33" fmla="*/ 2147483647 h 259"/>
              <a:gd name="T34" fmla="*/ 2147483647 w 175"/>
              <a:gd name="T35" fmla="*/ 2147483647 h 259"/>
              <a:gd name="T36" fmla="*/ 2147483647 w 175"/>
              <a:gd name="T37" fmla="*/ 2147483647 h 259"/>
              <a:gd name="T38" fmla="*/ 2147483647 w 175"/>
              <a:gd name="T39" fmla="*/ 2147483647 h 259"/>
              <a:gd name="T40" fmla="*/ 2147483647 w 175"/>
              <a:gd name="T41" fmla="*/ 2147483647 h 259"/>
              <a:gd name="T42" fmla="*/ 2147483647 w 175"/>
              <a:gd name="T43" fmla="*/ 2147483647 h 259"/>
              <a:gd name="T44" fmla="*/ 2147483647 w 175"/>
              <a:gd name="T45" fmla="*/ 2147483647 h 259"/>
              <a:gd name="T46" fmla="*/ 2147483647 w 175"/>
              <a:gd name="T47" fmla="*/ 2147483647 h 259"/>
              <a:gd name="T48" fmla="*/ 2147483647 w 175"/>
              <a:gd name="T49" fmla="*/ 2147483647 h 259"/>
              <a:gd name="T50" fmla="*/ 2147483647 w 175"/>
              <a:gd name="T51" fmla="*/ 2147483647 h 259"/>
              <a:gd name="T52" fmla="*/ 2147483647 w 175"/>
              <a:gd name="T53" fmla="*/ 2147483647 h 259"/>
              <a:gd name="T54" fmla="*/ 0 w 175"/>
              <a:gd name="T55" fmla="*/ 2147483647 h 25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175"/>
              <a:gd name="T85" fmla="*/ 0 h 259"/>
              <a:gd name="T86" fmla="*/ 175 w 175"/>
              <a:gd name="T87" fmla="*/ 259 h 259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175" h="259">
                <a:moveTo>
                  <a:pt x="0" y="4"/>
                </a:moveTo>
                <a:cubicBezTo>
                  <a:pt x="5" y="3"/>
                  <a:pt x="10" y="1"/>
                  <a:pt x="15" y="0"/>
                </a:cubicBezTo>
                <a:cubicBezTo>
                  <a:pt x="24" y="1"/>
                  <a:pt x="28" y="2"/>
                  <a:pt x="36" y="4"/>
                </a:cubicBezTo>
                <a:cubicBezTo>
                  <a:pt x="43" y="15"/>
                  <a:pt x="75" y="42"/>
                  <a:pt x="87" y="49"/>
                </a:cubicBezTo>
                <a:cubicBezTo>
                  <a:pt x="89" y="61"/>
                  <a:pt x="84" y="67"/>
                  <a:pt x="99" y="70"/>
                </a:cubicBezTo>
                <a:cubicBezTo>
                  <a:pt x="106" y="73"/>
                  <a:pt x="107" y="80"/>
                  <a:pt x="114" y="84"/>
                </a:cubicBezTo>
                <a:cubicBezTo>
                  <a:pt x="117" y="88"/>
                  <a:pt x="118" y="92"/>
                  <a:pt x="120" y="97"/>
                </a:cubicBezTo>
                <a:cubicBezTo>
                  <a:pt x="113" y="109"/>
                  <a:pt x="124" y="119"/>
                  <a:pt x="135" y="121"/>
                </a:cubicBezTo>
                <a:cubicBezTo>
                  <a:pt x="140" y="124"/>
                  <a:pt x="141" y="128"/>
                  <a:pt x="144" y="133"/>
                </a:cubicBezTo>
                <a:cubicBezTo>
                  <a:pt x="146" y="142"/>
                  <a:pt x="150" y="144"/>
                  <a:pt x="159" y="145"/>
                </a:cubicBezTo>
                <a:cubicBezTo>
                  <a:pt x="165" y="155"/>
                  <a:pt x="161" y="167"/>
                  <a:pt x="165" y="178"/>
                </a:cubicBezTo>
                <a:cubicBezTo>
                  <a:pt x="163" y="183"/>
                  <a:pt x="161" y="188"/>
                  <a:pt x="157" y="193"/>
                </a:cubicBezTo>
                <a:cubicBezTo>
                  <a:pt x="160" y="202"/>
                  <a:pt x="166" y="211"/>
                  <a:pt x="174" y="217"/>
                </a:cubicBezTo>
                <a:cubicBezTo>
                  <a:pt x="175" y="224"/>
                  <a:pt x="173" y="225"/>
                  <a:pt x="168" y="229"/>
                </a:cubicBezTo>
                <a:cubicBezTo>
                  <a:pt x="161" y="241"/>
                  <a:pt x="144" y="256"/>
                  <a:pt x="130" y="259"/>
                </a:cubicBezTo>
                <a:cubicBezTo>
                  <a:pt x="116" y="257"/>
                  <a:pt x="111" y="248"/>
                  <a:pt x="100" y="241"/>
                </a:cubicBezTo>
                <a:cubicBezTo>
                  <a:pt x="95" y="234"/>
                  <a:pt x="95" y="224"/>
                  <a:pt x="91" y="216"/>
                </a:cubicBezTo>
                <a:cubicBezTo>
                  <a:pt x="90" y="210"/>
                  <a:pt x="89" y="208"/>
                  <a:pt x="84" y="204"/>
                </a:cubicBezTo>
                <a:cubicBezTo>
                  <a:pt x="76" y="185"/>
                  <a:pt x="94" y="175"/>
                  <a:pt x="69" y="163"/>
                </a:cubicBezTo>
                <a:cubicBezTo>
                  <a:pt x="65" y="157"/>
                  <a:pt x="64" y="150"/>
                  <a:pt x="61" y="144"/>
                </a:cubicBezTo>
                <a:cubicBezTo>
                  <a:pt x="60" y="138"/>
                  <a:pt x="58" y="135"/>
                  <a:pt x="55" y="130"/>
                </a:cubicBezTo>
                <a:cubicBezTo>
                  <a:pt x="53" y="121"/>
                  <a:pt x="49" y="114"/>
                  <a:pt x="46" y="106"/>
                </a:cubicBezTo>
                <a:cubicBezTo>
                  <a:pt x="49" y="100"/>
                  <a:pt x="47" y="97"/>
                  <a:pt x="42" y="93"/>
                </a:cubicBezTo>
                <a:cubicBezTo>
                  <a:pt x="40" y="88"/>
                  <a:pt x="39" y="83"/>
                  <a:pt x="37" y="78"/>
                </a:cubicBezTo>
                <a:cubicBezTo>
                  <a:pt x="35" y="67"/>
                  <a:pt x="27" y="61"/>
                  <a:pt x="21" y="52"/>
                </a:cubicBezTo>
                <a:cubicBezTo>
                  <a:pt x="23" y="39"/>
                  <a:pt x="18" y="38"/>
                  <a:pt x="9" y="31"/>
                </a:cubicBezTo>
                <a:cubicBezTo>
                  <a:pt x="6" y="25"/>
                  <a:pt x="4" y="17"/>
                  <a:pt x="3" y="10"/>
                </a:cubicBezTo>
                <a:cubicBezTo>
                  <a:pt x="4" y="3"/>
                  <a:pt x="6" y="4"/>
                  <a:pt x="0" y="4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2" name="Freeform 8"/>
          <p:cNvSpPr>
            <a:spLocks/>
          </p:cNvSpPr>
          <p:nvPr/>
        </p:nvSpPr>
        <p:spPr bwMode="auto">
          <a:xfrm>
            <a:off x="3043238" y="246063"/>
            <a:ext cx="441325" cy="727075"/>
          </a:xfrm>
          <a:custGeom>
            <a:avLst/>
            <a:gdLst>
              <a:gd name="T0" fmla="*/ 2147483647 w 278"/>
              <a:gd name="T1" fmla="*/ 2147483647 h 458"/>
              <a:gd name="T2" fmla="*/ 2147483647 w 278"/>
              <a:gd name="T3" fmla="*/ 2147483647 h 458"/>
              <a:gd name="T4" fmla="*/ 2147483647 w 278"/>
              <a:gd name="T5" fmla="*/ 2147483647 h 458"/>
              <a:gd name="T6" fmla="*/ 2147483647 w 278"/>
              <a:gd name="T7" fmla="*/ 2147483647 h 458"/>
              <a:gd name="T8" fmla="*/ 2147483647 w 278"/>
              <a:gd name="T9" fmla="*/ 2147483647 h 458"/>
              <a:gd name="T10" fmla="*/ 2147483647 w 278"/>
              <a:gd name="T11" fmla="*/ 2147483647 h 458"/>
              <a:gd name="T12" fmla="*/ 2147483647 w 278"/>
              <a:gd name="T13" fmla="*/ 2147483647 h 458"/>
              <a:gd name="T14" fmla="*/ 2147483647 w 278"/>
              <a:gd name="T15" fmla="*/ 2147483647 h 458"/>
              <a:gd name="T16" fmla="*/ 2147483647 w 278"/>
              <a:gd name="T17" fmla="*/ 2147483647 h 458"/>
              <a:gd name="T18" fmla="*/ 2147483647 w 278"/>
              <a:gd name="T19" fmla="*/ 2147483647 h 458"/>
              <a:gd name="T20" fmla="*/ 2147483647 w 278"/>
              <a:gd name="T21" fmla="*/ 2147483647 h 458"/>
              <a:gd name="T22" fmla="*/ 2147483647 w 278"/>
              <a:gd name="T23" fmla="*/ 2147483647 h 458"/>
              <a:gd name="T24" fmla="*/ 0 w 278"/>
              <a:gd name="T25" fmla="*/ 2147483647 h 458"/>
              <a:gd name="T26" fmla="*/ 2147483647 w 278"/>
              <a:gd name="T27" fmla="*/ 2147483647 h 458"/>
              <a:gd name="T28" fmla="*/ 2147483647 w 278"/>
              <a:gd name="T29" fmla="*/ 2147483647 h 458"/>
              <a:gd name="T30" fmla="*/ 2147483647 w 278"/>
              <a:gd name="T31" fmla="*/ 2147483647 h 458"/>
              <a:gd name="T32" fmla="*/ 2147483647 w 278"/>
              <a:gd name="T33" fmla="*/ 2147483647 h 458"/>
              <a:gd name="T34" fmla="*/ 2147483647 w 278"/>
              <a:gd name="T35" fmla="*/ 2147483647 h 458"/>
              <a:gd name="T36" fmla="*/ 2147483647 w 278"/>
              <a:gd name="T37" fmla="*/ 2147483647 h 458"/>
              <a:gd name="T38" fmla="*/ 2147483647 w 278"/>
              <a:gd name="T39" fmla="*/ 2147483647 h 458"/>
              <a:gd name="T40" fmla="*/ 2147483647 w 278"/>
              <a:gd name="T41" fmla="*/ 2147483647 h 458"/>
              <a:gd name="T42" fmla="*/ 2147483647 w 278"/>
              <a:gd name="T43" fmla="*/ 2147483647 h 458"/>
              <a:gd name="T44" fmla="*/ 2147483647 w 278"/>
              <a:gd name="T45" fmla="*/ 2147483647 h 458"/>
              <a:gd name="T46" fmla="*/ 2147483647 w 278"/>
              <a:gd name="T47" fmla="*/ 2147483647 h 458"/>
              <a:gd name="T48" fmla="*/ 2147483647 w 278"/>
              <a:gd name="T49" fmla="*/ 2147483647 h 458"/>
              <a:gd name="T50" fmla="*/ 2147483647 w 278"/>
              <a:gd name="T51" fmla="*/ 2147483647 h 458"/>
              <a:gd name="T52" fmla="*/ 2147483647 w 278"/>
              <a:gd name="T53" fmla="*/ 2147483647 h 458"/>
              <a:gd name="T54" fmla="*/ 2147483647 w 278"/>
              <a:gd name="T55" fmla="*/ 2147483647 h 458"/>
              <a:gd name="T56" fmla="*/ 2147483647 w 278"/>
              <a:gd name="T57" fmla="*/ 2147483647 h 458"/>
              <a:gd name="T58" fmla="*/ 2147483647 w 278"/>
              <a:gd name="T59" fmla="*/ 2147483647 h 458"/>
              <a:gd name="T60" fmla="*/ 2147483647 w 278"/>
              <a:gd name="T61" fmla="*/ 2147483647 h 458"/>
              <a:gd name="T62" fmla="*/ 2147483647 w 278"/>
              <a:gd name="T63" fmla="*/ 2147483647 h 458"/>
              <a:gd name="T64" fmla="*/ 2147483647 w 278"/>
              <a:gd name="T65" fmla="*/ 2147483647 h 458"/>
              <a:gd name="T66" fmla="*/ 2147483647 w 278"/>
              <a:gd name="T67" fmla="*/ 2147483647 h 458"/>
              <a:gd name="T68" fmla="*/ 2147483647 w 278"/>
              <a:gd name="T69" fmla="*/ 2147483647 h 458"/>
              <a:gd name="T70" fmla="*/ 2147483647 w 278"/>
              <a:gd name="T71" fmla="*/ 2147483647 h 458"/>
              <a:gd name="T72" fmla="*/ 2147483647 w 278"/>
              <a:gd name="T73" fmla="*/ 2147483647 h 458"/>
              <a:gd name="T74" fmla="*/ 2147483647 w 278"/>
              <a:gd name="T75" fmla="*/ 2147483647 h 458"/>
              <a:gd name="T76" fmla="*/ 2147483647 w 278"/>
              <a:gd name="T77" fmla="*/ 2147483647 h 458"/>
              <a:gd name="T78" fmla="*/ 2147483647 w 278"/>
              <a:gd name="T79" fmla="*/ 2147483647 h 458"/>
              <a:gd name="T80" fmla="*/ 2147483647 w 278"/>
              <a:gd name="T81" fmla="*/ 2147483647 h 458"/>
              <a:gd name="T82" fmla="*/ 2147483647 w 278"/>
              <a:gd name="T83" fmla="*/ 2147483647 h 458"/>
              <a:gd name="T84" fmla="*/ 2147483647 w 278"/>
              <a:gd name="T85" fmla="*/ 2147483647 h 458"/>
              <a:gd name="T86" fmla="*/ 2147483647 w 278"/>
              <a:gd name="T87" fmla="*/ 2147483647 h 458"/>
              <a:gd name="T88" fmla="*/ 2147483647 w 278"/>
              <a:gd name="T89" fmla="*/ 2147483647 h 458"/>
              <a:gd name="T90" fmla="*/ 2147483647 w 278"/>
              <a:gd name="T91" fmla="*/ 2147483647 h 458"/>
              <a:gd name="T92" fmla="*/ 2147483647 w 278"/>
              <a:gd name="T93" fmla="*/ 2147483647 h 458"/>
              <a:gd name="T94" fmla="*/ 2147483647 w 278"/>
              <a:gd name="T95" fmla="*/ 2147483647 h 458"/>
              <a:gd name="T96" fmla="*/ 2147483647 w 278"/>
              <a:gd name="T97" fmla="*/ 2147483647 h 458"/>
              <a:gd name="T98" fmla="*/ 2147483647 w 278"/>
              <a:gd name="T99" fmla="*/ 2147483647 h 458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78"/>
              <a:gd name="T151" fmla="*/ 0 h 458"/>
              <a:gd name="T152" fmla="*/ 278 w 278"/>
              <a:gd name="T153" fmla="*/ 458 h 458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78" h="458">
                <a:moveTo>
                  <a:pt x="191" y="9"/>
                </a:moveTo>
                <a:cubicBezTo>
                  <a:pt x="183" y="14"/>
                  <a:pt x="180" y="23"/>
                  <a:pt x="174" y="31"/>
                </a:cubicBezTo>
                <a:cubicBezTo>
                  <a:pt x="172" y="42"/>
                  <a:pt x="163" y="50"/>
                  <a:pt x="153" y="54"/>
                </a:cubicBezTo>
                <a:cubicBezTo>
                  <a:pt x="147" y="51"/>
                  <a:pt x="141" y="48"/>
                  <a:pt x="135" y="46"/>
                </a:cubicBezTo>
                <a:cubicBezTo>
                  <a:pt x="128" y="49"/>
                  <a:pt x="128" y="52"/>
                  <a:pt x="120" y="49"/>
                </a:cubicBezTo>
                <a:cubicBezTo>
                  <a:pt x="115" y="44"/>
                  <a:pt x="115" y="40"/>
                  <a:pt x="108" y="39"/>
                </a:cubicBezTo>
                <a:cubicBezTo>
                  <a:pt x="99" y="40"/>
                  <a:pt x="92" y="41"/>
                  <a:pt x="84" y="43"/>
                </a:cubicBezTo>
                <a:cubicBezTo>
                  <a:pt x="77" y="48"/>
                  <a:pt x="80" y="54"/>
                  <a:pt x="83" y="61"/>
                </a:cubicBezTo>
                <a:cubicBezTo>
                  <a:pt x="80" y="71"/>
                  <a:pt x="76" y="74"/>
                  <a:pt x="66" y="76"/>
                </a:cubicBezTo>
                <a:cubicBezTo>
                  <a:pt x="60" y="86"/>
                  <a:pt x="62" y="99"/>
                  <a:pt x="51" y="105"/>
                </a:cubicBezTo>
                <a:cubicBezTo>
                  <a:pt x="48" y="109"/>
                  <a:pt x="45" y="114"/>
                  <a:pt x="42" y="118"/>
                </a:cubicBezTo>
                <a:cubicBezTo>
                  <a:pt x="40" y="126"/>
                  <a:pt x="33" y="130"/>
                  <a:pt x="27" y="136"/>
                </a:cubicBezTo>
                <a:cubicBezTo>
                  <a:pt x="16" y="147"/>
                  <a:pt x="7" y="158"/>
                  <a:pt x="0" y="172"/>
                </a:cubicBezTo>
                <a:cubicBezTo>
                  <a:pt x="4" y="184"/>
                  <a:pt x="12" y="184"/>
                  <a:pt x="24" y="186"/>
                </a:cubicBezTo>
                <a:cubicBezTo>
                  <a:pt x="28" y="192"/>
                  <a:pt x="27" y="196"/>
                  <a:pt x="24" y="202"/>
                </a:cubicBezTo>
                <a:cubicBezTo>
                  <a:pt x="22" y="211"/>
                  <a:pt x="27" y="212"/>
                  <a:pt x="35" y="214"/>
                </a:cubicBezTo>
                <a:cubicBezTo>
                  <a:pt x="41" y="221"/>
                  <a:pt x="39" y="227"/>
                  <a:pt x="36" y="235"/>
                </a:cubicBezTo>
                <a:cubicBezTo>
                  <a:pt x="35" y="243"/>
                  <a:pt x="34" y="252"/>
                  <a:pt x="30" y="259"/>
                </a:cubicBezTo>
                <a:cubicBezTo>
                  <a:pt x="33" y="273"/>
                  <a:pt x="40" y="276"/>
                  <a:pt x="54" y="279"/>
                </a:cubicBezTo>
                <a:cubicBezTo>
                  <a:pt x="59" y="288"/>
                  <a:pt x="57" y="296"/>
                  <a:pt x="51" y="304"/>
                </a:cubicBezTo>
                <a:cubicBezTo>
                  <a:pt x="58" y="308"/>
                  <a:pt x="60" y="309"/>
                  <a:pt x="69" y="310"/>
                </a:cubicBezTo>
                <a:cubicBezTo>
                  <a:pt x="77" y="315"/>
                  <a:pt x="83" y="324"/>
                  <a:pt x="90" y="331"/>
                </a:cubicBezTo>
                <a:cubicBezTo>
                  <a:pt x="99" y="340"/>
                  <a:pt x="113" y="345"/>
                  <a:pt x="122" y="354"/>
                </a:cubicBezTo>
                <a:cubicBezTo>
                  <a:pt x="119" y="379"/>
                  <a:pt x="112" y="388"/>
                  <a:pt x="137" y="396"/>
                </a:cubicBezTo>
                <a:cubicBezTo>
                  <a:pt x="143" y="402"/>
                  <a:pt x="148" y="408"/>
                  <a:pt x="155" y="412"/>
                </a:cubicBezTo>
                <a:cubicBezTo>
                  <a:pt x="161" y="422"/>
                  <a:pt x="170" y="421"/>
                  <a:pt x="179" y="426"/>
                </a:cubicBezTo>
                <a:cubicBezTo>
                  <a:pt x="185" y="438"/>
                  <a:pt x="189" y="446"/>
                  <a:pt x="204" y="448"/>
                </a:cubicBezTo>
                <a:cubicBezTo>
                  <a:pt x="210" y="450"/>
                  <a:pt x="213" y="453"/>
                  <a:pt x="219" y="454"/>
                </a:cubicBezTo>
                <a:cubicBezTo>
                  <a:pt x="231" y="454"/>
                  <a:pt x="247" y="458"/>
                  <a:pt x="255" y="447"/>
                </a:cubicBezTo>
                <a:cubicBezTo>
                  <a:pt x="254" y="431"/>
                  <a:pt x="250" y="427"/>
                  <a:pt x="243" y="415"/>
                </a:cubicBezTo>
                <a:cubicBezTo>
                  <a:pt x="242" y="406"/>
                  <a:pt x="245" y="401"/>
                  <a:pt x="252" y="396"/>
                </a:cubicBezTo>
                <a:cubicBezTo>
                  <a:pt x="260" y="383"/>
                  <a:pt x="258" y="376"/>
                  <a:pt x="246" y="366"/>
                </a:cubicBezTo>
                <a:cubicBezTo>
                  <a:pt x="242" y="360"/>
                  <a:pt x="238" y="355"/>
                  <a:pt x="231" y="352"/>
                </a:cubicBezTo>
                <a:cubicBezTo>
                  <a:pt x="234" y="337"/>
                  <a:pt x="236" y="340"/>
                  <a:pt x="254" y="339"/>
                </a:cubicBezTo>
                <a:cubicBezTo>
                  <a:pt x="258" y="332"/>
                  <a:pt x="259" y="325"/>
                  <a:pt x="263" y="318"/>
                </a:cubicBezTo>
                <a:cubicBezTo>
                  <a:pt x="267" y="297"/>
                  <a:pt x="269" y="281"/>
                  <a:pt x="278" y="262"/>
                </a:cubicBezTo>
                <a:cubicBezTo>
                  <a:pt x="276" y="244"/>
                  <a:pt x="276" y="238"/>
                  <a:pt x="261" y="229"/>
                </a:cubicBezTo>
                <a:cubicBezTo>
                  <a:pt x="257" y="223"/>
                  <a:pt x="253" y="217"/>
                  <a:pt x="249" y="211"/>
                </a:cubicBezTo>
                <a:cubicBezTo>
                  <a:pt x="249" y="208"/>
                  <a:pt x="247" y="202"/>
                  <a:pt x="249" y="199"/>
                </a:cubicBezTo>
                <a:cubicBezTo>
                  <a:pt x="251" y="196"/>
                  <a:pt x="258" y="192"/>
                  <a:pt x="258" y="192"/>
                </a:cubicBezTo>
                <a:cubicBezTo>
                  <a:pt x="261" y="184"/>
                  <a:pt x="262" y="179"/>
                  <a:pt x="258" y="171"/>
                </a:cubicBezTo>
                <a:cubicBezTo>
                  <a:pt x="256" y="162"/>
                  <a:pt x="258" y="158"/>
                  <a:pt x="266" y="153"/>
                </a:cubicBezTo>
                <a:cubicBezTo>
                  <a:pt x="270" y="146"/>
                  <a:pt x="265" y="129"/>
                  <a:pt x="264" y="121"/>
                </a:cubicBezTo>
                <a:cubicBezTo>
                  <a:pt x="262" y="105"/>
                  <a:pt x="261" y="94"/>
                  <a:pt x="252" y="81"/>
                </a:cubicBezTo>
                <a:cubicBezTo>
                  <a:pt x="254" y="76"/>
                  <a:pt x="255" y="71"/>
                  <a:pt x="257" y="66"/>
                </a:cubicBezTo>
                <a:cubicBezTo>
                  <a:pt x="255" y="60"/>
                  <a:pt x="255" y="54"/>
                  <a:pt x="252" y="48"/>
                </a:cubicBezTo>
                <a:cubicBezTo>
                  <a:pt x="251" y="43"/>
                  <a:pt x="247" y="38"/>
                  <a:pt x="251" y="34"/>
                </a:cubicBezTo>
                <a:cubicBezTo>
                  <a:pt x="254" y="31"/>
                  <a:pt x="260" y="27"/>
                  <a:pt x="260" y="27"/>
                </a:cubicBezTo>
                <a:cubicBezTo>
                  <a:pt x="265" y="0"/>
                  <a:pt x="214" y="7"/>
                  <a:pt x="204" y="7"/>
                </a:cubicBezTo>
                <a:cubicBezTo>
                  <a:pt x="203" y="7"/>
                  <a:pt x="191" y="13"/>
                  <a:pt x="191" y="9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3" name="Freeform 9"/>
          <p:cNvSpPr>
            <a:spLocks/>
          </p:cNvSpPr>
          <p:nvPr/>
        </p:nvSpPr>
        <p:spPr bwMode="auto">
          <a:xfrm>
            <a:off x="5038725" y="2813050"/>
            <a:ext cx="254000" cy="487363"/>
          </a:xfrm>
          <a:custGeom>
            <a:avLst/>
            <a:gdLst>
              <a:gd name="T0" fmla="*/ 2147483647 w 160"/>
              <a:gd name="T1" fmla="*/ 0 h 307"/>
              <a:gd name="T2" fmla="*/ 2147483647 w 160"/>
              <a:gd name="T3" fmla="*/ 2147483647 h 307"/>
              <a:gd name="T4" fmla="*/ 2147483647 w 160"/>
              <a:gd name="T5" fmla="*/ 2147483647 h 307"/>
              <a:gd name="T6" fmla="*/ 0 w 160"/>
              <a:gd name="T7" fmla="*/ 2147483647 h 307"/>
              <a:gd name="T8" fmla="*/ 2147483647 w 160"/>
              <a:gd name="T9" fmla="*/ 2147483647 h 307"/>
              <a:gd name="T10" fmla="*/ 2147483647 w 160"/>
              <a:gd name="T11" fmla="*/ 2147483647 h 307"/>
              <a:gd name="T12" fmla="*/ 2147483647 w 160"/>
              <a:gd name="T13" fmla="*/ 2147483647 h 307"/>
              <a:gd name="T14" fmla="*/ 2147483647 w 160"/>
              <a:gd name="T15" fmla="*/ 2147483647 h 307"/>
              <a:gd name="T16" fmla="*/ 2147483647 w 160"/>
              <a:gd name="T17" fmla="*/ 2147483647 h 307"/>
              <a:gd name="T18" fmla="*/ 2147483647 w 160"/>
              <a:gd name="T19" fmla="*/ 2147483647 h 307"/>
              <a:gd name="T20" fmla="*/ 2147483647 w 160"/>
              <a:gd name="T21" fmla="*/ 2147483647 h 307"/>
              <a:gd name="T22" fmla="*/ 2147483647 w 160"/>
              <a:gd name="T23" fmla="*/ 2147483647 h 307"/>
              <a:gd name="T24" fmla="*/ 2147483647 w 160"/>
              <a:gd name="T25" fmla="*/ 2147483647 h 307"/>
              <a:gd name="T26" fmla="*/ 2147483647 w 160"/>
              <a:gd name="T27" fmla="*/ 2147483647 h 307"/>
              <a:gd name="T28" fmla="*/ 2147483647 w 160"/>
              <a:gd name="T29" fmla="*/ 2147483647 h 307"/>
              <a:gd name="T30" fmla="*/ 2147483647 w 160"/>
              <a:gd name="T31" fmla="*/ 2147483647 h 307"/>
              <a:gd name="T32" fmla="*/ 2147483647 w 160"/>
              <a:gd name="T33" fmla="*/ 2147483647 h 307"/>
              <a:gd name="T34" fmla="*/ 2147483647 w 160"/>
              <a:gd name="T35" fmla="*/ 2147483647 h 307"/>
              <a:gd name="T36" fmla="*/ 2147483647 w 160"/>
              <a:gd name="T37" fmla="*/ 2147483647 h 307"/>
              <a:gd name="T38" fmla="*/ 2147483647 w 160"/>
              <a:gd name="T39" fmla="*/ 2147483647 h 307"/>
              <a:gd name="T40" fmla="*/ 2147483647 w 160"/>
              <a:gd name="T41" fmla="*/ 2147483647 h 307"/>
              <a:gd name="T42" fmla="*/ 2147483647 w 160"/>
              <a:gd name="T43" fmla="*/ 2147483647 h 307"/>
              <a:gd name="T44" fmla="*/ 2147483647 w 160"/>
              <a:gd name="T45" fmla="*/ 2147483647 h 307"/>
              <a:gd name="T46" fmla="*/ 2147483647 w 160"/>
              <a:gd name="T47" fmla="*/ 2147483647 h 307"/>
              <a:gd name="T48" fmla="*/ 2147483647 w 160"/>
              <a:gd name="T49" fmla="*/ 2147483647 h 307"/>
              <a:gd name="T50" fmla="*/ 2147483647 w 160"/>
              <a:gd name="T51" fmla="*/ 2147483647 h 307"/>
              <a:gd name="T52" fmla="*/ 2147483647 w 160"/>
              <a:gd name="T53" fmla="*/ 2147483647 h 307"/>
              <a:gd name="T54" fmla="*/ 2147483647 w 160"/>
              <a:gd name="T55" fmla="*/ 2147483647 h 307"/>
              <a:gd name="T56" fmla="*/ 2147483647 w 160"/>
              <a:gd name="T57" fmla="*/ 2147483647 h 307"/>
              <a:gd name="T58" fmla="*/ 2147483647 w 160"/>
              <a:gd name="T59" fmla="*/ 2147483647 h 307"/>
              <a:gd name="T60" fmla="*/ 2147483647 w 160"/>
              <a:gd name="T61" fmla="*/ 0 h 307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160"/>
              <a:gd name="T94" fmla="*/ 0 h 307"/>
              <a:gd name="T95" fmla="*/ 160 w 160"/>
              <a:gd name="T96" fmla="*/ 307 h 307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160" h="307">
                <a:moveTo>
                  <a:pt x="44" y="0"/>
                </a:moveTo>
                <a:cubicBezTo>
                  <a:pt x="35" y="1"/>
                  <a:pt x="33" y="1"/>
                  <a:pt x="30" y="9"/>
                </a:cubicBezTo>
                <a:cubicBezTo>
                  <a:pt x="28" y="23"/>
                  <a:pt x="28" y="37"/>
                  <a:pt x="15" y="45"/>
                </a:cubicBezTo>
                <a:cubicBezTo>
                  <a:pt x="10" y="54"/>
                  <a:pt x="5" y="63"/>
                  <a:pt x="0" y="72"/>
                </a:cubicBezTo>
                <a:cubicBezTo>
                  <a:pt x="1" y="80"/>
                  <a:pt x="1" y="89"/>
                  <a:pt x="5" y="97"/>
                </a:cubicBezTo>
                <a:cubicBezTo>
                  <a:pt x="6" y="103"/>
                  <a:pt x="5" y="108"/>
                  <a:pt x="3" y="114"/>
                </a:cubicBezTo>
                <a:cubicBezTo>
                  <a:pt x="0" y="129"/>
                  <a:pt x="8" y="132"/>
                  <a:pt x="20" y="138"/>
                </a:cubicBezTo>
                <a:cubicBezTo>
                  <a:pt x="24" y="143"/>
                  <a:pt x="27" y="150"/>
                  <a:pt x="29" y="156"/>
                </a:cubicBezTo>
                <a:cubicBezTo>
                  <a:pt x="30" y="164"/>
                  <a:pt x="31" y="165"/>
                  <a:pt x="38" y="169"/>
                </a:cubicBezTo>
                <a:cubicBezTo>
                  <a:pt x="47" y="168"/>
                  <a:pt x="44" y="166"/>
                  <a:pt x="47" y="159"/>
                </a:cubicBezTo>
                <a:cubicBezTo>
                  <a:pt x="48" y="152"/>
                  <a:pt x="51" y="150"/>
                  <a:pt x="57" y="153"/>
                </a:cubicBezTo>
                <a:cubicBezTo>
                  <a:pt x="62" y="163"/>
                  <a:pt x="58" y="170"/>
                  <a:pt x="56" y="180"/>
                </a:cubicBezTo>
                <a:cubicBezTo>
                  <a:pt x="57" y="188"/>
                  <a:pt x="54" y="217"/>
                  <a:pt x="68" y="220"/>
                </a:cubicBezTo>
                <a:cubicBezTo>
                  <a:pt x="71" y="225"/>
                  <a:pt x="75" y="228"/>
                  <a:pt x="77" y="234"/>
                </a:cubicBezTo>
                <a:cubicBezTo>
                  <a:pt x="79" y="247"/>
                  <a:pt x="83" y="254"/>
                  <a:pt x="95" y="261"/>
                </a:cubicBezTo>
                <a:cubicBezTo>
                  <a:pt x="99" y="267"/>
                  <a:pt x="98" y="269"/>
                  <a:pt x="104" y="274"/>
                </a:cubicBezTo>
                <a:cubicBezTo>
                  <a:pt x="106" y="283"/>
                  <a:pt x="107" y="293"/>
                  <a:pt x="114" y="298"/>
                </a:cubicBezTo>
                <a:cubicBezTo>
                  <a:pt x="119" y="307"/>
                  <a:pt x="121" y="300"/>
                  <a:pt x="125" y="294"/>
                </a:cubicBezTo>
                <a:cubicBezTo>
                  <a:pt x="128" y="280"/>
                  <a:pt x="125" y="265"/>
                  <a:pt x="131" y="252"/>
                </a:cubicBezTo>
                <a:cubicBezTo>
                  <a:pt x="134" y="239"/>
                  <a:pt x="147" y="232"/>
                  <a:pt x="152" y="220"/>
                </a:cubicBezTo>
                <a:cubicBezTo>
                  <a:pt x="150" y="204"/>
                  <a:pt x="148" y="210"/>
                  <a:pt x="144" y="199"/>
                </a:cubicBezTo>
                <a:cubicBezTo>
                  <a:pt x="142" y="187"/>
                  <a:pt x="151" y="183"/>
                  <a:pt x="158" y="174"/>
                </a:cubicBezTo>
                <a:cubicBezTo>
                  <a:pt x="160" y="165"/>
                  <a:pt x="154" y="160"/>
                  <a:pt x="147" y="156"/>
                </a:cubicBezTo>
                <a:cubicBezTo>
                  <a:pt x="140" y="147"/>
                  <a:pt x="143" y="137"/>
                  <a:pt x="146" y="127"/>
                </a:cubicBezTo>
                <a:cubicBezTo>
                  <a:pt x="147" y="117"/>
                  <a:pt x="149" y="111"/>
                  <a:pt x="150" y="100"/>
                </a:cubicBezTo>
                <a:cubicBezTo>
                  <a:pt x="149" y="85"/>
                  <a:pt x="153" y="79"/>
                  <a:pt x="143" y="72"/>
                </a:cubicBezTo>
                <a:cubicBezTo>
                  <a:pt x="136" y="73"/>
                  <a:pt x="136" y="78"/>
                  <a:pt x="129" y="79"/>
                </a:cubicBezTo>
                <a:cubicBezTo>
                  <a:pt x="112" y="77"/>
                  <a:pt x="113" y="64"/>
                  <a:pt x="101" y="55"/>
                </a:cubicBezTo>
                <a:cubicBezTo>
                  <a:pt x="98" y="49"/>
                  <a:pt x="98" y="46"/>
                  <a:pt x="99" y="39"/>
                </a:cubicBezTo>
                <a:cubicBezTo>
                  <a:pt x="97" y="14"/>
                  <a:pt x="75" y="6"/>
                  <a:pt x="53" y="4"/>
                </a:cubicBezTo>
                <a:cubicBezTo>
                  <a:pt x="51" y="4"/>
                  <a:pt x="44" y="3"/>
                  <a:pt x="44" y="0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4" name="Freeform 10"/>
          <p:cNvSpPr>
            <a:spLocks/>
          </p:cNvSpPr>
          <p:nvPr/>
        </p:nvSpPr>
        <p:spPr bwMode="auto">
          <a:xfrm>
            <a:off x="6381750" y="2903538"/>
            <a:ext cx="481013" cy="609600"/>
          </a:xfrm>
          <a:custGeom>
            <a:avLst/>
            <a:gdLst>
              <a:gd name="T0" fmla="*/ 2147483647 w 303"/>
              <a:gd name="T1" fmla="*/ 0 h 384"/>
              <a:gd name="T2" fmla="*/ 2147483647 w 303"/>
              <a:gd name="T3" fmla="*/ 2147483647 h 384"/>
              <a:gd name="T4" fmla="*/ 0 w 303"/>
              <a:gd name="T5" fmla="*/ 2147483647 h 384"/>
              <a:gd name="T6" fmla="*/ 2147483647 w 303"/>
              <a:gd name="T7" fmla="*/ 2147483647 h 384"/>
              <a:gd name="T8" fmla="*/ 2147483647 w 303"/>
              <a:gd name="T9" fmla="*/ 2147483647 h 384"/>
              <a:gd name="T10" fmla="*/ 2147483647 w 303"/>
              <a:gd name="T11" fmla="*/ 2147483647 h 384"/>
              <a:gd name="T12" fmla="*/ 2147483647 w 303"/>
              <a:gd name="T13" fmla="*/ 2147483647 h 384"/>
              <a:gd name="T14" fmla="*/ 2147483647 w 303"/>
              <a:gd name="T15" fmla="*/ 2147483647 h 384"/>
              <a:gd name="T16" fmla="*/ 2147483647 w 303"/>
              <a:gd name="T17" fmla="*/ 2147483647 h 384"/>
              <a:gd name="T18" fmla="*/ 2147483647 w 303"/>
              <a:gd name="T19" fmla="*/ 2147483647 h 384"/>
              <a:gd name="T20" fmla="*/ 2147483647 w 303"/>
              <a:gd name="T21" fmla="*/ 2147483647 h 384"/>
              <a:gd name="T22" fmla="*/ 2147483647 w 303"/>
              <a:gd name="T23" fmla="*/ 2147483647 h 384"/>
              <a:gd name="T24" fmla="*/ 2147483647 w 303"/>
              <a:gd name="T25" fmla="*/ 2147483647 h 384"/>
              <a:gd name="T26" fmla="*/ 2147483647 w 303"/>
              <a:gd name="T27" fmla="*/ 2147483647 h 384"/>
              <a:gd name="T28" fmla="*/ 2147483647 w 303"/>
              <a:gd name="T29" fmla="*/ 2147483647 h 384"/>
              <a:gd name="T30" fmla="*/ 2147483647 w 303"/>
              <a:gd name="T31" fmla="*/ 2147483647 h 384"/>
              <a:gd name="T32" fmla="*/ 2147483647 w 303"/>
              <a:gd name="T33" fmla="*/ 2147483647 h 384"/>
              <a:gd name="T34" fmla="*/ 2147483647 w 303"/>
              <a:gd name="T35" fmla="*/ 2147483647 h 384"/>
              <a:gd name="T36" fmla="*/ 2147483647 w 303"/>
              <a:gd name="T37" fmla="*/ 2147483647 h 384"/>
              <a:gd name="T38" fmla="*/ 2147483647 w 303"/>
              <a:gd name="T39" fmla="*/ 2147483647 h 384"/>
              <a:gd name="T40" fmla="*/ 2147483647 w 303"/>
              <a:gd name="T41" fmla="*/ 2147483647 h 384"/>
              <a:gd name="T42" fmla="*/ 2147483647 w 303"/>
              <a:gd name="T43" fmla="*/ 2147483647 h 384"/>
              <a:gd name="T44" fmla="*/ 2147483647 w 303"/>
              <a:gd name="T45" fmla="*/ 2147483647 h 384"/>
              <a:gd name="T46" fmla="*/ 2147483647 w 303"/>
              <a:gd name="T47" fmla="*/ 2147483647 h 384"/>
              <a:gd name="T48" fmla="*/ 2147483647 w 303"/>
              <a:gd name="T49" fmla="*/ 2147483647 h 384"/>
              <a:gd name="T50" fmla="*/ 2147483647 w 303"/>
              <a:gd name="T51" fmla="*/ 2147483647 h 384"/>
              <a:gd name="T52" fmla="*/ 2147483647 w 303"/>
              <a:gd name="T53" fmla="*/ 2147483647 h 384"/>
              <a:gd name="T54" fmla="*/ 2147483647 w 303"/>
              <a:gd name="T55" fmla="*/ 2147483647 h 384"/>
              <a:gd name="T56" fmla="*/ 2147483647 w 303"/>
              <a:gd name="T57" fmla="*/ 2147483647 h 384"/>
              <a:gd name="T58" fmla="*/ 2147483647 w 303"/>
              <a:gd name="T59" fmla="*/ 2147483647 h 384"/>
              <a:gd name="T60" fmla="*/ 2147483647 w 303"/>
              <a:gd name="T61" fmla="*/ 2147483647 h 384"/>
              <a:gd name="T62" fmla="*/ 2147483647 w 303"/>
              <a:gd name="T63" fmla="*/ 2147483647 h 384"/>
              <a:gd name="T64" fmla="*/ 2147483647 w 303"/>
              <a:gd name="T65" fmla="*/ 2147483647 h 384"/>
              <a:gd name="T66" fmla="*/ 2147483647 w 303"/>
              <a:gd name="T67" fmla="*/ 2147483647 h 384"/>
              <a:gd name="T68" fmla="*/ 2147483647 w 303"/>
              <a:gd name="T69" fmla="*/ 2147483647 h 384"/>
              <a:gd name="T70" fmla="*/ 2147483647 w 303"/>
              <a:gd name="T71" fmla="*/ 2147483647 h 384"/>
              <a:gd name="T72" fmla="*/ 2147483647 w 303"/>
              <a:gd name="T73" fmla="*/ 2147483647 h 384"/>
              <a:gd name="T74" fmla="*/ 2147483647 w 303"/>
              <a:gd name="T75" fmla="*/ 2147483647 h 384"/>
              <a:gd name="T76" fmla="*/ 2147483647 w 303"/>
              <a:gd name="T77" fmla="*/ 2147483647 h 384"/>
              <a:gd name="T78" fmla="*/ 2147483647 w 303"/>
              <a:gd name="T79" fmla="*/ 2147483647 h 384"/>
              <a:gd name="T80" fmla="*/ 2147483647 w 303"/>
              <a:gd name="T81" fmla="*/ 2147483647 h 384"/>
              <a:gd name="T82" fmla="*/ 2147483647 w 303"/>
              <a:gd name="T83" fmla="*/ 2147483647 h 384"/>
              <a:gd name="T84" fmla="*/ 2147483647 w 303"/>
              <a:gd name="T85" fmla="*/ 2147483647 h 384"/>
              <a:gd name="T86" fmla="*/ 2147483647 w 303"/>
              <a:gd name="T87" fmla="*/ 2147483647 h 384"/>
              <a:gd name="T88" fmla="*/ 2147483647 w 303"/>
              <a:gd name="T89" fmla="*/ 2147483647 h 384"/>
              <a:gd name="T90" fmla="*/ 2147483647 w 303"/>
              <a:gd name="T91" fmla="*/ 2147483647 h 384"/>
              <a:gd name="T92" fmla="*/ 2147483647 w 303"/>
              <a:gd name="T93" fmla="*/ 2147483647 h 384"/>
              <a:gd name="T94" fmla="*/ 2147483647 w 303"/>
              <a:gd name="T95" fmla="*/ 0 h 384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303"/>
              <a:gd name="T145" fmla="*/ 0 h 384"/>
              <a:gd name="T146" fmla="*/ 303 w 303"/>
              <a:gd name="T147" fmla="*/ 384 h 384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303" h="384">
                <a:moveTo>
                  <a:pt x="60" y="0"/>
                </a:moveTo>
                <a:cubicBezTo>
                  <a:pt x="44" y="3"/>
                  <a:pt x="34" y="19"/>
                  <a:pt x="18" y="22"/>
                </a:cubicBezTo>
                <a:cubicBezTo>
                  <a:pt x="10" y="28"/>
                  <a:pt x="4" y="33"/>
                  <a:pt x="0" y="42"/>
                </a:cubicBezTo>
                <a:cubicBezTo>
                  <a:pt x="7" y="51"/>
                  <a:pt x="15" y="57"/>
                  <a:pt x="20" y="67"/>
                </a:cubicBezTo>
                <a:cubicBezTo>
                  <a:pt x="21" y="73"/>
                  <a:pt x="23" y="78"/>
                  <a:pt x="24" y="84"/>
                </a:cubicBezTo>
                <a:cubicBezTo>
                  <a:pt x="21" y="88"/>
                  <a:pt x="20" y="92"/>
                  <a:pt x="18" y="97"/>
                </a:cubicBezTo>
                <a:cubicBezTo>
                  <a:pt x="21" y="109"/>
                  <a:pt x="19" y="103"/>
                  <a:pt x="26" y="117"/>
                </a:cubicBezTo>
                <a:cubicBezTo>
                  <a:pt x="27" y="119"/>
                  <a:pt x="29" y="123"/>
                  <a:pt x="29" y="123"/>
                </a:cubicBezTo>
                <a:cubicBezTo>
                  <a:pt x="31" y="134"/>
                  <a:pt x="32" y="144"/>
                  <a:pt x="38" y="153"/>
                </a:cubicBezTo>
                <a:cubicBezTo>
                  <a:pt x="36" y="163"/>
                  <a:pt x="30" y="174"/>
                  <a:pt x="23" y="181"/>
                </a:cubicBezTo>
                <a:cubicBezTo>
                  <a:pt x="20" y="188"/>
                  <a:pt x="21" y="194"/>
                  <a:pt x="18" y="201"/>
                </a:cubicBezTo>
                <a:cubicBezTo>
                  <a:pt x="15" y="218"/>
                  <a:pt x="23" y="223"/>
                  <a:pt x="29" y="237"/>
                </a:cubicBezTo>
                <a:cubicBezTo>
                  <a:pt x="31" y="249"/>
                  <a:pt x="27" y="272"/>
                  <a:pt x="41" y="274"/>
                </a:cubicBezTo>
                <a:cubicBezTo>
                  <a:pt x="48" y="273"/>
                  <a:pt x="50" y="271"/>
                  <a:pt x="56" y="267"/>
                </a:cubicBezTo>
                <a:cubicBezTo>
                  <a:pt x="65" y="268"/>
                  <a:pt x="71" y="269"/>
                  <a:pt x="80" y="271"/>
                </a:cubicBezTo>
                <a:cubicBezTo>
                  <a:pt x="85" y="273"/>
                  <a:pt x="87" y="277"/>
                  <a:pt x="92" y="280"/>
                </a:cubicBezTo>
                <a:cubicBezTo>
                  <a:pt x="97" y="288"/>
                  <a:pt x="100" y="297"/>
                  <a:pt x="104" y="306"/>
                </a:cubicBezTo>
                <a:cubicBezTo>
                  <a:pt x="105" y="313"/>
                  <a:pt x="106" y="315"/>
                  <a:pt x="111" y="319"/>
                </a:cubicBezTo>
                <a:cubicBezTo>
                  <a:pt x="118" y="318"/>
                  <a:pt x="122" y="316"/>
                  <a:pt x="128" y="315"/>
                </a:cubicBezTo>
                <a:cubicBezTo>
                  <a:pt x="139" y="323"/>
                  <a:pt x="132" y="333"/>
                  <a:pt x="123" y="340"/>
                </a:cubicBezTo>
                <a:cubicBezTo>
                  <a:pt x="121" y="352"/>
                  <a:pt x="119" y="359"/>
                  <a:pt x="134" y="361"/>
                </a:cubicBezTo>
                <a:cubicBezTo>
                  <a:pt x="147" y="359"/>
                  <a:pt x="160" y="355"/>
                  <a:pt x="173" y="354"/>
                </a:cubicBezTo>
                <a:cubicBezTo>
                  <a:pt x="179" y="351"/>
                  <a:pt x="184" y="352"/>
                  <a:pt x="188" y="358"/>
                </a:cubicBezTo>
                <a:cubicBezTo>
                  <a:pt x="189" y="365"/>
                  <a:pt x="201" y="379"/>
                  <a:pt x="207" y="384"/>
                </a:cubicBezTo>
                <a:cubicBezTo>
                  <a:pt x="222" y="381"/>
                  <a:pt x="232" y="372"/>
                  <a:pt x="248" y="369"/>
                </a:cubicBezTo>
                <a:cubicBezTo>
                  <a:pt x="254" y="364"/>
                  <a:pt x="261" y="361"/>
                  <a:pt x="269" y="360"/>
                </a:cubicBezTo>
                <a:cubicBezTo>
                  <a:pt x="274" y="358"/>
                  <a:pt x="278" y="357"/>
                  <a:pt x="282" y="354"/>
                </a:cubicBezTo>
                <a:cubicBezTo>
                  <a:pt x="291" y="356"/>
                  <a:pt x="290" y="357"/>
                  <a:pt x="300" y="355"/>
                </a:cubicBezTo>
                <a:cubicBezTo>
                  <a:pt x="303" y="349"/>
                  <a:pt x="300" y="346"/>
                  <a:pt x="297" y="340"/>
                </a:cubicBezTo>
                <a:cubicBezTo>
                  <a:pt x="302" y="330"/>
                  <a:pt x="301" y="321"/>
                  <a:pt x="291" y="315"/>
                </a:cubicBezTo>
                <a:cubicBezTo>
                  <a:pt x="286" y="307"/>
                  <a:pt x="280" y="300"/>
                  <a:pt x="275" y="292"/>
                </a:cubicBezTo>
                <a:cubicBezTo>
                  <a:pt x="278" y="285"/>
                  <a:pt x="282" y="284"/>
                  <a:pt x="279" y="277"/>
                </a:cubicBezTo>
                <a:cubicBezTo>
                  <a:pt x="278" y="268"/>
                  <a:pt x="277" y="258"/>
                  <a:pt x="273" y="250"/>
                </a:cubicBezTo>
                <a:cubicBezTo>
                  <a:pt x="271" y="246"/>
                  <a:pt x="267" y="238"/>
                  <a:pt x="267" y="238"/>
                </a:cubicBezTo>
                <a:cubicBezTo>
                  <a:pt x="266" y="230"/>
                  <a:pt x="265" y="229"/>
                  <a:pt x="258" y="225"/>
                </a:cubicBezTo>
                <a:cubicBezTo>
                  <a:pt x="250" y="212"/>
                  <a:pt x="234" y="203"/>
                  <a:pt x="221" y="196"/>
                </a:cubicBezTo>
                <a:cubicBezTo>
                  <a:pt x="207" y="199"/>
                  <a:pt x="199" y="208"/>
                  <a:pt x="186" y="211"/>
                </a:cubicBezTo>
                <a:cubicBezTo>
                  <a:pt x="185" y="212"/>
                  <a:pt x="183" y="214"/>
                  <a:pt x="182" y="213"/>
                </a:cubicBezTo>
                <a:cubicBezTo>
                  <a:pt x="180" y="212"/>
                  <a:pt x="176" y="201"/>
                  <a:pt x="174" y="199"/>
                </a:cubicBezTo>
                <a:cubicBezTo>
                  <a:pt x="170" y="194"/>
                  <a:pt x="162" y="190"/>
                  <a:pt x="156" y="189"/>
                </a:cubicBezTo>
                <a:cubicBezTo>
                  <a:pt x="154" y="178"/>
                  <a:pt x="149" y="171"/>
                  <a:pt x="144" y="162"/>
                </a:cubicBezTo>
                <a:cubicBezTo>
                  <a:pt x="143" y="157"/>
                  <a:pt x="141" y="153"/>
                  <a:pt x="140" y="148"/>
                </a:cubicBezTo>
                <a:cubicBezTo>
                  <a:pt x="144" y="143"/>
                  <a:pt x="146" y="142"/>
                  <a:pt x="152" y="141"/>
                </a:cubicBezTo>
                <a:cubicBezTo>
                  <a:pt x="158" y="110"/>
                  <a:pt x="155" y="98"/>
                  <a:pt x="132" y="84"/>
                </a:cubicBezTo>
                <a:cubicBezTo>
                  <a:pt x="129" y="69"/>
                  <a:pt x="129" y="67"/>
                  <a:pt x="114" y="64"/>
                </a:cubicBezTo>
                <a:cubicBezTo>
                  <a:pt x="105" y="57"/>
                  <a:pt x="104" y="46"/>
                  <a:pt x="95" y="39"/>
                </a:cubicBezTo>
                <a:cubicBezTo>
                  <a:pt x="89" y="29"/>
                  <a:pt x="84" y="19"/>
                  <a:pt x="75" y="12"/>
                </a:cubicBezTo>
                <a:cubicBezTo>
                  <a:pt x="71" y="5"/>
                  <a:pt x="69" y="0"/>
                  <a:pt x="60" y="0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5" name="Freeform 11"/>
          <p:cNvSpPr>
            <a:spLocks/>
          </p:cNvSpPr>
          <p:nvPr/>
        </p:nvSpPr>
        <p:spPr bwMode="auto">
          <a:xfrm>
            <a:off x="5757863" y="3190875"/>
            <a:ext cx="652462" cy="777875"/>
          </a:xfrm>
          <a:custGeom>
            <a:avLst/>
            <a:gdLst>
              <a:gd name="T0" fmla="*/ 2147483647 w 411"/>
              <a:gd name="T1" fmla="*/ 2147483647 h 490"/>
              <a:gd name="T2" fmla="*/ 2147483647 w 411"/>
              <a:gd name="T3" fmla="*/ 2147483647 h 490"/>
              <a:gd name="T4" fmla="*/ 2147483647 w 411"/>
              <a:gd name="T5" fmla="*/ 2147483647 h 490"/>
              <a:gd name="T6" fmla="*/ 2147483647 w 411"/>
              <a:gd name="T7" fmla="*/ 2147483647 h 490"/>
              <a:gd name="T8" fmla="*/ 2147483647 w 411"/>
              <a:gd name="T9" fmla="*/ 2147483647 h 490"/>
              <a:gd name="T10" fmla="*/ 2147483647 w 411"/>
              <a:gd name="T11" fmla="*/ 2147483647 h 490"/>
              <a:gd name="T12" fmla="*/ 2147483647 w 411"/>
              <a:gd name="T13" fmla="*/ 2147483647 h 490"/>
              <a:gd name="T14" fmla="*/ 2147483647 w 411"/>
              <a:gd name="T15" fmla="*/ 2147483647 h 490"/>
              <a:gd name="T16" fmla="*/ 2147483647 w 411"/>
              <a:gd name="T17" fmla="*/ 2147483647 h 490"/>
              <a:gd name="T18" fmla="*/ 2147483647 w 411"/>
              <a:gd name="T19" fmla="*/ 2147483647 h 490"/>
              <a:gd name="T20" fmla="*/ 2147483647 w 411"/>
              <a:gd name="T21" fmla="*/ 2147483647 h 490"/>
              <a:gd name="T22" fmla="*/ 2147483647 w 411"/>
              <a:gd name="T23" fmla="*/ 2147483647 h 490"/>
              <a:gd name="T24" fmla="*/ 2147483647 w 411"/>
              <a:gd name="T25" fmla="*/ 2147483647 h 490"/>
              <a:gd name="T26" fmla="*/ 2147483647 w 411"/>
              <a:gd name="T27" fmla="*/ 2147483647 h 490"/>
              <a:gd name="T28" fmla="*/ 2147483647 w 411"/>
              <a:gd name="T29" fmla="*/ 2147483647 h 490"/>
              <a:gd name="T30" fmla="*/ 2147483647 w 411"/>
              <a:gd name="T31" fmla="*/ 2147483647 h 490"/>
              <a:gd name="T32" fmla="*/ 2147483647 w 411"/>
              <a:gd name="T33" fmla="*/ 2147483647 h 490"/>
              <a:gd name="T34" fmla="*/ 2147483647 w 411"/>
              <a:gd name="T35" fmla="*/ 2147483647 h 490"/>
              <a:gd name="T36" fmla="*/ 2147483647 w 411"/>
              <a:gd name="T37" fmla="*/ 2147483647 h 490"/>
              <a:gd name="T38" fmla="*/ 2147483647 w 411"/>
              <a:gd name="T39" fmla="*/ 2147483647 h 490"/>
              <a:gd name="T40" fmla="*/ 2147483647 w 411"/>
              <a:gd name="T41" fmla="*/ 2147483647 h 490"/>
              <a:gd name="T42" fmla="*/ 2147483647 w 411"/>
              <a:gd name="T43" fmla="*/ 2147483647 h 490"/>
              <a:gd name="T44" fmla="*/ 2147483647 w 411"/>
              <a:gd name="T45" fmla="*/ 2147483647 h 490"/>
              <a:gd name="T46" fmla="*/ 2147483647 w 411"/>
              <a:gd name="T47" fmla="*/ 2147483647 h 490"/>
              <a:gd name="T48" fmla="*/ 2147483647 w 411"/>
              <a:gd name="T49" fmla="*/ 2147483647 h 490"/>
              <a:gd name="T50" fmla="*/ 2147483647 w 411"/>
              <a:gd name="T51" fmla="*/ 2147483647 h 490"/>
              <a:gd name="T52" fmla="*/ 2147483647 w 411"/>
              <a:gd name="T53" fmla="*/ 2147483647 h 490"/>
              <a:gd name="T54" fmla="*/ 2147483647 w 411"/>
              <a:gd name="T55" fmla="*/ 2147483647 h 490"/>
              <a:gd name="T56" fmla="*/ 2147483647 w 411"/>
              <a:gd name="T57" fmla="*/ 2147483647 h 490"/>
              <a:gd name="T58" fmla="*/ 2147483647 w 411"/>
              <a:gd name="T59" fmla="*/ 2147483647 h 490"/>
              <a:gd name="T60" fmla="*/ 2147483647 w 411"/>
              <a:gd name="T61" fmla="*/ 2147483647 h 490"/>
              <a:gd name="T62" fmla="*/ 2147483647 w 411"/>
              <a:gd name="T63" fmla="*/ 2147483647 h 49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411"/>
              <a:gd name="T97" fmla="*/ 0 h 490"/>
              <a:gd name="T98" fmla="*/ 411 w 411"/>
              <a:gd name="T99" fmla="*/ 490 h 490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411" h="490">
                <a:moveTo>
                  <a:pt x="309" y="6"/>
                </a:moveTo>
                <a:cubicBezTo>
                  <a:pt x="293" y="1"/>
                  <a:pt x="294" y="0"/>
                  <a:pt x="285" y="12"/>
                </a:cubicBezTo>
                <a:cubicBezTo>
                  <a:pt x="283" y="20"/>
                  <a:pt x="280" y="25"/>
                  <a:pt x="273" y="29"/>
                </a:cubicBezTo>
                <a:cubicBezTo>
                  <a:pt x="269" y="34"/>
                  <a:pt x="266" y="36"/>
                  <a:pt x="261" y="39"/>
                </a:cubicBezTo>
                <a:cubicBezTo>
                  <a:pt x="259" y="51"/>
                  <a:pt x="263" y="37"/>
                  <a:pt x="255" y="48"/>
                </a:cubicBezTo>
                <a:cubicBezTo>
                  <a:pt x="249" y="58"/>
                  <a:pt x="253" y="59"/>
                  <a:pt x="239" y="62"/>
                </a:cubicBezTo>
                <a:cubicBezTo>
                  <a:pt x="235" y="70"/>
                  <a:pt x="242" y="73"/>
                  <a:pt x="248" y="77"/>
                </a:cubicBezTo>
                <a:cubicBezTo>
                  <a:pt x="255" y="91"/>
                  <a:pt x="241" y="103"/>
                  <a:pt x="231" y="111"/>
                </a:cubicBezTo>
                <a:cubicBezTo>
                  <a:pt x="225" y="121"/>
                  <a:pt x="230" y="111"/>
                  <a:pt x="227" y="128"/>
                </a:cubicBezTo>
                <a:cubicBezTo>
                  <a:pt x="226" y="136"/>
                  <a:pt x="210" y="148"/>
                  <a:pt x="204" y="153"/>
                </a:cubicBezTo>
                <a:cubicBezTo>
                  <a:pt x="200" y="159"/>
                  <a:pt x="199" y="161"/>
                  <a:pt x="192" y="162"/>
                </a:cubicBezTo>
                <a:cubicBezTo>
                  <a:pt x="174" y="171"/>
                  <a:pt x="162" y="182"/>
                  <a:pt x="141" y="186"/>
                </a:cubicBezTo>
                <a:cubicBezTo>
                  <a:pt x="135" y="189"/>
                  <a:pt x="132" y="186"/>
                  <a:pt x="126" y="185"/>
                </a:cubicBezTo>
                <a:cubicBezTo>
                  <a:pt x="120" y="182"/>
                  <a:pt x="117" y="185"/>
                  <a:pt x="111" y="188"/>
                </a:cubicBezTo>
                <a:cubicBezTo>
                  <a:pt x="108" y="192"/>
                  <a:pt x="108" y="197"/>
                  <a:pt x="104" y="201"/>
                </a:cubicBezTo>
                <a:cubicBezTo>
                  <a:pt x="97" y="207"/>
                  <a:pt x="84" y="214"/>
                  <a:pt x="75" y="216"/>
                </a:cubicBezTo>
                <a:cubicBezTo>
                  <a:pt x="64" y="215"/>
                  <a:pt x="57" y="217"/>
                  <a:pt x="47" y="219"/>
                </a:cubicBezTo>
                <a:cubicBezTo>
                  <a:pt x="42" y="222"/>
                  <a:pt x="38" y="225"/>
                  <a:pt x="33" y="227"/>
                </a:cubicBezTo>
                <a:cubicBezTo>
                  <a:pt x="27" y="235"/>
                  <a:pt x="28" y="243"/>
                  <a:pt x="18" y="249"/>
                </a:cubicBezTo>
                <a:cubicBezTo>
                  <a:pt x="13" y="255"/>
                  <a:pt x="10" y="260"/>
                  <a:pt x="6" y="267"/>
                </a:cubicBezTo>
                <a:cubicBezTo>
                  <a:pt x="5" y="272"/>
                  <a:pt x="3" y="277"/>
                  <a:pt x="2" y="282"/>
                </a:cubicBezTo>
                <a:cubicBezTo>
                  <a:pt x="2" y="291"/>
                  <a:pt x="0" y="318"/>
                  <a:pt x="14" y="321"/>
                </a:cubicBezTo>
                <a:cubicBezTo>
                  <a:pt x="22" y="327"/>
                  <a:pt x="32" y="328"/>
                  <a:pt x="42" y="330"/>
                </a:cubicBezTo>
                <a:cubicBezTo>
                  <a:pt x="48" y="332"/>
                  <a:pt x="50" y="334"/>
                  <a:pt x="53" y="339"/>
                </a:cubicBezTo>
                <a:cubicBezTo>
                  <a:pt x="45" y="347"/>
                  <a:pt x="38" y="352"/>
                  <a:pt x="53" y="354"/>
                </a:cubicBezTo>
                <a:cubicBezTo>
                  <a:pt x="54" y="354"/>
                  <a:pt x="61" y="357"/>
                  <a:pt x="59" y="360"/>
                </a:cubicBezTo>
                <a:cubicBezTo>
                  <a:pt x="56" y="366"/>
                  <a:pt x="45" y="374"/>
                  <a:pt x="45" y="374"/>
                </a:cubicBezTo>
                <a:cubicBezTo>
                  <a:pt x="47" y="387"/>
                  <a:pt x="45" y="388"/>
                  <a:pt x="56" y="390"/>
                </a:cubicBezTo>
                <a:cubicBezTo>
                  <a:pt x="62" y="393"/>
                  <a:pt x="62" y="395"/>
                  <a:pt x="63" y="401"/>
                </a:cubicBezTo>
                <a:cubicBezTo>
                  <a:pt x="62" y="409"/>
                  <a:pt x="61" y="415"/>
                  <a:pt x="65" y="423"/>
                </a:cubicBezTo>
                <a:cubicBezTo>
                  <a:pt x="67" y="433"/>
                  <a:pt x="68" y="431"/>
                  <a:pt x="66" y="444"/>
                </a:cubicBezTo>
                <a:cubicBezTo>
                  <a:pt x="69" y="460"/>
                  <a:pt x="79" y="471"/>
                  <a:pt x="95" y="474"/>
                </a:cubicBezTo>
                <a:cubicBezTo>
                  <a:pt x="101" y="477"/>
                  <a:pt x="106" y="482"/>
                  <a:pt x="113" y="483"/>
                </a:cubicBezTo>
                <a:cubicBezTo>
                  <a:pt x="120" y="486"/>
                  <a:pt x="127" y="488"/>
                  <a:pt x="135" y="489"/>
                </a:cubicBezTo>
                <a:cubicBezTo>
                  <a:pt x="146" y="488"/>
                  <a:pt x="150" y="490"/>
                  <a:pt x="156" y="482"/>
                </a:cubicBezTo>
                <a:cubicBezTo>
                  <a:pt x="156" y="469"/>
                  <a:pt x="147" y="437"/>
                  <a:pt x="167" y="434"/>
                </a:cubicBezTo>
                <a:cubicBezTo>
                  <a:pt x="173" y="431"/>
                  <a:pt x="175" y="434"/>
                  <a:pt x="180" y="438"/>
                </a:cubicBezTo>
                <a:cubicBezTo>
                  <a:pt x="186" y="449"/>
                  <a:pt x="188" y="454"/>
                  <a:pt x="198" y="462"/>
                </a:cubicBezTo>
                <a:cubicBezTo>
                  <a:pt x="207" y="461"/>
                  <a:pt x="213" y="462"/>
                  <a:pt x="218" y="455"/>
                </a:cubicBezTo>
                <a:cubicBezTo>
                  <a:pt x="219" y="443"/>
                  <a:pt x="221" y="443"/>
                  <a:pt x="233" y="444"/>
                </a:cubicBezTo>
                <a:cubicBezTo>
                  <a:pt x="241" y="446"/>
                  <a:pt x="244" y="445"/>
                  <a:pt x="251" y="441"/>
                </a:cubicBezTo>
                <a:cubicBezTo>
                  <a:pt x="253" y="426"/>
                  <a:pt x="258" y="417"/>
                  <a:pt x="270" y="408"/>
                </a:cubicBezTo>
                <a:cubicBezTo>
                  <a:pt x="274" y="409"/>
                  <a:pt x="274" y="415"/>
                  <a:pt x="278" y="416"/>
                </a:cubicBezTo>
                <a:cubicBezTo>
                  <a:pt x="283" y="417"/>
                  <a:pt x="293" y="413"/>
                  <a:pt x="293" y="413"/>
                </a:cubicBezTo>
                <a:cubicBezTo>
                  <a:pt x="299" y="409"/>
                  <a:pt x="304" y="405"/>
                  <a:pt x="311" y="402"/>
                </a:cubicBezTo>
                <a:cubicBezTo>
                  <a:pt x="315" y="398"/>
                  <a:pt x="319" y="396"/>
                  <a:pt x="324" y="393"/>
                </a:cubicBezTo>
                <a:cubicBezTo>
                  <a:pt x="331" y="383"/>
                  <a:pt x="330" y="374"/>
                  <a:pt x="344" y="371"/>
                </a:cubicBezTo>
                <a:cubicBezTo>
                  <a:pt x="348" y="364"/>
                  <a:pt x="349" y="362"/>
                  <a:pt x="345" y="354"/>
                </a:cubicBezTo>
                <a:cubicBezTo>
                  <a:pt x="349" y="332"/>
                  <a:pt x="351" y="332"/>
                  <a:pt x="372" y="329"/>
                </a:cubicBezTo>
                <a:cubicBezTo>
                  <a:pt x="379" y="326"/>
                  <a:pt x="382" y="319"/>
                  <a:pt x="386" y="312"/>
                </a:cubicBezTo>
                <a:cubicBezTo>
                  <a:pt x="388" y="302"/>
                  <a:pt x="389" y="301"/>
                  <a:pt x="383" y="293"/>
                </a:cubicBezTo>
                <a:cubicBezTo>
                  <a:pt x="387" y="287"/>
                  <a:pt x="388" y="285"/>
                  <a:pt x="395" y="284"/>
                </a:cubicBezTo>
                <a:cubicBezTo>
                  <a:pt x="401" y="279"/>
                  <a:pt x="405" y="274"/>
                  <a:pt x="411" y="270"/>
                </a:cubicBezTo>
                <a:cubicBezTo>
                  <a:pt x="410" y="263"/>
                  <a:pt x="409" y="261"/>
                  <a:pt x="404" y="257"/>
                </a:cubicBezTo>
                <a:cubicBezTo>
                  <a:pt x="398" y="248"/>
                  <a:pt x="392" y="240"/>
                  <a:pt x="387" y="230"/>
                </a:cubicBezTo>
                <a:cubicBezTo>
                  <a:pt x="381" y="199"/>
                  <a:pt x="366" y="180"/>
                  <a:pt x="348" y="155"/>
                </a:cubicBezTo>
                <a:cubicBezTo>
                  <a:pt x="347" y="149"/>
                  <a:pt x="345" y="146"/>
                  <a:pt x="342" y="141"/>
                </a:cubicBezTo>
                <a:cubicBezTo>
                  <a:pt x="346" y="130"/>
                  <a:pt x="352" y="122"/>
                  <a:pt x="356" y="111"/>
                </a:cubicBezTo>
                <a:cubicBezTo>
                  <a:pt x="353" y="102"/>
                  <a:pt x="349" y="105"/>
                  <a:pt x="353" y="96"/>
                </a:cubicBezTo>
                <a:cubicBezTo>
                  <a:pt x="354" y="91"/>
                  <a:pt x="356" y="86"/>
                  <a:pt x="357" y="81"/>
                </a:cubicBezTo>
                <a:cubicBezTo>
                  <a:pt x="350" y="71"/>
                  <a:pt x="349" y="65"/>
                  <a:pt x="336" y="60"/>
                </a:cubicBezTo>
                <a:cubicBezTo>
                  <a:pt x="324" y="62"/>
                  <a:pt x="319" y="61"/>
                  <a:pt x="308" y="59"/>
                </a:cubicBezTo>
                <a:cubicBezTo>
                  <a:pt x="304" y="52"/>
                  <a:pt x="302" y="52"/>
                  <a:pt x="306" y="45"/>
                </a:cubicBezTo>
                <a:cubicBezTo>
                  <a:pt x="307" y="37"/>
                  <a:pt x="306" y="14"/>
                  <a:pt x="309" y="6"/>
                </a:cubicBezTo>
                <a:close/>
              </a:path>
            </a:pathLst>
          </a:custGeom>
          <a:solidFill>
            <a:srgbClr val="FFFF00"/>
          </a:solidFill>
          <a:ln w="9525" cap="flat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6" name="Freeform 12"/>
          <p:cNvSpPr>
            <a:spLocks/>
          </p:cNvSpPr>
          <p:nvPr/>
        </p:nvSpPr>
        <p:spPr bwMode="auto">
          <a:xfrm>
            <a:off x="3436938" y="2919413"/>
            <a:ext cx="771525" cy="525462"/>
          </a:xfrm>
          <a:custGeom>
            <a:avLst/>
            <a:gdLst>
              <a:gd name="T0" fmla="*/ 2147483647 w 486"/>
              <a:gd name="T1" fmla="*/ 2147483647 h 331"/>
              <a:gd name="T2" fmla="*/ 2147483647 w 486"/>
              <a:gd name="T3" fmla="*/ 2147483647 h 331"/>
              <a:gd name="T4" fmla="*/ 2147483647 w 486"/>
              <a:gd name="T5" fmla="*/ 2147483647 h 331"/>
              <a:gd name="T6" fmla="*/ 2147483647 w 486"/>
              <a:gd name="T7" fmla="*/ 2147483647 h 331"/>
              <a:gd name="T8" fmla="*/ 2147483647 w 486"/>
              <a:gd name="T9" fmla="*/ 2147483647 h 331"/>
              <a:gd name="T10" fmla="*/ 2147483647 w 486"/>
              <a:gd name="T11" fmla="*/ 2147483647 h 331"/>
              <a:gd name="T12" fmla="*/ 2147483647 w 486"/>
              <a:gd name="T13" fmla="*/ 2147483647 h 331"/>
              <a:gd name="T14" fmla="*/ 2147483647 w 486"/>
              <a:gd name="T15" fmla="*/ 2147483647 h 331"/>
              <a:gd name="T16" fmla="*/ 2147483647 w 486"/>
              <a:gd name="T17" fmla="*/ 2147483647 h 331"/>
              <a:gd name="T18" fmla="*/ 2147483647 w 486"/>
              <a:gd name="T19" fmla="*/ 2147483647 h 331"/>
              <a:gd name="T20" fmla="*/ 2147483647 w 486"/>
              <a:gd name="T21" fmla="*/ 2147483647 h 331"/>
              <a:gd name="T22" fmla="*/ 2147483647 w 486"/>
              <a:gd name="T23" fmla="*/ 2147483647 h 331"/>
              <a:gd name="T24" fmla="*/ 2147483647 w 486"/>
              <a:gd name="T25" fmla="*/ 2147483647 h 331"/>
              <a:gd name="T26" fmla="*/ 2147483647 w 486"/>
              <a:gd name="T27" fmla="*/ 2147483647 h 331"/>
              <a:gd name="T28" fmla="*/ 2147483647 w 486"/>
              <a:gd name="T29" fmla="*/ 2147483647 h 331"/>
              <a:gd name="T30" fmla="*/ 2147483647 w 486"/>
              <a:gd name="T31" fmla="*/ 2147483647 h 331"/>
              <a:gd name="T32" fmla="*/ 2147483647 w 486"/>
              <a:gd name="T33" fmla="*/ 2147483647 h 331"/>
              <a:gd name="T34" fmla="*/ 2147483647 w 486"/>
              <a:gd name="T35" fmla="*/ 2147483647 h 331"/>
              <a:gd name="T36" fmla="*/ 2147483647 w 486"/>
              <a:gd name="T37" fmla="*/ 2147483647 h 331"/>
              <a:gd name="T38" fmla="*/ 2147483647 w 486"/>
              <a:gd name="T39" fmla="*/ 2147483647 h 331"/>
              <a:gd name="T40" fmla="*/ 2147483647 w 486"/>
              <a:gd name="T41" fmla="*/ 2147483647 h 331"/>
              <a:gd name="T42" fmla="*/ 2147483647 w 486"/>
              <a:gd name="T43" fmla="*/ 2147483647 h 331"/>
              <a:gd name="T44" fmla="*/ 2147483647 w 486"/>
              <a:gd name="T45" fmla="*/ 2147483647 h 331"/>
              <a:gd name="T46" fmla="*/ 2147483647 w 486"/>
              <a:gd name="T47" fmla="*/ 2147483647 h 331"/>
              <a:gd name="T48" fmla="*/ 2147483647 w 486"/>
              <a:gd name="T49" fmla="*/ 2147483647 h 331"/>
              <a:gd name="T50" fmla="*/ 2147483647 w 486"/>
              <a:gd name="T51" fmla="*/ 2147483647 h 331"/>
              <a:gd name="T52" fmla="*/ 2147483647 w 486"/>
              <a:gd name="T53" fmla="*/ 2147483647 h 331"/>
              <a:gd name="T54" fmla="*/ 2147483647 w 486"/>
              <a:gd name="T55" fmla="*/ 2147483647 h 331"/>
              <a:gd name="T56" fmla="*/ 2147483647 w 486"/>
              <a:gd name="T57" fmla="*/ 2147483647 h 331"/>
              <a:gd name="T58" fmla="*/ 2147483647 w 486"/>
              <a:gd name="T59" fmla="*/ 2147483647 h 331"/>
              <a:gd name="T60" fmla="*/ 2147483647 w 486"/>
              <a:gd name="T61" fmla="*/ 2147483647 h 331"/>
              <a:gd name="T62" fmla="*/ 2147483647 w 486"/>
              <a:gd name="T63" fmla="*/ 2147483647 h 331"/>
              <a:gd name="T64" fmla="*/ 2147483647 w 486"/>
              <a:gd name="T65" fmla="*/ 0 h 331"/>
              <a:gd name="T66" fmla="*/ 2147483647 w 486"/>
              <a:gd name="T67" fmla="*/ 2147483647 h 331"/>
              <a:gd name="T68" fmla="*/ 2147483647 w 486"/>
              <a:gd name="T69" fmla="*/ 2147483647 h 331"/>
              <a:gd name="T70" fmla="*/ 2147483647 w 486"/>
              <a:gd name="T71" fmla="*/ 2147483647 h 331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486"/>
              <a:gd name="T109" fmla="*/ 0 h 331"/>
              <a:gd name="T110" fmla="*/ 486 w 486"/>
              <a:gd name="T111" fmla="*/ 331 h 331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486" h="331">
                <a:moveTo>
                  <a:pt x="91" y="72"/>
                </a:moveTo>
                <a:cubicBezTo>
                  <a:pt x="85" y="79"/>
                  <a:pt x="82" y="89"/>
                  <a:pt x="73" y="90"/>
                </a:cubicBezTo>
                <a:cubicBezTo>
                  <a:pt x="68" y="94"/>
                  <a:pt x="63" y="98"/>
                  <a:pt x="57" y="101"/>
                </a:cubicBezTo>
                <a:cubicBezTo>
                  <a:pt x="45" y="96"/>
                  <a:pt x="39" y="106"/>
                  <a:pt x="28" y="108"/>
                </a:cubicBezTo>
                <a:cubicBezTo>
                  <a:pt x="22" y="111"/>
                  <a:pt x="14" y="113"/>
                  <a:pt x="7" y="114"/>
                </a:cubicBezTo>
                <a:cubicBezTo>
                  <a:pt x="0" y="123"/>
                  <a:pt x="12" y="127"/>
                  <a:pt x="18" y="135"/>
                </a:cubicBezTo>
                <a:cubicBezTo>
                  <a:pt x="22" y="155"/>
                  <a:pt x="33" y="172"/>
                  <a:pt x="54" y="174"/>
                </a:cubicBezTo>
                <a:cubicBezTo>
                  <a:pt x="64" y="181"/>
                  <a:pt x="62" y="195"/>
                  <a:pt x="49" y="198"/>
                </a:cubicBezTo>
                <a:cubicBezTo>
                  <a:pt x="43" y="202"/>
                  <a:pt x="40" y="209"/>
                  <a:pt x="36" y="215"/>
                </a:cubicBezTo>
                <a:cubicBezTo>
                  <a:pt x="37" y="226"/>
                  <a:pt x="38" y="229"/>
                  <a:pt x="48" y="233"/>
                </a:cubicBezTo>
                <a:cubicBezTo>
                  <a:pt x="51" y="237"/>
                  <a:pt x="54" y="242"/>
                  <a:pt x="57" y="246"/>
                </a:cubicBezTo>
                <a:cubicBezTo>
                  <a:pt x="59" y="257"/>
                  <a:pt x="56" y="263"/>
                  <a:pt x="52" y="272"/>
                </a:cubicBezTo>
                <a:cubicBezTo>
                  <a:pt x="57" y="276"/>
                  <a:pt x="61" y="278"/>
                  <a:pt x="66" y="281"/>
                </a:cubicBezTo>
                <a:cubicBezTo>
                  <a:pt x="74" y="292"/>
                  <a:pt x="80" y="300"/>
                  <a:pt x="93" y="305"/>
                </a:cubicBezTo>
                <a:cubicBezTo>
                  <a:pt x="99" y="314"/>
                  <a:pt x="101" y="322"/>
                  <a:pt x="112" y="326"/>
                </a:cubicBezTo>
                <a:cubicBezTo>
                  <a:pt x="119" y="323"/>
                  <a:pt x="124" y="318"/>
                  <a:pt x="132" y="317"/>
                </a:cubicBezTo>
                <a:cubicBezTo>
                  <a:pt x="140" y="318"/>
                  <a:pt x="145" y="323"/>
                  <a:pt x="153" y="324"/>
                </a:cubicBezTo>
                <a:cubicBezTo>
                  <a:pt x="160" y="329"/>
                  <a:pt x="169" y="329"/>
                  <a:pt x="178" y="330"/>
                </a:cubicBezTo>
                <a:cubicBezTo>
                  <a:pt x="190" y="329"/>
                  <a:pt x="194" y="331"/>
                  <a:pt x="198" y="321"/>
                </a:cubicBezTo>
                <a:cubicBezTo>
                  <a:pt x="194" y="314"/>
                  <a:pt x="204" y="312"/>
                  <a:pt x="210" y="311"/>
                </a:cubicBezTo>
                <a:cubicBezTo>
                  <a:pt x="214" y="305"/>
                  <a:pt x="215" y="303"/>
                  <a:pt x="222" y="302"/>
                </a:cubicBezTo>
                <a:cubicBezTo>
                  <a:pt x="228" y="305"/>
                  <a:pt x="230" y="308"/>
                  <a:pt x="235" y="312"/>
                </a:cubicBezTo>
                <a:cubicBezTo>
                  <a:pt x="243" y="310"/>
                  <a:pt x="243" y="307"/>
                  <a:pt x="244" y="300"/>
                </a:cubicBezTo>
                <a:cubicBezTo>
                  <a:pt x="237" y="293"/>
                  <a:pt x="233" y="284"/>
                  <a:pt x="226" y="278"/>
                </a:cubicBezTo>
                <a:cubicBezTo>
                  <a:pt x="219" y="272"/>
                  <a:pt x="205" y="273"/>
                  <a:pt x="196" y="270"/>
                </a:cubicBezTo>
                <a:cubicBezTo>
                  <a:pt x="189" y="265"/>
                  <a:pt x="180" y="259"/>
                  <a:pt x="172" y="257"/>
                </a:cubicBezTo>
                <a:cubicBezTo>
                  <a:pt x="165" y="262"/>
                  <a:pt x="162" y="261"/>
                  <a:pt x="154" y="260"/>
                </a:cubicBezTo>
                <a:cubicBezTo>
                  <a:pt x="156" y="253"/>
                  <a:pt x="156" y="245"/>
                  <a:pt x="159" y="239"/>
                </a:cubicBezTo>
                <a:cubicBezTo>
                  <a:pt x="160" y="225"/>
                  <a:pt x="166" y="204"/>
                  <a:pt x="153" y="194"/>
                </a:cubicBezTo>
                <a:cubicBezTo>
                  <a:pt x="147" y="195"/>
                  <a:pt x="143" y="195"/>
                  <a:pt x="138" y="192"/>
                </a:cubicBezTo>
                <a:cubicBezTo>
                  <a:pt x="134" y="186"/>
                  <a:pt x="130" y="181"/>
                  <a:pt x="127" y="174"/>
                </a:cubicBezTo>
                <a:cubicBezTo>
                  <a:pt x="133" y="170"/>
                  <a:pt x="141" y="168"/>
                  <a:pt x="148" y="167"/>
                </a:cubicBezTo>
                <a:cubicBezTo>
                  <a:pt x="161" y="162"/>
                  <a:pt x="156" y="149"/>
                  <a:pt x="175" y="146"/>
                </a:cubicBezTo>
                <a:cubicBezTo>
                  <a:pt x="181" y="143"/>
                  <a:pt x="188" y="141"/>
                  <a:pt x="195" y="140"/>
                </a:cubicBezTo>
                <a:cubicBezTo>
                  <a:pt x="200" y="138"/>
                  <a:pt x="205" y="137"/>
                  <a:pt x="210" y="135"/>
                </a:cubicBezTo>
                <a:cubicBezTo>
                  <a:pt x="215" y="137"/>
                  <a:pt x="220" y="138"/>
                  <a:pt x="225" y="140"/>
                </a:cubicBezTo>
                <a:cubicBezTo>
                  <a:pt x="230" y="151"/>
                  <a:pt x="224" y="163"/>
                  <a:pt x="237" y="165"/>
                </a:cubicBezTo>
                <a:cubicBezTo>
                  <a:pt x="247" y="158"/>
                  <a:pt x="251" y="164"/>
                  <a:pt x="256" y="173"/>
                </a:cubicBezTo>
                <a:cubicBezTo>
                  <a:pt x="258" y="181"/>
                  <a:pt x="257" y="184"/>
                  <a:pt x="264" y="188"/>
                </a:cubicBezTo>
                <a:cubicBezTo>
                  <a:pt x="272" y="184"/>
                  <a:pt x="268" y="178"/>
                  <a:pt x="276" y="176"/>
                </a:cubicBezTo>
                <a:cubicBezTo>
                  <a:pt x="285" y="183"/>
                  <a:pt x="285" y="196"/>
                  <a:pt x="297" y="198"/>
                </a:cubicBezTo>
                <a:cubicBezTo>
                  <a:pt x="302" y="200"/>
                  <a:pt x="306" y="201"/>
                  <a:pt x="310" y="204"/>
                </a:cubicBezTo>
                <a:cubicBezTo>
                  <a:pt x="316" y="215"/>
                  <a:pt x="327" y="221"/>
                  <a:pt x="339" y="222"/>
                </a:cubicBezTo>
                <a:cubicBezTo>
                  <a:pt x="349" y="230"/>
                  <a:pt x="342" y="234"/>
                  <a:pt x="346" y="248"/>
                </a:cubicBezTo>
                <a:cubicBezTo>
                  <a:pt x="347" y="253"/>
                  <a:pt x="371" y="251"/>
                  <a:pt x="378" y="252"/>
                </a:cubicBezTo>
                <a:cubicBezTo>
                  <a:pt x="386" y="256"/>
                  <a:pt x="394" y="260"/>
                  <a:pt x="402" y="261"/>
                </a:cubicBezTo>
                <a:cubicBezTo>
                  <a:pt x="410" y="260"/>
                  <a:pt x="415" y="255"/>
                  <a:pt x="423" y="254"/>
                </a:cubicBezTo>
                <a:cubicBezTo>
                  <a:pt x="429" y="251"/>
                  <a:pt x="434" y="246"/>
                  <a:pt x="441" y="245"/>
                </a:cubicBezTo>
                <a:cubicBezTo>
                  <a:pt x="450" y="247"/>
                  <a:pt x="450" y="248"/>
                  <a:pt x="460" y="246"/>
                </a:cubicBezTo>
                <a:cubicBezTo>
                  <a:pt x="470" y="240"/>
                  <a:pt x="468" y="234"/>
                  <a:pt x="463" y="224"/>
                </a:cubicBezTo>
                <a:cubicBezTo>
                  <a:pt x="462" y="217"/>
                  <a:pt x="460" y="213"/>
                  <a:pt x="459" y="207"/>
                </a:cubicBezTo>
                <a:cubicBezTo>
                  <a:pt x="460" y="198"/>
                  <a:pt x="464" y="194"/>
                  <a:pt x="471" y="188"/>
                </a:cubicBezTo>
                <a:cubicBezTo>
                  <a:pt x="478" y="189"/>
                  <a:pt x="480" y="194"/>
                  <a:pt x="483" y="186"/>
                </a:cubicBezTo>
                <a:cubicBezTo>
                  <a:pt x="485" y="174"/>
                  <a:pt x="486" y="169"/>
                  <a:pt x="483" y="152"/>
                </a:cubicBezTo>
                <a:cubicBezTo>
                  <a:pt x="483" y="150"/>
                  <a:pt x="454" y="135"/>
                  <a:pt x="451" y="134"/>
                </a:cubicBezTo>
                <a:cubicBezTo>
                  <a:pt x="431" y="137"/>
                  <a:pt x="421" y="127"/>
                  <a:pt x="403" y="123"/>
                </a:cubicBezTo>
                <a:cubicBezTo>
                  <a:pt x="395" y="117"/>
                  <a:pt x="391" y="108"/>
                  <a:pt x="382" y="101"/>
                </a:cubicBezTo>
                <a:cubicBezTo>
                  <a:pt x="380" y="93"/>
                  <a:pt x="378" y="89"/>
                  <a:pt x="373" y="83"/>
                </a:cubicBezTo>
                <a:cubicBezTo>
                  <a:pt x="370" y="80"/>
                  <a:pt x="366" y="74"/>
                  <a:pt x="366" y="74"/>
                </a:cubicBezTo>
                <a:cubicBezTo>
                  <a:pt x="370" y="67"/>
                  <a:pt x="388" y="63"/>
                  <a:pt x="388" y="63"/>
                </a:cubicBezTo>
                <a:cubicBezTo>
                  <a:pt x="397" y="52"/>
                  <a:pt x="391" y="43"/>
                  <a:pt x="379" y="41"/>
                </a:cubicBezTo>
                <a:cubicBezTo>
                  <a:pt x="363" y="33"/>
                  <a:pt x="348" y="22"/>
                  <a:pt x="334" y="11"/>
                </a:cubicBezTo>
                <a:cubicBezTo>
                  <a:pt x="329" y="7"/>
                  <a:pt x="315" y="3"/>
                  <a:pt x="315" y="3"/>
                </a:cubicBezTo>
                <a:cubicBezTo>
                  <a:pt x="306" y="4"/>
                  <a:pt x="296" y="4"/>
                  <a:pt x="288" y="8"/>
                </a:cubicBezTo>
                <a:cubicBezTo>
                  <a:pt x="284" y="13"/>
                  <a:pt x="282" y="15"/>
                  <a:pt x="276" y="12"/>
                </a:cubicBezTo>
                <a:cubicBezTo>
                  <a:pt x="273" y="7"/>
                  <a:pt x="272" y="4"/>
                  <a:pt x="267" y="0"/>
                </a:cubicBezTo>
                <a:cubicBezTo>
                  <a:pt x="246" y="4"/>
                  <a:pt x="231" y="24"/>
                  <a:pt x="211" y="32"/>
                </a:cubicBezTo>
                <a:cubicBezTo>
                  <a:pt x="203" y="31"/>
                  <a:pt x="194" y="31"/>
                  <a:pt x="186" y="27"/>
                </a:cubicBezTo>
                <a:cubicBezTo>
                  <a:pt x="169" y="31"/>
                  <a:pt x="159" y="42"/>
                  <a:pt x="145" y="45"/>
                </a:cubicBezTo>
                <a:cubicBezTo>
                  <a:pt x="137" y="49"/>
                  <a:pt x="130" y="52"/>
                  <a:pt x="123" y="57"/>
                </a:cubicBezTo>
                <a:cubicBezTo>
                  <a:pt x="120" y="65"/>
                  <a:pt x="114" y="67"/>
                  <a:pt x="106" y="69"/>
                </a:cubicBezTo>
                <a:cubicBezTo>
                  <a:pt x="101" y="70"/>
                  <a:pt x="91" y="72"/>
                  <a:pt x="91" y="72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2066925" y="2952750"/>
            <a:ext cx="14382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 b="1"/>
              <a:t>North Fork John Day</a:t>
            </a: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3643313" y="3138488"/>
            <a:ext cx="1995487" cy="534987"/>
            <a:chOff x="2295" y="1977"/>
            <a:chExt cx="1257" cy="337"/>
          </a:xfrm>
        </p:grpSpPr>
        <p:sp>
          <p:nvSpPr>
            <p:cNvPr id="6184" name="Freeform 15"/>
            <p:cNvSpPr>
              <a:spLocks/>
            </p:cNvSpPr>
            <p:nvPr/>
          </p:nvSpPr>
          <p:spPr bwMode="auto">
            <a:xfrm>
              <a:off x="2295" y="1977"/>
              <a:ext cx="339" cy="237"/>
            </a:xfrm>
            <a:custGeom>
              <a:avLst/>
              <a:gdLst>
                <a:gd name="T0" fmla="*/ 200 w 339"/>
                <a:gd name="T1" fmla="*/ 171 h 237"/>
                <a:gd name="T2" fmla="*/ 230 w 339"/>
                <a:gd name="T3" fmla="*/ 179 h 237"/>
                <a:gd name="T4" fmla="*/ 246 w 339"/>
                <a:gd name="T5" fmla="*/ 207 h 237"/>
                <a:gd name="T6" fmla="*/ 290 w 339"/>
                <a:gd name="T7" fmla="*/ 237 h 237"/>
                <a:gd name="T8" fmla="*/ 314 w 339"/>
                <a:gd name="T9" fmla="*/ 231 h 237"/>
                <a:gd name="T10" fmla="*/ 311 w 339"/>
                <a:gd name="T11" fmla="*/ 212 h 237"/>
                <a:gd name="T12" fmla="*/ 327 w 339"/>
                <a:gd name="T13" fmla="*/ 191 h 237"/>
                <a:gd name="T14" fmla="*/ 284 w 339"/>
                <a:gd name="T15" fmla="*/ 146 h 237"/>
                <a:gd name="T16" fmla="*/ 270 w 339"/>
                <a:gd name="T17" fmla="*/ 138 h 237"/>
                <a:gd name="T18" fmla="*/ 255 w 339"/>
                <a:gd name="T19" fmla="*/ 119 h 237"/>
                <a:gd name="T20" fmla="*/ 221 w 339"/>
                <a:gd name="T21" fmla="*/ 114 h 237"/>
                <a:gd name="T22" fmla="*/ 213 w 339"/>
                <a:gd name="T23" fmla="*/ 98 h 237"/>
                <a:gd name="T24" fmla="*/ 189 w 339"/>
                <a:gd name="T25" fmla="*/ 77 h 237"/>
                <a:gd name="T26" fmla="*/ 168 w 339"/>
                <a:gd name="T27" fmla="*/ 62 h 237"/>
                <a:gd name="T28" fmla="*/ 147 w 339"/>
                <a:gd name="T29" fmla="*/ 41 h 237"/>
                <a:gd name="T30" fmla="*/ 131 w 339"/>
                <a:gd name="T31" fmla="*/ 48 h 237"/>
                <a:gd name="T32" fmla="*/ 117 w 339"/>
                <a:gd name="T33" fmla="*/ 27 h 237"/>
                <a:gd name="T34" fmla="*/ 99 w 339"/>
                <a:gd name="T35" fmla="*/ 23 h 237"/>
                <a:gd name="T36" fmla="*/ 90 w 339"/>
                <a:gd name="T37" fmla="*/ 0 h 237"/>
                <a:gd name="T38" fmla="*/ 60 w 339"/>
                <a:gd name="T39" fmla="*/ 9 h 237"/>
                <a:gd name="T40" fmla="*/ 33 w 339"/>
                <a:gd name="T41" fmla="*/ 15 h 237"/>
                <a:gd name="T42" fmla="*/ 24 w 339"/>
                <a:gd name="T43" fmla="*/ 27 h 237"/>
                <a:gd name="T44" fmla="*/ 0 w 339"/>
                <a:gd name="T45" fmla="*/ 33 h 237"/>
                <a:gd name="T46" fmla="*/ 26 w 339"/>
                <a:gd name="T47" fmla="*/ 56 h 237"/>
                <a:gd name="T48" fmla="*/ 24 w 339"/>
                <a:gd name="T49" fmla="*/ 111 h 237"/>
                <a:gd name="T50" fmla="*/ 41 w 339"/>
                <a:gd name="T51" fmla="*/ 119 h 237"/>
                <a:gd name="T52" fmla="*/ 71 w 339"/>
                <a:gd name="T53" fmla="*/ 132 h 237"/>
                <a:gd name="T54" fmla="*/ 95 w 339"/>
                <a:gd name="T55" fmla="*/ 140 h 237"/>
                <a:gd name="T56" fmla="*/ 105 w 339"/>
                <a:gd name="T57" fmla="*/ 150 h 237"/>
                <a:gd name="T58" fmla="*/ 134 w 339"/>
                <a:gd name="T59" fmla="*/ 174 h 237"/>
                <a:gd name="T60" fmla="*/ 143 w 339"/>
                <a:gd name="T61" fmla="*/ 177 h 237"/>
                <a:gd name="T62" fmla="*/ 156 w 339"/>
                <a:gd name="T63" fmla="*/ 194 h 237"/>
                <a:gd name="T64" fmla="*/ 191 w 339"/>
                <a:gd name="T65" fmla="*/ 171 h 237"/>
                <a:gd name="T66" fmla="*/ 200 w 339"/>
                <a:gd name="T67" fmla="*/ 171 h 23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39"/>
                <a:gd name="T103" fmla="*/ 0 h 237"/>
                <a:gd name="T104" fmla="*/ 339 w 339"/>
                <a:gd name="T105" fmla="*/ 237 h 23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39" h="237">
                  <a:moveTo>
                    <a:pt x="200" y="171"/>
                  </a:moveTo>
                  <a:cubicBezTo>
                    <a:pt x="211" y="174"/>
                    <a:pt x="220" y="173"/>
                    <a:pt x="230" y="179"/>
                  </a:cubicBezTo>
                  <a:cubicBezTo>
                    <a:pt x="232" y="189"/>
                    <a:pt x="238" y="201"/>
                    <a:pt x="246" y="207"/>
                  </a:cubicBezTo>
                  <a:cubicBezTo>
                    <a:pt x="253" y="219"/>
                    <a:pt x="276" y="234"/>
                    <a:pt x="290" y="237"/>
                  </a:cubicBezTo>
                  <a:cubicBezTo>
                    <a:pt x="300" y="236"/>
                    <a:pt x="306" y="236"/>
                    <a:pt x="314" y="231"/>
                  </a:cubicBezTo>
                  <a:cubicBezTo>
                    <a:pt x="318" y="224"/>
                    <a:pt x="316" y="219"/>
                    <a:pt x="311" y="212"/>
                  </a:cubicBezTo>
                  <a:cubicBezTo>
                    <a:pt x="313" y="200"/>
                    <a:pt x="319" y="199"/>
                    <a:pt x="327" y="191"/>
                  </a:cubicBezTo>
                  <a:cubicBezTo>
                    <a:pt x="339" y="160"/>
                    <a:pt x="307" y="149"/>
                    <a:pt x="284" y="146"/>
                  </a:cubicBezTo>
                  <a:cubicBezTo>
                    <a:pt x="279" y="143"/>
                    <a:pt x="275" y="140"/>
                    <a:pt x="270" y="138"/>
                  </a:cubicBezTo>
                  <a:cubicBezTo>
                    <a:pt x="264" y="130"/>
                    <a:pt x="266" y="121"/>
                    <a:pt x="255" y="119"/>
                  </a:cubicBezTo>
                  <a:cubicBezTo>
                    <a:pt x="246" y="114"/>
                    <a:pt x="230" y="115"/>
                    <a:pt x="221" y="114"/>
                  </a:cubicBezTo>
                  <a:cubicBezTo>
                    <a:pt x="213" y="112"/>
                    <a:pt x="215" y="105"/>
                    <a:pt x="213" y="98"/>
                  </a:cubicBezTo>
                  <a:cubicBezTo>
                    <a:pt x="212" y="88"/>
                    <a:pt x="200" y="79"/>
                    <a:pt x="189" y="77"/>
                  </a:cubicBezTo>
                  <a:cubicBezTo>
                    <a:pt x="181" y="71"/>
                    <a:pt x="179" y="64"/>
                    <a:pt x="168" y="62"/>
                  </a:cubicBezTo>
                  <a:cubicBezTo>
                    <a:pt x="155" y="55"/>
                    <a:pt x="155" y="52"/>
                    <a:pt x="147" y="41"/>
                  </a:cubicBezTo>
                  <a:cubicBezTo>
                    <a:pt x="139" y="49"/>
                    <a:pt x="143" y="51"/>
                    <a:pt x="131" y="48"/>
                  </a:cubicBezTo>
                  <a:cubicBezTo>
                    <a:pt x="125" y="40"/>
                    <a:pt x="127" y="31"/>
                    <a:pt x="117" y="27"/>
                  </a:cubicBezTo>
                  <a:cubicBezTo>
                    <a:pt x="107" y="29"/>
                    <a:pt x="105" y="31"/>
                    <a:pt x="99" y="23"/>
                  </a:cubicBezTo>
                  <a:cubicBezTo>
                    <a:pt x="98" y="13"/>
                    <a:pt x="95" y="9"/>
                    <a:pt x="90" y="0"/>
                  </a:cubicBezTo>
                  <a:cubicBezTo>
                    <a:pt x="79" y="2"/>
                    <a:pt x="71" y="7"/>
                    <a:pt x="60" y="9"/>
                  </a:cubicBezTo>
                  <a:cubicBezTo>
                    <a:pt x="52" y="13"/>
                    <a:pt x="42" y="14"/>
                    <a:pt x="33" y="15"/>
                  </a:cubicBezTo>
                  <a:cubicBezTo>
                    <a:pt x="28" y="19"/>
                    <a:pt x="28" y="23"/>
                    <a:pt x="24" y="27"/>
                  </a:cubicBezTo>
                  <a:cubicBezTo>
                    <a:pt x="19" y="32"/>
                    <a:pt x="7" y="32"/>
                    <a:pt x="0" y="33"/>
                  </a:cubicBezTo>
                  <a:cubicBezTo>
                    <a:pt x="6" y="48"/>
                    <a:pt x="9" y="53"/>
                    <a:pt x="26" y="56"/>
                  </a:cubicBezTo>
                  <a:cubicBezTo>
                    <a:pt x="36" y="69"/>
                    <a:pt x="26" y="96"/>
                    <a:pt x="24" y="111"/>
                  </a:cubicBezTo>
                  <a:cubicBezTo>
                    <a:pt x="27" y="129"/>
                    <a:pt x="28" y="122"/>
                    <a:pt x="41" y="119"/>
                  </a:cubicBezTo>
                  <a:cubicBezTo>
                    <a:pt x="52" y="121"/>
                    <a:pt x="59" y="130"/>
                    <a:pt x="71" y="132"/>
                  </a:cubicBezTo>
                  <a:cubicBezTo>
                    <a:pt x="78" y="137"/>
                    <a:pt x="87" y="137"/>
                    <a:pt x="95" y="140"/>
                  </a:cubicBezTo>
                  <a:cubicBezTo>
                    <a:pt x="99" y="143"/>
                    <a:pt x="101" y="147"/>
                    <a:pt x="105" y="150"/>
                  </a:cubicBezTo>
                  <a:cubicBezTo>
                    <a:pt x="112" y="166"/>
                    <a:pt x="116" y="171"/>
                    <a:pt x="134" y="174"/>
                  </a:cubicBezTo>
                  <a:cubicBezTo>
                    <a:pt x="137" y="175"/>
                    <a:pt x="140" y="175"/>
                    <a:pt x="143" y="177"/>
                  </a:cubicBezTo>
                  <a:cubicBezTo>
                    <a:pt x="149" y="181"/>
                    <a:pt x="150" y="190"/>
                    <a:pt x="156" y="194"/>
                  </a:cubicBezTo>
                  <a:cubicBezTo>
                    <a:pt x="183" y="191"/>
                    <a:pt x="175" y="187"/>
                    <a:pt x="191" y="171"/>
                  </a:cubicBezTo>
                  <a:cubicBezTo>
                    <a:pt x="199" y="173"/>
                    <a:pt x="196" y="175"/>
                    <a:pt x="200" y="171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85" name="Text Box 16"/>
            <p:cNvSpPr txBox="1">
              <a:spLocks noChangeArrowheads="1"/>
            </p:cNvSpPr>
            <p:nvPr/>
          </p:nvSpPr>
          <p:spPr bwMode="auto">
            <a:xfrm>
              <a:off x="2592" y="2064"/>
              <a:ext cx="96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000" b="1"/>
                <a:t>Middle Fork</a:t>
              </a:r>
            </a:p>
            <a:p>
              <a:r>
                <a:rPr lang="en-US" sz="1000" b="1"/>
                <a:t>John Day</a:t>
              </a:r>
            </a:p>
          </p:txBody>
        </p:sp>
      </p:grp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2362200" y="3273425"/>
            <a:ext cx="1749425" cy="612775"/>
            <a:chOff x="1488" y="2062"/>
            <a:chExt cx="1102" cy="386"/>
          </a:xfrm>
        </p:grpSpPr>
        <p:sp>
          <p:nvSpPr>
            <p:cNvPr id="6182" name="Freeform 18"/>
            <p:cNvSpPr>
              <a:spLocks/>
            </p:cNvSpPr>
            <p:nvPr/>
          </p:nvSpPr>
          <p:spPr bwMode="auto">
            <a:xfrm>
              <a:off x="2027" y="2062"/>
              <a:ext cx="563" cy="386"/>
            </a:xfrm>
            <a:custGeom>
              <a:avLst/>
              <a:gdLst>
                <a:gd name="T0" fmla="*/ 148 w 563"/>
                <a:gd name="T1" fmla="*/ 5 h 386"/>
                <a:gd name="T2" fmla="*/ 130 w 563"/>
                <a:gd name="T3" fmla="*/ 29 h 386"/>
                <a:gd name="T4" fmla="*/ 91 w 563"/>
                <a:gd name="T5" fmla="*/ 41 h 386"/>
                <a:gd name="T6" fmla="*/ 61 w 563"/>
                <a:gd name="T7" fmla="*/ 59 h 386"/>
                <a:gd name="T8" fmla="*/ 43 w 563"/>
                <a:gd name="T9" fmla="*/ 80 h 386"/>
                <a:gd name="T10" fmla="*/ 0 w 563"/>
                <a:gd name="T11" fmla="*/ 130 h 386"/>
                <a:gd name="T12" fmla="*/ 30 w 563"/>
                <a:gd name="T13" fmla="*/ 139 h 386"/>
                <a:gd name="T14" fmla="*/ 90 w 563"/>
                <a:gd name="T15" fmla="*/ 152 h 386"/>
                <a:gd name="T16" fmla="*/ 124 w 563"/>
                <a:gd name="T17" fmla="*/ 188 h 386"/>
                <a:gd name="T18" fmla="*/ 156 w 563"/>
                <a:gd name="T19" fmla="*/ 206 h 386"/>
                <a:gd name="T20" fmla="*/ 165 w 563"/>
                <a:gd name="T21" fmla="*/ 227 h 386"/>
                <a:gd name="T22" fmla="*/ 166 w 563"/>
                <a:gd name="T23" fmla="*/ 256 h 386"/>
                <a:gd name="T24" fmla="*/ 171 w 563"/>
                <a:gd name="T25" fmla="*/ 286 h 386"/>
                <a:gd name="T26" fmla="*/ 184 w 563"/>
                <a:gd name="T27" fmla="*/ 316 h 386"/>
                <a:gd name="T28" fmla="*/ 210 w 563"/>
                <a:gd name="T29" fmla="*/ 359 h 386"/>
                <a:gd name="T30" fmla="*/ 247 w 563"/>
                <a:gd name="T31" fmla="*/ 386 h 386"/>
                <a:gd name="T32" fmla="*/ 297 w 563"/>
                <a:gd name="T33" fmla="*/ 373 h 386"/>
                <a:gd name="T34" fmla="*/ 307 w 563"/>
                <a:gd name="T35" fmla="*/ 340 h 386"/>
                <a:gd name="T36" fmla="*/ 283 w 563"/>
                <a:gd name="T37" fmla="*/ 278 h 386"/>
                <a:gd name="T38" fmla="*/ 315 w 563"/>
                <a:gd name="T39" fmla="*/ 238 h 386"/>
                <a:gd name="T40" fmla="*/ 360 w 563"/>
                <a:gd name="T41" fmla="*/ 227 h 386"/>
                <a:gd name="T42" fmla="*/ 421 w 563"/>
                <a:gd name="T43" fmla="*/ 266 h 386"/>
                <a:gd name="T44" fmla="*/ 459 w 563"/>
                <a:gd name="T45" fmla="*/ 248 h 386"/>
                <a:gd name="T46" fmla="*/ 484 w 563"/>
                <a:gd name="T47" fmla="*/ 218 h 386"/>
                <a:gd name="T48" fmla="*/ 517 w 563"/>
                <a:gd name="T49" fmla="*/ 244 h 386"/>
                <a:gd name="T50" fmla="*/ 544 w 563"/>
                <a:gd name="T51" fmla="*/ 212 h 386"/>
                <a:gd name="T52" fmla="*/ 558 w 563"/>
                <a:gd name="T53" fmla="*/ 176 h 386"/>
                <a:gd name="T54" fmla="*/ 525 w 563"/>
                <a:gd name="T55" fmla="*/ 128 h 386"/>
                <a:gd name="T56" fmla="*/ 496 w 563"/>
                <a:gd name="T57" fmla="*/ 91 h 386"/>
                <a:gd name="T58" fmla="*/ 439 w 563"/>
                <a:gd name="T59" fmla="*/ 107 h 386"/>
                <a:gd name="T60" fmla="*/ 412 w 563"/>
                <a:gd name="T61" fmla="*/ 94 h 386"/>
                <a:gd name="T62" fmla="*/ 384 w 563"/>
                <a:gd name="T63" fmla="*/ 83 h 386"/>
                <a:gd name="T64" fmla="*/ 343 w 563"/>
                <a:gd name="T65" fmla="*/ 89 h 386"/>
                <a:gd name="T66" fmla="*/ 310 w 563"/>
                <a:gd name="T67" fmla="*/ 107 h 386"/>
                <a:gd name="T68" fmla="*/ 274 w 563"/>
                <a:gd name="T69" fmla="*/ 94 h 386"/>
                <a:gd name="T70" fmla="*/ 234 w 563"/>
                <a:gd name="T71" fmla="*/ 83 h 386"/>
                <a:gd name="T72" fmla="*/ 193 w 563"/>
                <a:gd name="T73" fmla="*/ 23 h 38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63"/>
                <a:gd name="T112" fmla="*/ 0 h 386"/>
                <a:gd name="T113" fmla="*/ 563 w 563"/>
                <a:gd name="T114" fmla="*/ 386 h 38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63" h="386">
                  <a:moveTo>
                    <a:pt x="180" y="4"/>
                  </a:moveTo>
                  <a:cubicBezTo>
                    <a:pt x="169" y="0"/>
                    <a:pt x="159" y="3"/>
                    <a:pt x="148" y="5"/>
                  </a:cubicBezTo>
                  <a:cubicBezTo>
                    <a:pt x="143" y="8"/>
                    <a:pt x="140" y="13"/>
                    <a:pt x="135" y="16"/>
                  </a:cubicBezTo>
                  <a:cubicBezTo>
                    <a:pt x="133" y="20"/>
                    <a:pt x="132" y="25"/>
                    <a:pt x="130" y="29"/>
                  </a:cubicBezTo>
                  <a:cubicBezTo>
                    <a:pt x="128" y="51"/>
                    <a:pt x="124" y="45"/>
                    <a:pt x="106" y="43"/>
                  </a:cubicBezTo>
                  <a:cubicBezTo>
                    <a:pt x="100" y="40"/>
                    <a:pt x="97" y="40"/>
                    <a:pt x="91" y="41"/>
                  </a:cubicBezTo>
                  <a:cubicBezTo>
                    <a:pt x="84" y="44"/>
                    <a:pt x="78" y="41"/>
                    <a:pt x="70" y="43"/>
                  </a:cubicBezTo>
                  <a:cubicBezTo>
                    <a:pt x="64" y="48"/>
                    <a:pt x="64" y="52"/>
                    <a:pt x="61" y="59"/>
                  </a:cubicBezTo>
                  <a:cubicBezTo>
                    <a:pt x="60" y="66"/>
                    <a:pt x="58" y="67"/>
                    <a:pt x="52" y="71"/>
                  </a:cubicBezTo>
                  <a:cubicBezTo>
                    <a:pt x="49" y="74"/>
                    <a:pt x="45" y="76"/>
                    <a:pt x="43" y="80"/>
                  </a:cubicBezTo>
                  <a:cubicBezTo>
                    <a:pt x="37" y="90"/>
                    <a:pt x="32" y="110"/>
                    <a:pt x="19" y="113"/>
                  </a:cubicBezTo>
                  <a:cubicBezTo>
                    <a:pt x="10" y="117"/>
                    <a:pt x="5" y="121"/>
                    <a:pt x="0" y="130"/>
                  </a:cubicBezTo>
                  <a:cubicBezTo>
                    <a:pt x="1" y="141"/>
                    <a:pt x="4" y="144"/>
                    <a:pt x="15" y="146"/>
                  </a:cubicBezTo>
                  <a:cubicBezTo>
                    <a:pt x="21" y="145"/>
                    <a:pt x="24" y="140"/>
                    <a:pt x="30" y="139"/>
                  </a:cubicBezTo>
                  <a:cubicBezTo>
                    <a:pt x="41" y="137"/>
                    <a:pt x="52" y="137"/>
                    <a:pt x="63" y="136"/>
                  </a:cubicBezTo>
                  <a:cubicBezTo>
                    <a:pt x="80" y="131"/>
                    <a:pt x="82" y="141"/>
                    <a:pt x="90" y="152"/>
                  </a:cubicBezTo>
                  <a:cubicBezTo>
                    <a:pt x="91" y="159"/>
                    <a:pt x="93" y="167"/>
                    <a:pt x="96" y="173"/>
                  </a:cubicBezTo>
                  <a:cubicBezTo>
                    <a:pt x="98" y="184"/>
                    <a:pt x="114" y="186"/>
                    <a:pt x="124" y="188"/>
                  </a:cubicBezTo>
                  <a:cubicBezTo>
                    <a:pt x="129" y="190"/>
                    <a:pt x="132" y="193"/>
                    <a:pt x="138" y="194"/>
                  </a:cubicBezTo>
                  <a:cubicBezTo>
                    <a:pt x="144" y="197"/>
                    <a:pt x="156" y="206"/>
                    <a:pt x="156" y="206"/>
                  </a:cubicBezTo>
                  <a:cubicBezTo>
                    <a:pt x="164" y="220"/>
                    <a:pt x="154" y="202"/>
                    <a:pt x="160" y="217"/>
                  </a:cubicBezTo>
                  <a:cubicBezTo>
                    <a:pt x="161" y="220"/>
                    <a:pt x="165" y="227"/>
                    <a:pt x="165" y="227"/>
                  </a:cubicBezTo>
                  <a:cubicBezTo>
                    <a:pt x="166" y="233"/>
                    <a:pt x="168" y="236"/>
                    <a:pt x="171" y="241"/>
                  </a:cubicBezTo>
                  <a:cubicBezTo>
                    <a:pt x="172" y="249"/>
                    <a:pt x="173" y="252"/>
                    <a:pt x="166" y="256"/>
                  </a:cubicBezTo>
                  <a:cubicBezTo>
                    <a:pt x="163" y="260"/>
                    <a:pt x="162" y="264"/>
                    <a:pt x="160" y="269"/>
                  </a:cubicBezTo>
                  <a:cubicBezTo>
                    <a:pt x="157" y="283"/>
                    <a:pt x="159" y="279"/>
                    <a:pt x="171" y="286"/>
                  </a:cubicBezTo>
                  <a:cubicBezTo>
                    <a:pt x="179" y="297"/>
                    <a:pt x="179" y="291"/>
                    <a:pt x="177" y="301"/>
                  </a:cubicBezTo>
                  <a:cubicBezTo>
                    <a:pt x="178" y="308"/>
                    <a:pt x="178" y="313"/>
                    <a:pt x="184" y="316"/>
                  </a:cubicBezTo>
                  <a:cubicBezTo>
                    <a:pt x="189" y="323"/>
                    <a:pt x="194" y="330"/>
                    <a:pt x="198" y="338"/>
                  </a:cubicBezTo>
                  <a:cubicBezTo>
                    <a:pt x="200" y="347"/>
                    <a:pt x="202" y="354"/>
                    <a:pt x="210" y="359"/>
                  </a:cubicBezTo>
                  <a:cubicBezTo>
                    <a:pt x="216" y="366"/>
                    <a:pt x="225" y="367"/>
                    <a:pt x="234" y="370"/>
                  </a:cubicBezTo>
                  <a:cubicBezTo>
                    <a:pt x="238" y="376"/>
                    <a:pt x="241" y="382"/>
                    <a:pt x="247" y="386"/>
                  </a:cubicBezTo>
                  <a:cubicBezTo>
                    <a:pt x="259" y="379"/>
                    <a:pt x="254" y="380"/>
                    <a:pt x="274" y="382"/>
                  </a:cubicBezTo>
                  <a:cubicBezTo>
                    <a:pt x="282" y="380"/>
                    <a:pt x="289" y="375"/>
                    <a:pt x="297" y="373"/>
                  </a:cubicBezTo>
                  <a:cubicBezTo>
                    <a:pt x="301" y="368"/>
                    <a:pt x="306" y="365"/>
                    <a:pt x="309" y="359"/>
                  </a:cubicBezTo>
                  <a:cubicBezTo>
                    <a:pt x="310" y="352"/>
                    <a:pt x="310" y="346"/>
                    <a:pt x="307" y="340"/>
                  </a:cubicBezTo>
                  <a:cubicBezTo>
                    <a:pt x="306" y="329"/>
                    <a:pt x="307" y="315"/>
                    <a:pt x="303" y="305"/>
                  </a:cubicBezTo>
                  <a:cubicBezTo>
                    <a:pt x="299" y="295"/>
                    <a:pt x="289" y="287"/>
                    <a:pt x="283" y="278"/>
                  </a:cubicBezTo>
                  <a:cubicBezTo>
                    <a:pt x="282" y="271"/>
                    <a:pt x="283" y="264"/>
                    <a:pt x="282" y="257"/>
                  </a:cubicBezTo>
                  <a:cubicBezTo>
                    <a:pt x="285" y="237"/>
                    <a:pt x="298" y="241"/>
                    <a:pt x="315" y="238"/>
                  </a:cubicBezTo>
                  <a:cubicBezTo>
                    <a:pt x="320" y="230"/>
                    <a:pt x="325" y="222"/>
                    <a:pt x="333" y="217"/>
                  </a:cubicBezTo>
                  <a:cubicBezTo>
                    <a:pt x="343" y="218"/>
                    <a:pt x="350" y="225"/>
                    <a:pt x="360" y="227"/>
                  </a:cubicBezTo>
                  <a:cubicBezTo>
                    <a:pt x="370" y="232"/>
                    <a:pt x="377" y="239"/>
                    <a:pt x="387" y="245"/>
                  </a:cubicBezTo>
                  <a:cubicBezTo>
                    <a:pt x="395" y="255"/>
                    <a:pt x="408" y="264"/>
                    <a:pt x="421" y="266"/>
                  </a:cubicBezTo>
                  <a:cubicBezTo>
                    <a:pt x="432" y="265"/>
                    <a:pt x="432" y="264"/>
                    <a:pt x="441" y="260"/>
                  </a:cubicBezTo>
                  <a:cubicBezTo>
                    <a:pt x="446" y="255"/>
                    <a:pt x="453" y="252"/>
                    <a:pt x="459" y="248"/>
                  </a:cubicBezTo>
                  <a:cubicBezTo>
                    <a:pt x="463" y="242"/>
                    <a:pt x="463" y="239"/>
                    <a:pt x="462" y="232"/>
                  </a:cubicBezTo>
                  <a:cubicBezTo>
                    <a:pt x="464" y="222"/>
                    <a:pt x="475" y="221"/>
                    <a:pt x="484" y="218"/>
                  </a:cubicBezTo>
                  <a:cubicBezTo>
                    <a:pt x="491" y="220"/>
                    <a:pt x="496" y="220"/>
                    <a:pt x="502" y="224"/>
                  </a:cubicBezTo>
                  <a:cubicBezTo>
                    <a:pt x="507" y="233"/>
                    <a:pt x="508" y="238"/>
                    <a:pt x="517" y="244"/>
                  </a:cubicBezTo>
                  <a:cubicBezTo>
                    <a:pt x="524" y="242"/>
                    <a:pt x="527" y="243"/>
                    <a:pt x="531" y="236"/>
                  </a:cubicBezTo>
                  <a:cubicBezTo>
                    <a:pt x="532" y="228"/>
                    <a:pt x="537" y="217"/>
                    <a:pt x="544" y="212"/>
                  </a:cubicBezTo>
                  <a:cubicBezTo>
                    <a:pt x="548" y="205"/>
                    <a:pt x="551" y="200"/>
                    <a:pt x="558" y="196"/>
                  </a:cubicBezTo>
                  <a:cubicBezTo>
                    <a:pt x="561" y="190"/>
                    <a:pt x="558" y="176"/>
                    <a:pt x="558" y="176"/>
                  </a:cubicBezTo>
                  <a:cubicBezTo>
                    <a:pt x="559" y="164"/>
                    <a:pt x="563" y="151"/>
                    <a:pt x="550" y="146"/>
                  </a:cubicBezTo>
                  <a:cubicBezTo>
                    <a:pt x="543" y="137"/>
                    <a:pt x="533" y="136"/>
                    <a:pt x="525" y="128"/>
                  </a:cubicBezTo>
                  <a:cubicBezTo>
                    <a:pt x="518" y="121"/>
                    <a:pt x="514" y="113"/>
                    <a:pt x="508" y="106"/>
                  </a:cubicBezTo>
                  <a:cubicBezTo>
                    <a:pt x="507" y="99"/>
                    <a:pt x="503" y="92"/>
                    <a:pt x="496" y="91"/>
                  </a:cubicBezTo>
                  <a:cubicBezTo>
                    <a:pt x="489" y="88"/>
                    <a:pt x="480" y="87"/>
                    <a:pt x="472" y="85"/>
                  </a:cubicBezTo>
                  <a:cubicBezTo>
                    <a:pt x="455" y="87"/>
                    <a:pt x="454" y="104"/>
                    <a:pt x="439" y="107"/>
                  </a:cubicBezTo>
                  <a:cubicBezTo>
                    <a:pt x="433" y="107"/>
                    <a:pt x="427" y="107"/>
                    <a:pt x="421" y="106"/>
                  </a:cubicBezTo>
                  <a:cubicBezTo>
                    <a:pt x="416" y="105"/>
                    <a:pt x="415" y="97"/>
                    <a:pt x="412" y="94"/>
                  </a:cubicBezTo>
                  <a:cubicBezTo>
                    <a:pt x="408" y="90"/>
                    <a:pt x="403" y="89"/>
                    <a:pt x="397" y="88"/>
                  </a:cubicBezTo>
                  <a:cubicBezTo>
                    <a:pt x="393" y="86"/>
                    <a:pt x="388" y="85"/>
                    <a:pt x="384" y="83"/>
                  </a:cubicBezTo>
                  <a:cubicBezTo>
                    <a:pt x="378" y="85"/>
                    <a:pt x="364" y="82"/>
                    <a:pt x="364" y="82"/>
                  </a:cubicBezTo>
                  <a:cubicBezTo>
                    <a:pt x="356" y="83"/>
                    <a:pt x="351" y="88"/>
                    <a:pt x="343" y="89"/>
                  </a:cubicBezTo>
                  <a:cubicBezTo>
                    <a:pt x="334" y="96"/>
                    <a:pt x="344" y="87"/>
                    <a:pt x="340" y="101"/>
                  </a:cubicBezTo>
                  <a:cubicBezTo>
                    <a:pt x="338" y="111"/>
                    <a:pt x="320" y="107"/>
                    <a:pt x="310" y="107"/>
                  </a:cubicBezTo>
                  <a:cubicBezTo>
                    <a:pt x="302" y="106"/>
                    <a:pt x="297" y="101"/>
                    <a:pt x="289" y="100"/>
                  </a:cubicBezTo>
                  <a:cubicBezTo>
                    <a:pt x="284" y="97"/>
                    <a:pt x="280" y="95"/>
                    <a:pt x="274" y="94"/>
                  </a:cubicBezTo>
                  <a:cubicBezTo>
                    <a:pt x="265" y="96"/>
                    <a:pt x="259" y="102"/>
                    <a:pt x="250" y="104"/>
                  </a:cubicBezTo>
                  <a:cubicBezTo>
                    <a:pt x="242" y="98"/>
                    <a:pt x="240" y="89"/>
                    <a:pt x="234" y="83"/>
                  </a:cubicBezTo>
                  <a:cubicBezTo>
                    <a:pt x="222" y="71"/>
                    <a:pt x="204" y="68"/>
                    <a:pt x="195" y="53"/>
                  </a:cubicBezTo>
                  <a:cubicBezTo>
                    <a:pt x="197" y="42"/>
                    <a:pt x="197" y="34"/>
                    <a:pt x="193" y="23"/>
                  </a:cubicBezTo>
                  <a:cubicBezTo>
                    <a:pt x="192" y="15"/>
                    <a:pt x="185" y="11"/>
                    <a:pt x="180" y="4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83" name="Text Box 19"/>
            <p:cNvSpPr txBox="1">
              <a:spLocks noChangeArrowheads="1"/>
            </p:cNvSpPr>
            <p:nvPr/>
          </p:nvSpPr>
          <p:spPr bwMode="auto">
            <a:xfrm>
              <a:off x="1488" y="2256"/>
              <a:ext cx="768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000" b="1"/>
                <a:t>Upper John Day</a:t>
              </a:r>
            </a:p>
          </p:txBody>
        </p:sp>
      </p:grp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3043238" y="246063"/>
            <a:ext cx="1042987" cy="727075"/>
            <a:chOff x="1917" y="155"/>
            <a:chExt cx="657" cy="458"/>
          </a:xfrm>
        </p:grpSpPr>
        <p:sp>
          <p:nvSpPr>
            <p:cNvPr id="6180" name="Freeform 21"/>
            <p:cNvSpPr>
              <a:spLocks/>
            </p:cNvSpPr>
            <p:nvPr/>
          </p:nvSpPr>
          <p:spPr bwMode="auto">
            <a:xfrm>
              <a:off x="1917" y="155"/>
              <a:ext cx="278" cy="458"/>
            </a:xfrm>
            <a:custGeom>
              <a:avLst/>
              <a:gdLst>
                <a:gd name="T0" fmla="*/ 191 w 278"/>
                <a:gd name="T1" fmla="*/ 9 h 458"/>
                <a:gd name="T2" fmla="*/ 174 w 278"/>
                <a:gd name="T3" fmla="*/ 31 h 458"/>
                <a:gd name="T4" fmla="*/ 153 w 278"/>
                <a:gd name="T5" fmla="*/ 54 h 458"/>
                <a:gd name="T6" fmla="*/ 135 w 278"/>
                <a:gd name="T7" fmla="*/ 46 h 458"/>
                <a:gd name="T8" fmla="*/ 120 w 278"/>
                <a:gd name="T9" fmla="*/ 49 h 458"/>
                <a:gd name="T10" fmla="*/ 108 w 278"/>
                <a:gd name="T11" fmla="*/ 39 h 458"/>
                <a:gd name="T12" fmla="*/ 84 w 278"/>
                <a:gd name="T13" fmla="*/ 43 h 458"/>
                <a:gd name="T14" fmla="*/ 83 w 278"/>
                <a:gd name="T15" fmla="*/ 61 h 458"/>
                <a:gd name="T16" fmla="*/ 66 w 278"/>
                <a:gd name="T17" fmla="*/ 76 h 458"/>
                <a:gd name="T18" fmla="*/ 51 w 278"/>
                <a:gd name="T19" fmla="*/ 105 h 458"/>
                <a:gd name="T20" fmla="*/ 42 w 278"/>
                <a:gd name="T21" fmla="*/ 118 h 458"/>
                <a:gd name="T22" fmla="*/ 27 w 278"/>
                <a:gd name="T23" fmla="*/ 136 h 458"/>
                <a:gd name="T24" fmla="*/ 0 w 278"/>
                <a:gd name="T25" fmla="*/ 172 h 458"/>
                <a:gd name="T26" fmla="*/ 24 w 278"/>
                <a:gd name="T27" fmla="*/ 186 h 458"/>
                <a:gd name="T28" fmla="*/ 24 w 278"/>
                <a:gd name="T29" fmla="*/ 202 h 458"/>
                <a:gd name="T30" fmla="*/ 35 w 278"/>
                <a:gd name="T31" fmla="*/ 214 h 458"/>
                <a:gd name="T32" fmla="*/ 36 w 278"/>
                <a:gd name="T33" fmla="*/ 235 h 458"/>
                <a:gd name="T34" fmla="*/ 30 w 278"/>
                <a:gd name="T35" fmla="*/ 259 h 458"/>
                <a:gd name="T36" fmla="*/ 54 w 278"/>
                <a:gd name="T37" fmla="*/ 279 h 458"/>
                <a:gd name="T38" fmla="*/ 51 w 278"/>
                <a:gd name="T39" fmla="*/ 304 h 458"/>
                <a:gd name="T40" fmla="*/ 69 w 278"/>
                <a:gd name="T41" fmla="*/ 310 h 458"/>
                <a:gd name="T42" fmla="*/ 90 w 278"/>
                <a:gd name="T43" fmla="*/ 331 h 458"/>
                <a:gd name="T44" fmla="*/ 122 w 278"/>
                <a:gd name="T45" fmla="*/ 354 h 458"/>
                <a:gd name="T46" fmla="*/ 137 w 278"/>
                <a:gd name="T47" fmla="*/ 396 h 458"/>
                <a:gd name="T48" fmla="*/ 155 w 278"/>
                <a:gd name="T49" fmla="*/ 412 h 458"/>
                <a:gd name="T50" fmla="*/ 179 w 278"/>
                <a:gd name="T51" fmla="*/ 426 h 458"/>
                <a:gd name="T52" fmla="*/ 204 w 278"/>
                <a:gd name="T53" fmla="*/ 448 h 458"/>
                <a:gd name="T54" fmla="*/ 219 w 278"/>
                <a:gd name="T55" fmla="*/ 454 h 458"/>
                <a:gd name="T56" fmla="*/ 255 w 278"/>
                <a:gd name="T57" fmla="*/ 447 h 458"/>
                <a:gd name="T58" fmla="*/ 243 w 278"/>
                <a:gd name="T59" fmla="*/ 415 h 458"/>
                <a:gd name="T60" fmla="*/ 252 w 278"/>
                <a:gd name="T61" fmla="*/ 396 h 458"/>
                <a:gd name="T62" fmla="*/ 246 w 278"/>
                <a:gd name="T63" fmla="*/ 366 h 458"/>
                <a:gd name="T64" fmla="*/ 231 w 278"/>
                <a:gd name="T65" fmla="*/ 352 h 458"/>
                <a:gd name="T66" fmla="*/ 254 w 278"/>
                <a:gd name="T67" fmla="*/ 339 h 458"/>
                <a:gd name="T68" fmla="*/ 263 w 278"/>
                <a:gd name="T69" fmla="*/ 318 h 458"/>
                <a:gd name="T70" fmla="*/ 278 w 278"/>
                <a:gd name="T71" fmla="*/ 262 h 458"/>
                <a:gd name="T72" fmla="*/ 261 w 278"/>
                <a:gd name="T73" fmla="*/ 229 h 458"/>
                <a:gd name="T74" fmla="*/ 249 w 278"/>
                <a:gd name="T75" fmla="*/ 211 h 458"/>
                <a:gd name="T76" fmla="*/ 249 w 278"/>
                <a:gd name="T77" fmla="*/ 199 h 458"/>
                <a:gd name="T78" fmla="*/ 258 w 278"/>
                <a:gd name="T79" fmla="*/ 192 h 458"/>
                <a:gd name="T80" fmla="*/ 258 w 278"/>
                <a:gd name="T81" fmla="*/ 171 h 458"/>
                <a:gd name="T82" fmla="*/ 266 w 278"/>
                <a:gd name="T83" fmla="*/ 153 h 458"/>
                <a:gd name="T84" fmla="*/ 264 w 278"/>
                <a:gd name="T85" fmla="*/ 121 h 458"/>
                <a:gd name="T86" fmla="*/ 252 w 278"/>
                <a:gd name="T87" fmla="*/ 81 h 458"/>
                <a:gd name="T88" fmla="*/ 257 w 278"/>
                <a:gd name="T89" fmla="*/ 66 h 458"/>
                <a:gd name="T90" fmla="*/ 252 w 278"/>
                <a:gd name="T91" fmla="*/ 48 h 458"/>
                <a:gd name="T92" fmla="*/ 251 w 278"/>
                <a:gd name="T93" fmla="*/ 34 h 458"/>
                <a:gd name="T94" fmla="*/ 260 w 278"/>
                <a:gd name="T95" fmla="*/ 27 h 458"/>
                <a:gd name="T96" fmla="*/ 204 w 278"/>
                <a:gd name="T97" fmla="*/ 7 h 458"/>
                <a:gd name="T98" fmla="*/ 191 w 278"/>
                <a:gd name="T99" fmla="*/ 9 h 45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78"/>
                <a:gd name="T151" fmla="*/ 0 h 458"/>
                <a:gd name="T152" fmla="*/ 278 w 278"/>
                <a:gd name="T153" fmla="*/ 458 h 45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78" h="458">
                  <a:moveTo>
                    <a:pt x="191" y="9"/>
                  </a:moveTo>
                  <a:cubicBezTo>
                    <a:pt x="183" y="14"/>
                    <a:pt x="180" y="23"/>
                    <a:pt x="174" y="31"/>
                  </a:cubicBezTo>
                  <a:cubicBezTo>
                    <a:pt x="172" y="42"/>
                    <a:pt x="163" y="50"/>
                    <a:pt x="153" y="54"/>
                  </a:cubicBezTo>
                  <a:cubicBezTo>
                    <a:pt x="147" y="51"/>
                    <a:pt x="141" y="48"/>
                    <a:pt x="135" y="46"/>
                  </a:cubicBezTo>
                  <a:cubicBezTo>
                    <a:pt x="128" y="49"/>
                    <a:pt x="128" y="52"/>
                    <a:pt x="120" y="49"/>
                  </a:cubicBezTo>
                  <a:cubicBezTo>
                    <a:pt x="115" y="44"/>
                    <a:pt x="115" y="40"/>
                    <a:pt x="108" y="39"/>
                  </a:cubicBezTo>
                  <a:cubicBezTo>
                    <a:pt x="99" y="40"/>
                    <a:pt x="92" y="41"/>
                    <a:pt x="84" y="43"/>
                  </a:cubicBezTo>
                  <a:cubicBezTo>
                    <a:pt x="77" y="48"/>
                    <a:pt x="80" y="54"/>
                    <a:pt x="83" y="61"/>
                  </a:cubicBezTo>
                  <a:cubicBezTo>
                    <a:pt x="80" y="71"/>
                    <a:pt x="76" y="74"/>
                    <a:pt x="66" y="76"/>
                  </a:cubicBezTo>
                  <a:cubicBezTo>
                    <a:pt x="60" y="86"/>
                    <a:pt x="62" y="99"/>
                    <a:pt x="51" y="105"/>
                  </a:cubicBezTo>
                  <a:cubicBezTo>
                    <a:pt x="48" y="109"/>
                    <a:pt x="45" y="114"/>
                    <a:pt x="42" y="118"/>
                  </a:cubicBezTo>
                  <a:cubicBezTo>
                    <a:pt x="40" y="126"/>
                    <a:pt x="33" y="130"/>
                    <a:pt x="27" y="136"/>
                  </a:cubicBezTo>
                  <a:cubicBezTo>
                    <a:pt x="16" y="147"/>
                    <a:pt x="7" y="158"/>
                    <a:pt x="0" y="172"/>
                  </a:cubicBezTo>
                  <a:cubicBezTo>
                    <a:pt x="4" y="184"/>
                    <a:pt x="12" y="184"/>
                    <a:pt x="24" y="186"/>
                  </a:cubicBezTo>
                  <a:cubicBezTo>
                    <a:pt x="28" y="192"/>
                    <a:pt x="27" y="196"/>
                    <a:pt x="24" y="202"/>
                  </a:cubicBezTo>
                  <a:cubicBezTo>
                    <a:pt x="22" y="211"/>
                    <a:pt x="27" y="212"/>
                    <a:pt x="35" y="214"/>
                  </a:cubicBezTo>
                  <a:cubicBezTo>
                    <a:pt x="41" y="221"/>
                    <a:pt x="39" y="227"/>
                    <a:pt x="36" y="235"/>
                  </a:cubicBezTo>
                  <a:cubicBezTo>
                    <a:pt x="35" y="243"/>
                    <a:pt x="34" y="252"/>
                    <a:pt x="30" y="259"/>
                  </a:cubicBezTo>
                  <a:cubicBezTo>
                    <a:pt x="33" y="273"/>
                    <a:pt x="40" y="276"/>
                    <a:pt x="54" y="279"/>
                  </a:cubicBezTo>
                  <a:cubicBezTo>
                    <a:pt x="59" y="288"/>
                    <a:pt x="57" y="296"/>
                    <a:pt x="51" y="304"/>
                  </a:cubicBezTo>
                  <a:cubicBezTo>
                    <a:pt x="58" y="308"/>
                    <a:pt x="60" y="309"/>
                    <a:pt x="69" y="310"/>
                  </a:cubicBezTo>
                  <a:cubicBezTo>
                    <a:pt x="77" y="315"/>
                    <a:pt x="83" y="324"/>
                    <a:pt x="90" y="331"/>
                  </a:cubicBezTo>
                  <a:cubicBezTo>
                    <a:pt x="99" y="340"/>
                    <a:pt x="113" y="345"/>
                    <a:pt x="122" y="354"/>
                  </a:cubicBezTo>
                  <a:cubicBezTo>
                    <a:pt x="119" y="379"/>
                    <a:pt x="112" y="388"/>
                    <a:pt x="137" y="396"/>
                  </a:cubicBezTo>
                  <a:cubicBezTo>
                    <a:pt x="143" y="402"/>
                    <a:pt x="148" y="408"/>
                    <a:pt x="155" y="412"/>
                  </a:cubicBezTo>
                  <a:cubicBezTo>
                    <a:pt x="161" y="422"/>
                    <a:pt x="170" y="421"/>
                    <a:pt x="179" y="426"/>
                  </a:cubicBezTo>
                  <a:cubicBezTo>
                    <a:pt x="185" y="438"/>
                    <a:pt x="189" y="446"/>
                    <a:pt x="204" y="448"/>
                  </a:cubicBezTo>
                  <a:cubicBezTo>
                    <a:pt x="210" y="450"/>
                    <a:pt x="213" y="453"/>
                    <a:pt x="219" y="454"/>
                  </a:cubicBezTo>
                  <a:cubicBezTo>
                    <a:pt x="231" y="454"/>
                    <a:pt x="247" y="458"/>
                    <a:pt x="255" y="447"/>
                  </a:cubicBezTo>
                  <a:cubicBezTo>
                    <a:pt x="254" y="431"/>
                    <a:pt x="250" y="427"/>
                    <a:pt x="243" y="415"/>
                  </a:cubicBezTo>
                  <a:cubicBezTo>
                    <a:pt x="242" y="406"/>
                    <a:pt x="245" y="401"/>
                    <a:pt x="252" y="396"/>
                  </a:cubicBezTo>
                  <a:cubicBezTo>
                    <a:pt x="260" y="383"/>
                    <a:pt x="258" y="376"/>
                    <a:pt x="246" y="366"/>
                  </a:cubicBezTo>
                  <a:cubicBezTo>
                    <a:pt x="242" y="360"/>
                    <a:pt x="238" y="355"/>
                    <a:pt x="231" y="352"/>
                  </a:cubicBezTo>
                  <a:cubicBezTo>
                    <a:pt x="234" y="337"/>
                    <a:pt x="236" y="340"/>
                    <a:pt x="254" y="339"/>
                  </a:cubicBezTo>
                  <a:cubicBezTo>
                    <a:pt x="258" y="332"/>
                    <a:pt x="259" y="325"/>
                    <a:pt x="263" y="318"/>
                  </a:cubicBezTo>
                  <a:cubicBezTo>
                    <a:pt x="267" y="297"/>
                    <a:pt x="269" y="281"/>
                    <a:pt x="278" y="262"/>
                  </a:cubicBezTo>
                  <a:cubicBezTo>
                    <a:pt x="276" y="244"/>
                    <a:pt x="276" y="238"/>
                    <a:pt x="261" y="229"/>
                  </a:cubicBezTo>
                  <a:cubicBezTo>
                    <a:pt x="257" y="223"/>
                    <a:pt x="253" y="217"/>
                    <a:pt x="249" y="211"/>
                  </a:cubicBezTo>
                  <a:cubicBezTo>
                    <a:pt x="249" y="208"/>
                    <a:pt x="247" y="202"/>
                    <a:pt x="249" y="199"/>
                  </a:cubicBezTo>
                  <a:cubicBezTo>
                    <a:pt x="251" y="196"/>
                    <a:pt x="258" y="192"/>
                    <a:pt x="258" y="192"/>
                  </a:cubicBezTo>
                  <a:cubicBezTo>
                    <a:pt x="261" y="184"/>
                    <a:pt x="262" y="179"/>
                    <a:pt x="258" y="171"/>
                  </a:cubicBezTo>
                  <a:cubicBezTo>
                    <a:pt x="256" y="162"/>
                    <a:pt x="258" y="158"/>
                    <a:pt x="266" y="153"/>
                  </a:cubicBezTo>
                  <a:cubicBezTo>
                    <a:pt x="270" y="146"/>
                    <a:pt x="265" y="129"/>
                    <a:pt x="264" y="121"/>
                  </a:cubicBezTo>
                  <a:cubicBezTo>
                    <a:pt x="262" y="105"/>
                    <a:pt x="261" y="94"/>
                    <a:pt x="252" y="81"/>
                  </a:cubicBezTo>
                  <a:cubicBezTo>
                    <a:pt x="254" y="76"/>
                    <a:pt x="255" y="71"/>
                    <a:pt x="257" y="66"/>
                  </a:cubicBezTo>
                  <a:cubicBezTo>
                    <a:pt x="255" y="60"/>
                    <a:pt x="255" y="54"/>
                    <a:pt x="252" y="48"/>
                  </a:cubicBezTo>
                  <a:cubicBezTo>
                    <a:pt x="251" y="43"/>
                    <a:pt x="247" y="38"/>
                    <a:pt x="251" y="34"/>
                  </a:cubicBezTo>
                  <a:cubicBezTo>
                    <a:pt x="254" y="31"/>
                    <a:pt x="260" y="27"/>
                    <a:pt x="260" y="27"/>
                  </a:cubicBezTo>
                  <a:cubicBezTo>
                    <a:pt x="265" y="0"/>
                    <a:pt x="214" y="7"/>
                    <a:pt x="204" y="7"/>
                  </a:cubicBezTo>
                  <a:cubicBezTo>
                    <a:pt x="203" y="7"/>
                    <a:pt x="191" y="13"/>
                    <a:pt x="191" y="9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81" name="Text Box 22"/>
            <p:cNvSpPr txBox="1">
              <a:spLocks noChangeArrowheads="1"/>
            </p:cNvSpPr>
            <p:nvPr/>
          </p:nvSpPr>
          <p:spPr bwMode="auto">
            <a:xfrm>
              <a:off x="2160" y="304"/>
              <a:ext cx="414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000" b="1"/>
                <a:t>Methow</a:t>
              </a:r>
            </a:p>
          </p:txBody>
        </p:sp>
      </p:grpSp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3013075" y="836613"/>
            <a:ext cx="796925" cy="474662"/>
            <a:chOff x="1898" y="527"/>
            <a:chExt cx="502" cy="299"/>
          </a:xfrm>
        </p:grpSpPr>
        <p:sp>
          <p:nvSpPr>
            <p:cNvPr id="6178" name="Freeform 24"/>
            <p:cNvSpPr>
              <a:spLocks/>
            </p:cNvSpPr>
            <p:nvPr/>
          </p:nvSpPr>
          <p:spPr bwMode="auto">
            <a:xfrm>
              <a:off x="1898" y="527"/>
              <a:ext cx="175" cy="259"/>
            </a:xfrm>
            <a:custGeom>
              <a:avLst/>
              <a:gdLst>
                <a:gd name="T0" fmla="*/ 0 w 175"/>
                <a:gd name="T1" fmla="*/ 4 h 259"/>
                <a:gd name="T2" fmla="*/ 15 w 175"/>
                <a:gd name="T3" fmla="*/ 0 h 259"/>
                <a:gd name="T4" fmla="*/ 36 w 175"/>
                <a:gd name="T5" fmla="*/ 4 h 259"/>
                <a:gd name="T6" fmla="*/ 87 w 175"/>
                <a:gd name="T7" fmla="*/ 49 h 259"/>
                <a:gd name="T8" fmla="*/ 99 w 175"/>
                <a:gd name="T9" fmla="*/ 70 h 259"/>
                <a:gd name="T10" fmla="*/ 114 w 175"/>
                <a:gd name="T11" fmla="*/ 84 h 259"/>
                <a:gd name="T12" fmla="*/ 120 w 175"/>
                <a:gd name="T13" fmla="*/ 97 h 259"/>
                <a:gd name="T14" fmla="*/ 135 w 175"/>
                <a:gd name="T15" fmla="*/ 121 h 259"/>
                <a:gd name="T16" fmla="*/ 144 w 175"/>
                <a:gd name="T17" fmla="*/ 133 h 259"/>
                <a:gd name="T18" fmla="*/ 159 w 175"/>
                <a:gd name="T19" fmla="*/ 145 h 259"/>
                <a:gd name="T20" fmla="*/ 165 w 175"/>
                <a:gd name="T21" fmla="*/ 178 h 259"/>
                <a:gd name="T22" fmla="*/ 157 w 175"/>
                <a:gd name="T23" fmla="*/ 193 h 259"/>
                <a:gd name="T24" fmla="*/ 174 w 175"/>
                <a:gd name="T25" fmla="*/ 217 h 259"/>
                <a:gd name="T26" fmla="*/ 168 w 175"/>
                <a:gd name="T27" fmla="*/ 229 h 259"/>
                <a:gd name="T28" fmla="*/ 130 w 175"/>
                <a:gd name="T29" fmla="*/ 259 h 259"/>
                <a:gd name="T30" fmla="*/ 100 w 175"/>
                <a:gd name="T31" fmla="*/ 241 h 259"/>
                <a:gd name="T32" fmla="*/ 91 w 175"/>
                <a:gd name="T33" fmla="*/ 216 h 259"/>
                <a:gd name="T34" fmla="*/ 84 w 175"/>
                <a:gd name="T35" fmla="*/ 204 h 259"/>
                <a:gd name="T36" fmla="*/ 69 w 175"/>
                <a:gd name="T37" fmla="*/ 163 h 259"/>
                <a:gd name="T38" fmla="*/ 61 w 175"/>
                <a:gd name="T39" fmla="*/ 144 h 259"/>
                <a:gd name="T40" fmla="*/ 55 w 175"/>
                <a:gd name="T41" fmla="*/ 130 h 259"/>
                <a:gd name="T42" fmla="*/ 46 w 175"/>
                <a:gd name="T43" fmla="*/ 106 h 259"/>
                <a:gd name="T44" fmla="*/ 42 w 175"/>
                <a:gd name="T45" fmla="*/ 93 h 259"/>
                <a:gd name="T46" fmla="*/ 37 w 175"/>
                <a:gd name="T47" fmla="*/ 78 h 259"/>
                <a:gd name="T48" fmla="*/ 21 w 175"/>
                <a:gd name="T49" fmla="*/ 52 h 259"/>
                <a:gd name="T50" fmla="*/ 9 w 175"/>
                <a:gd name="T51" fmla="*/ 31 h 259"/>
                <a:gd name="T52" fmla="*/ 3 w 175"/>
                <a:gd name="T53" fmla="*/ 10 h 259"/>
                <a:gd name="T54" fmla="*/ 0 w 175"/>
                <a:gd name="T55" fmla="*/ 4 h 259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75"/>
                <a:gd name="T85" fmla="*/ 0 h 259"/>
                <a:gd name="T86" fmla="*/ 175 w 175"/>
                <a:gd name="T87" fmla="*/ 259 h 259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75" h="259">
                  <a:moveTo>
                    <a:pt x="0" y="4"/>
                  </a:moveTo>
                  <a:cubicBezTo>
                    <a:pt x="5" y="3"/>
                    <a:pt x="10" y="1"/>
                    <a:pt x="15" y="0"/>
                  </a:cubicBezTo>
                  <a:cubicBezTo>
                    <a:pt x="24" y="1"/>
                    <a:pt x="28" y="2"/>
                    <a:pt x="36" y="4"/>
                  </a:cubicBezTo>
                  <a:cubicBezTo>
                    <a:pt x="43" y="15"/>
                    <a:pt x="75" y="42"/>
                    <a:pt x="87" y="49"/>
                  </a:cubicBezTo>
                  <a:cubicBezTo>
                    <a:pt x="89" y="61"/>
                    <a:pt x="84" y="67"/>
                    <a:pt x="99" y="70"/>
                  </a:cubicBezTo>
                  <a:cubicBezTo>
                    <a:pt x="106" y="73"/>
                    <a:pt x="107" y="80"/>
                    <a:pt x="114" y="84"/>
                  </a:cubicBezTo>
                  <a:cubicBezTo>
                    <a:pt x="117" y="88"/>
                    <a:pt x="118" y="92"/>
                    <a:pt x="120" y="97"/>
                  </a:cubicBezTo>
                  <a:cubicBezTo>
                    <a:pt x="113" y="109"/>
                    <a:pt x="124" y="119"/>
                    <a:pt x="135" y="121"/>
                  </a:cubicBezTo>
                  <a:cubicBezTo>
                    <a:pt x="140" y="124"/>
                    <a:pt x="141" y="128"/>
                    <a:pt x="144" y="133"/>
                  </a:cubicBezTo>
                  <a:cubicBezTo>
                    <a:pt x="146" y="142"/>
                    <a:pt x="150" y="144"/>
                    <a:pt x="159" y="145"/>
                  </a:cubicBezTo>
                  <a:cubicBezTo>
                    <a:pt x="165" y="155"/>
                    <a:pt x="161" y="167"/>
                    <a:pt x="165" y="178"/>
                  </a:cubicBezTo>
                  <a:cubicBezTo>
                    <a:pt x="163" y="183"/>
                    <a:pt x="161" y="188"/>
                    <a:pt x="157" y="193"/>
                  </a:cubicBezTo>
                  <a:cubicBezTo>
                    <a:pt x="160" y="202"/>
                    <a:pt x="166" y="211"/>
                    <a:pt x="174" y="217"/>
                  </a:cubicBezTo>
                  <a:cubicBezTo>
                    <a:pt x="175" y="224"/>
                    <a:pt x="173" y="225"/>
                    <a:pt x="168" y="229"/>
                  </a:cubicBezTo>
                  <a:cubicBezTo>
                    <a:pt x="161" y="241"/>
                    <a:pt x="144" y="256"/>
                    <a:pt x="130" y="259"/>
                  </a:cubicBezTo>
                  <a:cubicBezTo>
                    <a:pt x="116" y="257"/>
                    <a:pt x="111" y="248"/>
                    <a:pt x="100" y="241"/>
                  </a:cubicBezTo>
                  <a:cubicBezTo>
                    <a:pt x="95" y="234"/>
                    <a:pt x="95" y="224"/>
                    <a:pt x="91" y="216"/>
                  </a:cubicBezTo>
                  <a:cubicBezTo>
                    <a:pt x="90" y="210"/>
                    <a:pt x="89" y="208"/>
                    <a:pt x="84" y="204"/>
                  </a:cubicBezTo>
                  <a:cubicBezTo>
                    <a:pt x="76" y="185"/>
                    <a:pt x="94" y="175"/>
                    <a:pt x="69" y="163"/>
                  </a:cubicBezTo>
                  <a:cubicBezTo>
                    <a:pt x="65" y="157"/>
                    <a:pt x="64" y="150"/>
                    <a:pt x="61" y="144"/>
                  </a:cubicBezTo>
                  <a:cubicBezTo>
                    <a:pt x="60" y="138"/>
                    <a:pt x="58" y="135"/>
                    <a:pt x="55" y="130"/>
                  </a:cubicBezTo>
                  <a:cubicBezTo>
                    <a:pt x="53" y="121"/>
                    <a:pt x="49" y="114"/>
                    <a:pt x="46" y="106"/>
                  </a:cubicBezTo>
                  <a:cubicBezTo>
                    <a:pt x="49" y="100"/>
                    <a:pt x="47" y="97"/>
                    <a:pt x="42" y="93"/>
                  </a:cubicBezTo>
                  <a:cubicBezTo>
                    <a:pt x="40" y="88"/>
                    <a:pt x="39" y="83"/>
                    <a:pt x="37" y="78"/>
                  </a:cubicBezTo>
                  <a:cubicBezTo>
                    <a:pt x="35" y="67"/>
                    <a:pt x="27" y="61"/>
                    <a:pt x="21" y="52"/>
                  </a:cubicBezTo>
                  <a:cubicBezTo>
                    <a:pt x="23" y="39"/>
                    <a:pt x="18" y="38"/>
                    <a:pt x="9" y="31"/>
                  </a:cubicBezTo>
                  <a:cubicBezTo>
                    <a:pt x="6" y="25"/>
                    <a:pt x="4" y="17"/>
                    <a:pt x="3" y="10"/>
                  </a:cubicBezTo>
                  <a:cubicBezTo>
                    <a:pt x="4" y="3"/>
                    <a:pt x="6" y="4"/>
                    <a:pt x="0" y="4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79" name="Text Box 25"/>
            <p:cNvSpPr txBox="1">
              <a:spLocks noChangeArrowheads="1"/>
            </p:cNvSpPr>
            <p:nvPr/>
          </p:nvSpPr>
          <p:spPr bwMode="auto">
            <a:xfrm>
              <a:off x="2062" y="672"/>
              <a:ext cx="338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000" b="1"/>
                <a:t>Entiat</a:t>
              </a:r>
            </a:p>
          </p:txBody>
        </p:sp>
      </p:grpSp>
      <p:grpSp>
        <p:nvGrpSpPr>
          <p:cNvPr id="6" name="Group 26"/>
          <p:cNvGrpSpPr>
            <a:grpSpLocks/>
          </p:cNvGrpSpPr>
          <p:nvPr/>
        </p:nvGrpSpPr>
        <p:grpSpPr bwMode="auto">
          <a:xfrm>
            <a:off x="1981200" y="825500"/>
            <a:ext cx="1252538" cy="639763"/>
            <a:chOff x="1248" y="520"/>
            <a:chExt cx="789" cy="403"/>
          </a:xfrm>
        </p:grpSpPr>
        <p:sp>
          <p:nvSpPr>
            <p:cNvPr id="6176" name="Freeform 27"/>
            <p:cNvSpPr>
              <a:spLocks/>
            </p:cNvSpPr>
            <p:nvPr/>
          </p:nvSpPr>
          <p:spPr bwMode="auto">
            <a:xfrm>
              <a:off x="1787" y="520"/>
              <a:ext cx="250" cy="403"/>
            </a:xfrm>
            <a:custGeom>
              <a:avLst/>
              <a:gdLst>
                <a:gd name="T0" fmla="*/ 90 w 250"/>
                <a:gd name="T1" fmla="*/ 2 h 403"/>
                <a:gd name="T2" fmla="*/ 70 w 250"/>
                <a:gd name="T3" fmla="*/ 16 h 403"/>
                <a:gd name="T4" fmla="*/ 49 w 250"/>
                <a:gd name="T5" fmla="*/ 41 h 403"/>
                <a:gd name="T6" fmla="*/ 34 w 250"/>
                <a:gd name="T7" fmla="*/ 47 h 403"/>
                <a:gd name="T8" fmla="*/ 13 w 250"/>
                <a:gd name="T9" fmla="*/ 62 h 403"/>
                <a:gd name="T10" fmla="*/ 16 w 250"/>
                <a:gd name="T11" fmla="*/ 76 h 403"/>
                <a:gd name="T12" fmla="*/ 4 w 250"/>
                <a:gd name="T13" fmla="*/ 101 h 403"/>
                <a:gd name="T14" fmla="*/ 0 w 250"/>
                <a:gd name="T15" fmla="*/ 119 h 403"/>
                <a:gd name="T16" fmla="*/ 6 w 250"/>
                <a:gd name="T17" fmla="*/ 139 h 403"/>
                <a:gd name="T18" fmla="*/ 27 w 250"/>
                <a:gd name="T19" fmla="*/ 154 h 403"/>
                <a:gd name="T20" fmla="*/ 19 w 250"/>
                <a:gd name="T21" fmla="*/ 170 h 403"/>
                <a:gd name="T22" fmla="*/ 22 w 250"/>
                <a:gd name="T23" fmla="*/ 185 h 403"/>
                <a:gd name="T24" fmla="*/ 19 w 250"/>
                <a:gd name="T25" fmla="*/ 209 h 403"/>
                <a:gd name="T26" fmla="*/ 7 w 250"/>
                <a:gd name="T27" fmla="*/ 226 h 403"/>
                <a:gd name="T28" fmla="*/ 12 w 250"/>
                <a:gd name="T29" fmla="*/ 247 h 403"/>
                <a:gd name="T30" fmla="*/ 19 w 250"/>
                <a:gd name="T31" fmla="*/ 271 h 403"/>
                <a:gd name="T32" fmla="*/ 52 w 250"/>
                <a:gd name="T33" fmla="*/ 305 h 403"/>
                <a:gd name="T34" fmla="*/ 81 w 250"/>
                <a:gd name="T35" fmla="*/ 343 h 403"/>
                <a:gd name="T36" fmla="*/ 96 w 250"/>
                <a:gd name="T37" fmla="*/ 335 h 403"/>
                <a:gd name="T38" fmla="*/ 118 w 250"/>
                <a:gd name="T39" fmla="*/ 356 h 403"/>
                <a:gd name="T40" fmla="*/ 126 w 250"/>
                <a:gd name="T41" fmla="*/ 362 h 403"/>
                <a:gd name="T42" fmla="*/ 160 w 250"/>
                <a:gd name="T43" fmla="*/ 379 h 403"/>
                <a:gd name="T44" fmla="*/ 172 w 250"/>
                <a:gd name="T45" fmla="*/ 394 h 403"/>
                <a:gd name="T46" fmla="*/ 187 w 250"/>
                <a:gd name="T47" fmla="*/ 389 h 403"/>
                <a:gd name="T48" fmla="*/ 204 w 250"/>
                <a:gd name="T49" fmla="*/ 403 h 403"/>
                <a:gd name="T50" fmla="*/ 219 w 250"/>
                <a:gd name="T51" fmla="*/ 392 h 403"/>
                <a:gd name="T52" fmla="*/ 211 w 250"/>
                <a:gd name="T53" fmla="*/ 373 h 403"/>
                <a:gd name="T54" fmla="*/ 204 w 250"/>
                <a:gd name="T55" fmla="*/ 358 h 403"/>
                <a:gd name="T56" fmla="*/ 222 w 250"/>
                <a:gd name="T57" fmla="*/ 340 h 403"/>
                <a:gd name="T58" fmla="*/ 243 w 250"/>
                <a:gd name="T59" fmla="*/ 332 h 403"/>
                <a:gd name="T60" fmla="*/ 241 w 250"/>
                <a:gd name="T61" fmla="*/ 301 h 403"/>
                <a:gd name="T62" fmla="*/ 220 w 250"/>
                <a:gd name="T63" fmla="*/ 274 h 403"/>
                <a:gd name="T64" fmla="*/ 210 w 250"/>
                <a:gd name="T65" fmla="*/ 266 h 403"/>
                <a:gd name="T66" fmla="*/ 193 w 250"/>
                <a:gd name="T67" fmla="*/ 214 h 403"/>
                <a:gd name="T68" fmla="*/ 192 w 250"/>
                <a:gd name="T69" fmla="*/ 188 h 403"/>
                <a:gd name="T70" fmla="*/ 175 w 250"/>
                <a:gd name="T71" fmla="*/ 169 h 403"/>
                <a:gd name="T72" fmla="*/ 169 w 250"/>
                <a:gd name="T73" fmla="*/ 151 h 403"/>
                <a:gd name="T74" fmla="*/ 154 w 250"/>
                <a:gd name="T75" fmla="*/ 115 h 403"/>
                <a:gd name="T76" fmla="*/ 150 w 250"/>
                <a:gd name="T77" fmla="*/ 97 h 403"/>
                <a:gd name="T78" fmla="*/ 144 w 250"/>
                <a:gd name="T79" fmla="*/ 80 h 403"/>
                <a:gd name="T80" fmla="*/ 127 w 250"/>
                <a:gd name="T81" fmla="*/ 58 h 403"/>
                <a:gd name="T82" fmla="*/ 115 w 250"/>
                <a:gd name="T83" fmla="*/ 37 h 403"/>
                <a:gd name="T84" fmla="*/ 103 w 250"/>
                <a:gd name="T85" fmla="*/ 11 h 403"/>
                <a:gd name="T86" fmla="*/ 90 w 250"/>
                <a:gd name="T87" fmla="*/ 2 h 40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50"/>
                <a:gd name="T133" fmla="*/ 0 h 403"/>
                <a:gd name="T134" fmla="*/ 250 w 250"/>
                <a:gd name="T135" fmla="*/ 403 h 40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50" h="403">
                  <a:moveTo>
                    <a:pt x="90" y="2"/>
                  </a:moveTo>
                  <a:cubicBezTo>
                    <a:pt x="78" y="0"/>
                    <a:pt x="76" y="6"/>
                    <a:pt x="70" y="16"/>
                  </a:cubicBezTo>
                  <a:cubicBezTo>
                    <a:pt x="67" y="32"/>
                    <a:pt x="69" y="37"/>
                    <a:pt x="49" y="41"/>
                  </a:cubicBezTo>
                  <a:cubicBezTo>
                    <a:pt x="44" y="45"/>
                    <a:pt x="40" y="46"/>
                    <a:pt x="34" y="47"/>
                  </a:cubicBezTo>
                  <a:cubicBezTo>
                    <a:pt x="25" y="52"/>
                    <a:pt x="20" y="53"/>
                    <a:pt x="13" y="62"/>
                  </a:cubicBezTo>
                  <a:cubicBezTo>
                    <a:pt x="12" y="69"/>
                    <a:pt x="15" y="70"/>
                    <a:pt x="16" y="76"/>
                  </a:cubicBezTo>
                  <a:cubicBezTo>
                    <a:pt x="12" y="85"/>
                    <a:pt x="10" y="93"/>
                    <a:pt x="4" y="101"/>
                  </a:cubicBezTo>
                  <a:cubicBezTo>
                    <a:pt x="3" y="108"/>
                    <a:pt x="1" y="112"/>
                    <a:pt x="0" y="119"/>
                  </a:cubicBezTo>
                  <a:cubicBezTo>
                    <a:pt x="1" y="129"/>
                    <a:pt x="1" y="131"/>
                    <a:pt x="6" y="139"/>
                  </a:cubicBezTo>
                  <a:cubicBezTo>
                    <a:pt x="8" y="153"/>
                    <a:pt x="14" y="151"/>
                    <a:pt x="27" y="154"/>
                  </a:cubicBezTo>
                  <a:cubicBezTo>
                    <a:pt x="25" y="161"/>
                    <a:pt x="23" y="165"/>
                    <a:pt x="19" y="170"/>
                  </a:cubicBezTo>
                  <a:cubicBezTo>
                    <a:pt x="18" y="176"/>
                    <a:pt x="18" y="180"/>
                    <a:pt x="22" y="185"/>
                  </a:cubicBezTo>
                  <a:cubicBezTo>
                    <a:pt x="24" y="194"/>
                    <a:pt x="25" y="201"/>
                    <a:pt x="19" y="209"/>
                  </a:cubicBezTo>
                  <a:cubicBezTo>
                    <a:pt x="18" y="216"/>
                    <a:pt x="11" y="220"/>
                    <a:pt x="7" y="226"/>
                  </a:cubicBezTo>
                  <a:cubicBezTo>
                    <a:pt x="9" y="233"/>
                    <a:pt x="9" y="240"/>
                    <a:pt x="12" y="247"/>
                  </a:cubicBezTo>
                  <a:cubicBezTo>
                    <a:pt x="13" y="257"/>
                    <a:pt x="15" y="262"/>
                    <a:pt x="19" y="271"/>
                  </a:cubicBezTo>
                  <a:cubicBezTo>
                    <a:pt x="42" y="303"/>
                    <a:pt x="34" y="287"/>
                    <a:pt x="52" y="305"/>
                  </a:cubicBezTo>
                  <a:cubicBezTo>
                    <a:pt x="60" y="324"/>
                    <a:pt x="63" y="332"/>
                    <a:pt x="81" y="343"/>
                  </a:cubicBezTo>
                  <a:cubicBezTo>
                    <a:pt x="89" y="341"/>
                    <a:pt x="92" y="342"/>
                    <a:pt x="96" y="335"/>
                  </a:cubicBezTo>
                  <a:cubicBezTo>
                    <a:pt x="104" y="339"/>
                    <a:pt x="110" y="350"/>
                    <a:pt x="118" y="356"/>
                  </a:cubicBezTo>
                  <a:cubicBezTo>
                    <a:pt x="127" y="370"/>
                    <a:pt x="115" y="354"/>
                    <a:pt x="126" y="362"/>
                  </a:cubicBezTo>
                  <a:cubicBezTo>
                    <a:pt x="141" y="373"/>
                    <a:pt x="138" y="376"/>
                    <a:pt x="160" y="379"/>
                  </a:cubicBezTo>
                  <a:cubicBezTo>
                    <a:pt x="164" y="385"/>
                    <a:pt x="165" y="391"/>
                    <a:pt x="172" y="394"/>
                  </a:cubicBezTo>
                  <a:cubicBezTo>
                    <a:pt x="180" y="391"/>
                    <a:pt x="177" y="388"/>
                    <a:pt x="187" y="389"/>
                  </a:cubicBezTo>
                  <a:cubicBezTo>
                    <a:pt x="193" y="395"/>
                    <a:pt x="196" y="400"/>
                    <a:pt x="204" y="403"/>
                  </a:cubicBezTo>
                  <a:cubicBezTo>
                    <a:pt x="215" y="401"/>
                    <a:pt x="215" y="401"/>
                    <a:pt x="219" y="392"/>
                  </a:cubicBezTo>
                  <a:cubicBezTo>
                    <a:pt x="216" y="375"/>
                    <a:pt x="220" y="380"/>
                    <a:pt x="211" y="373"/>
                  </a:cubicBezTo>
                  <a:cubicBezTo>
                    <a:pt x="210" y="367"/>
                    <a:pt x="208" y="363"/>
                    <a:pt x="204" y="358"/>
                  </a:cubicBezTo>
                  <a:cubicBezTo>
                    <a:pt x="206" y="347"/>
                    <a:pt x="212" y="342"/>
                    <a:pt x="222" y="340"/>
                  </a:cubicBezTo>
                  <a:cubicBezTo>
                    <a:pt x="229" y="336"/>
                    <a:pt x="236" y="336"/>
                    <a:pt x="243" y="332"/>
                  </a:cubicBezTo>
                  <a:cubicBezTo>
                    <a:pt x="250" y="323"/>
                    <a:pt x="248" y="310"/>
                    <a:pt x="241" y="301"/>
                  </a:cubicBezTo>
                  <a:cubicBezTo>
                    <a:pt x="239" y="290"/>
                    <a:pt x="231" y="276"/>
                    <a:pt x="220" y="274"/>
                  </a:cubicBezTo>
                  <a:cubicBezTo>
                    <a:pt x="214" y="271"/>
                    <a:pt x="211" y="273"/>
                    <a:pt x="210" y="266"/>
                  </a:cubicBezTo>
                  <a:cubicBezTo>
                    <a:pt x="212" y="243"/>
                    <a:pt x="206" y="232"/>
                    <a:pt x="193" y="214"/>
                  </a:cubicBezTo>
                  <a:cubicBezTo>
                    <a:pt x="191" y="203"/>
                    <a:pt x="190" y="202"/>
                    <a:pt x="192" y="188"/>
                  </a:cubicBezTo>
                  <a:cubicBezTo>
                    <a:pt x="189" y="176"/>
                    <a:pt x="188" y="172"/>
                    <a:pt x="175" y="169"/>
                  </a:cubicBezTo>
                  <a:cubicBezTo>
                    <a:pt x="174" y="163"/>
                    <a:pt x="172" y="157"/>
                    <a:pt x="169" y="151"/>
                  </a:cubicBezTo>
                  <a:cubicBezTo>
                    <a:pt x="166" y="138"/>
                    <a:pt x="162" y="126"/>
                    <a:pt x="154" y="115"/>
                  </a:cubicBezTo>
                  <a:cubicBezTo>
                    <a:pt x="156" y="104"/>
                    <a:pt x="158" y="103"/>
                    <a:pt x="150" y="97"/>
                  </a:cubicBezTo>
                  <a:cubicBezTo>
                    <a:pt x="147" y="91"/>
                    <a:pt x="147" y="86"/>
                    <a:pt x="144" y="80"/>
                  </a:cubicBezTo>
                  <a:cubicBezTo>
                    <a:pt x="140" y="71"/>
                    <a:pt x="131" y="67"/>
                    <a:pt x="127" y="58"/>
                  </a:cubicBezTo>
                  <a:cubicBezTo>
                    <a:pt x="134" y="46"/>
                    <a:pt x="129" y="40"/>
                    <a:pt x="115" y="37"/>
                  </a:cubicBezTo>
                  <a:cubicBezTo>
                    <a:pt x="112" y="21"/>
                    <a:pt x="117" y="19"/>
                    <a:pt x="103" y="11"/>
                  </a:cubicBezTo>
                  <a:cubicBezTo>
                    <a:pt x="99" y="6"/>
                    <a:pt x="92" y="6"/>
                    <a:pt x="90" y="2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77" name="Text Box 28"/>
            <p:cNvSpPr txBox="1">
              <a:spLocks noChangeArrowheads="1"/>
            </p:cNvSpPr>
            <p:nvPr/>
          </p:nvSpPr>
          <p:spPr bwMode="auto">
            <a:xfrm>
              <a:off x="1248" y="608"/>
              <a:ext cx="537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000" b="1"/>
                <a:t>Wenatchee</a:t>
              </a:r>
            </a:p>
          </p:txBody>
        </p:sp>
      </p:grpSp>
      <p:grpSp>
        <p:nvGrpSpPr>
          <p:cNvPr id="7" name="Group 29"/>
          <p:cNvGrpSpPr>
            <a:grpSpLocks/>
          </p:cNvGrpSpPr>
          <p:nvPr/>
        </p:nvGrpSpPr>
        <p:grpSpPr bwMode="auto">
          <a:xfrm>
            <a:off x="6381750" y="2903538"/>
            <a:ext cx="804863" cy="609600"/>
            <a:chOff x="4020" y="1829"/>
            <a:chExt cx="507" cy="384"/>
          </a:xfrm>
        </p:grpSpPr>
        <p:sp>
          <p:nvSpPr>
            <p:cNvPr id="6174" name="Freeform 30"/>
            <p:cNvSpPr>
              <a:spLocks/>
            </p:cNvSpPr>
            <p:nvPr/>
          </p:nvSpPr>
          <p:spPr bwMode="auto">
            <a:xfrm>
              <a:off x="4020" y="1829"/>
              <a:ext cx="303" cy="384"/>
            </a:xfrm>
            <a:custGeom>
              <a:avLst/>
              <a:gdLst>
                <a:gd name="T0" fmla="*/ 60 w 303"/>
                <a:gd name="T1" fmla="*/ 0 h 384"/>
                <a:gd name="T2" fmla="*/ 18 w 303"/>
                <a:gd name="T3" fmla="*/ 22 h 384"/>
                <a:gd name="T4" fmla="*/ 0 w 303"/>
                <a:gd name="T5" fmla="*/ 42 h 384"/>
                <a:gd name="T6" fmla="*/ 20 w 303"/>
                <a:gd name="T7" fmla="*/ 67 h 384"/>
                <a:gd name="T8" fmla="*/ 24 w 303"/>
                <a:gd name="T9" fmla="*/ 84 h 384"/>
                <a:gd name="T10" fmla="*/ 18 w 303"/>
                <a:gd name="T11" fmla="*/ 97 h 384"/>
                <a:gd name="T12" fmla="*/ 26 w 303"/>
                <a:gd name="T13" fmla="*/ 117 h 384"/>
                <a:gd name="T14" fmla="*/ 29 w 303"/>
                <a:gd name="T15" fmla="*/ 123 h 384"/>
                <a:gd name="T16" fmla="*/ 38 w 303"/>
                <a:gd name="T17" fmla="*/ 153 h 384"/>
                <a:gd name="T18" fmla="*/ 23 w 303"/>
                <a:gd name="T19" fmla="*/ 181 h 384"/>
                <a:gd name="T20" fmla="*/ 18 w 303"/>
                <a:gd name="T21" fmla="*/ 201 h 384"/>
                <a:gd name="T22" fmla="*/ 29 w 303"/>
                <a:gd name="T23" fmla="*/ 237 h 384"/>
                <a:gd name="T24" fmla="*/ 41 w 303"/>
                <a:gd name="T25" fmla="*/ 274 h 384"/>
                <a:gd name="T26" fmla="*/ 56 w 303"/>
                <a:gd name="T27" fmla="*/ 267 h 384"/>
                <a:gd name="T28" fmla="*/ 80 w 303"/>
                <a:gd name="T29" fmla="*/ 271 h 384"/>
                <a:gd name="T30" fmla="*/ 92 w 303"/>
                <a:gd name="T31" fmla="*/ 280 h 384"/>
                <a:gd name="T32" fmla="*/ 104 w 303"/>
                <a:gd name="T33" fmla="*/ 306 h 384"/>
                <a:gd name="T34" fmla="*/ 111 w 303"/>
                <a:gd name="T35" fmla="*/ 319 h 384"/>
                <a:gd name="T36" fmla="*/ 128 w 303"/>
                <a:gd name="T37" fmla="*/ 315 h 384"/>
                <a:gd name="T38" fmla="*/ 123 w 303"/>
                <a:gd name="T39" fmla="*/ 340 h 384"/>
                <a:gd name="T40" fmla="*/ 134 w 303"/>
                <a:gd name="T41" fmla="*/ 361 h 384"/>
                <a:gd name="T42" fmla="*/ 173 w 303"/>
                <a:gd name="T43" fmla="*/ 354 h 384"/>
                <a:gd name="T44" fmla="*/ 188 w 303"/>
                <a:gd name="T45" fmla="*/ 358 h 384"/>
                <a:gd name="T46" fmla="*/ 207 w 303"/>
                <a:gd name="T47" fmla="*/ 384 h 384"/>
                <a:gd name="T48" fmla="*/ 248 w 303"/>
                <a:gd name="T49" fmla="*/ 369 h 384"/>
                <a:gd name="T50" fmla="*/ 269 w 303"/>
                <a:gd name="T51" fmla="*/ 360 h 384"/>
                <a:gd name="T52" fmla="*/ 282 w 303"/>
                <a:gd name="T53" fmla="*/ 354 h 384"/>
                <a:gd name="T54" fmla="*/ 300 w 303"/>
                <a:gd name="T55" fmla="*/ 355 h 384"/>
                <a:gd name="T56" fmla="*/ 297 w 303"/>
                <a:gd name="T57" fmla="*/ 340 h 384"/>
                <a:gd name="T58" fmla="*/ 291 w 303"/>
                <a:gd name="T59" fmla="*/ 315 h 384"/>
                <a:gd name="T60" fmla="*/ 275 w 303"/>
                <a:gd name="T61" fmla="*/ 292 h 384"/>
                <a:gd name="T62" fmla="*/ 279 w 303"/>
                <a:gd name="T63" fmla="*/ 277 h 384"/>
                <a:gd name="T64" fmla="*/ 273 w 303"/>
                <a:gd name="T65" fmla="*/ 250 h 384"/>
                <a:gd name="T66" fmla="*/ 267 w 303"/>
                <a:gd name="T67" fmla="*/ 238 h 384"/>
                <a:gd name="T68" fmla="*/ 258 w 303"/>
                <a:gd name="T69" fmla="*/ 225 h 384"/>
                <a:gd name="T70" fmla="*/ 221 w 303"/>
                <a:gd name="T71" fmla="*/ 196 h 384"/>
                <a:gd name="T72" fmla="*/ 186 w 303"/>
                <a:gd name="T73" fmla="*/ 211 h 384"/>
                <a:gd name="T74" fmla="*/ 182 w 303"/>
                <a:gd name="T75" fmla="*/ 213 h 384"/>
                <a:gd name="T76" fmla="*/ 174 w 303"/>
                <a:gd name="T77" fmla="*/ 199 h 384"/>
                <a:gd name="T78" fmla="*/ 156 w 303"/>
                <a:gd name="T79" fmla="*/ 189 h 384"/>
                <a:gd name="T80" fmla="*/ 144 w 303"/>
                <a:gd name="T81" fmla="*/ 162 h 384"/>
                <a:gd name="T82" fmla="*/ 140 w 303"/>
                <a:gd name="T83" fmla="*/ 148 h 384"/>
                <a:gd name="T84" fmla="*/ 152 w 303"/>
                <a:gd name="T85" fmla="*/ 141 h 384"/>
                <a:gd name="T86" fmla="*/ 132 w 303"/>
                <a:gd name="T87" fmla="*/ 84 h 384"/>
                <a:gd name="T88" fmla="*/ 114 w 303"/>
                <a:gd name="T89" fmla="*/ 64 h 384"/>
                <a:gd name="T90" fmla="*/ 95 w 303"/>
                <a:gd name="T91" fmla="*/ 39 h 384"/>
                <a:gd name="T92" fmla="*/ 75 w 303"/>
                <a:gd name="T93" fmla="*/ 12 h 384"/>
                <a:gd name="T94" fmla="*/ 60 w 303"/>
                <a:gd name="T95" fmla="*/ 0 h 38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03"/>
                <a:gd name="T145" fmla="*/ 0 h 384"/>
                <a:gd name="T146" fmla="*/ 303 w 303"/>
                <a:gd name="T147" fmla="*/ 384 h 38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03" h="384">
                  <a:moveTo>
                    <a:pt x="60" y="0"/>
                  </a:moveTo>
                  <a:cubicBezTo>
                    <a:pt x="44" y="3"/>
                    <a:pt x="34" y="19"/>
                    <a:pt x="18" y="22"/>
                  </a:cubicBezTo>
                  <a:cubicBezTo>
                    <a:pt x="10" y="28"/>
                    <a:pt x="4" y="33"/>
                    <a:pt x="0" y="42"/>
                  </a:cubicBezTo>
                  <a:cubicBezTo>
                    <a:pt x="7" y="51"/>
                    <a:pt x="15" y="57"/>
                    <a:pt x="20" y="67"/>
                  </a:cubicBezTo>
                  <a:cubicBezTo>
                    <a:pt x="21" y="73"/>
                    <a:pt x="23" y="78"/>
                    <a:pt x="24" y="84"/>
                  </a:cubicBezTo>
                  <a:cubicBezTo>
                    <a:pt x="21" y="88"/>
                    <a:pt x="20" y="92"/>
                    <a:pt x="18" y="97"/>
                  </a:cubicBezTo>
                  <a:cubicBezTo>
                    <a:pt x="21" y="109"/>
                    <a:pt x="19" y="103"/>
                    <a:pt x="26" y="117"/>
                  </a:cubicBezTo>
                  <a:cubicBezTo>
                    <a:pt x="27" y="119"/>
                    <a:pt x="29" y="123"/>
                    <a:pt x="29" y="123"/>
                  </a:cubicBezTo>
                  <a:cubicBezTo>
                    <a:pt x="31" y="134"/>
                    <a:pt x="32" y="144"/>
                    <a:pt x="38" y="153"/>
                  </a:cubicBezTo>
                  <a:cubicBezTo>
                    <a:pt x="36" y="163"/>
                    <a:pt x="30" y="174"/>
                    <a:pt x="23" y="181"/>
                  </a:cubicBezTo>
                  <a:cubicBezTo>
                    <a:pt x="20" y="188"/>
                    <a:pt x="21" y="194"/>
                    <a:pt x="18" y="201"/>
                  </a:cubicBezTo>
                  <a:cubicBezTo>
                    <a:pt x="15" y="218"/>
                    <a:pt x="23" y="223"/>
                    <a:pt x="29" y="237"/>
                  </a:cubicBezTo>
                  <a:cubicBezTo>
                    <a:pt x="31" y="249"/>
                    <a:pt x="27" y="272"/>
                    <a:pt x="41" y="274"/>
                  </a:cubicBezTo>
                  <a:cubicBezTo>
                    <a:pt x="48" y="273"/>
                    <a:pt x="50" y="271"/>
                    <a:pt x="56" y="267"/>
                  </a:cubicBezTo>
                  <a:cubicBezTo>
                    <a:pt x="65" y="268"/>
                    <a:pt x="71" y="269"/>
                    <a:pt x="80" y="271"/>
                  </a:cubicBezTo>
                  <a:cubicBezTo>
                    <a:pt x="85" y="273"/>
                    <a:pt x="87" y="277"/>
                    <a:pt x="92" y="280"/>
                  </a:cubicBezTo>
                  <a:cubicBezTo>
                    <a:pt x="97" y="288"/>
                    <a:pt x="100" y="297"/>
                    <a:pt x="104" y="306"/>
                  </a:cubicBezTo>
                  <a:cubicBezTo>
                    <a:pt x="105" y="313"/>
                    <a:pt x="106" y="315"/>
                    <a:pt x="111" y="319"/>
                  </a:cubicBezTo>
                  <a:cubicBezTo>
                    <a:pt x="118" y="318"/>
                    <a:pt x="122" y="316"/>
                    <a:pt x="128" y="315"/>
                  </a:cubicBezTo>
                  <a:cubicBezTo>
                    <a:pt x="139" y="323"/>
                    <a:pt x="132" y="333"/>
                    <a:pt x="123" y="340"/>
                  </a:cubicBezTo>
                  <a:cubicBezTo>
                    <a:pt x="121" y="352"/>
                    <a:pt x="119" y="359"/>
                    <a:pt x="134" y="361"/>
                  </a:cubicBezTo>
                  <a:cubicBezTo>
                    <a:pt x="147" y="359"/>
                    <a:pt x="160" y="355"/>
                    <a:pt x="173" y="354"/>
                  </a:cubicBezTo>
                  <a:cubicBezTo>
                    <a:pt x="179" y="351"/>
                    <a:pt x="184" y="352"/>
                    <a:pt x="188" y="358"/>
                  </a:cubicBezTo>
                  <a:cubicBezTo>
                    <a:pt x="189" y="365"/>
                    <a:pt x="201" y="379"/>
                    <a:pt x="207" y="384"/>
                  </a:cubicBezTo>
                  <a:cubicBezTo>
                    <a:pt x="222" y="381"/>
                    <a:pt x="232" y="372"/>
                    <a:pt x="248" y="369"/>
                  </a:cubicBezTo>
                  <a:cubicBezTo>
                    <a:pt x="254" y="364"/>
                    <a:pt x="261" y="361"/>
                    <a:pt x="269" y="360"/>
                  </a:cubicBezTo>
                  <a:cubicBezTo>
                    <a:pt x="274" y="358"/>
                    <a:pt x="278" y="357"/>
                    <a:pt x="282" y="354"/>
                  </a:cubicBezTo>
                  <a:cubicBezTo>
                    <a:pt x="291" y="356"/>
                    <a:pt x="290" y="357"/>
                    <a:pt x="300" y="355"/>
                  </a:cubicBezTo>
                  <a:cubicBezTo>
                    <a:pt x="303" y="349"/>
                    <a:pt x="300" y="346"/>
                    <a:pt x="297" y="340"/>
                  </a:cubicBezTo>
                  <a:cubicBezTo>
                    <a:pt x="302" y="330"/>
                    <a:pt x="301" y="321"/>
                    <a:pt x="291" y="315"/>
                  </a:cubicBezTo>
                  <a:cubicBezTo>
                    <a:pt x="286" y="307"/>
                    <a:pt x="280" y="300"/>
                    <a:pt x="275" y="292"/>
                  </a:cubicBezTo>
                  <a:cubicBezTo>
                    <a:pt x="278" y="285"/>
                    <a:pt x="282" y="284"/>
                    <a:pt x="279" y="277"/>
                  </a:cubicBezTo>
                  <a:cubicBezTo>
                    <a:pt x="278" y="268"/>
                    <a:pt x="277" y="258"/>
                    <a:pt x="273" y="250"/>
                  </a:cubicBezTo>
                  <a:cubicBezTo>
                    <a:pt x="271" y="246"/>
                    <a:pt x="267" y="238"/>
                    <a:pt x="267" y="238"/>
                  </a:cubicBezTo>
                  <a:cubicBezTo>
                    <a:pt x="266" y="230"/>
                    <a:pt x="265" y="229"/>
                    <a:pt x="258" y="225"/>
                  </a:cubicBezTo>
                  <a:cubicBezTo>
                    <a:pt x="250" y="212"/>
                    <a:pt x="234" y="203"/>
                    <a:pt x="221" y="196"/>
                  </a:cubicBezTo>
                  <a:cubicBezTo>
                    <a:pt x="207" y="199"/>
                    <a:pt x="199" y="208"/>
                    <a:pt x="186" y="211"/>
                  </a:cubicBezTo>
                  <a:cubicBezTo>
                    <a:pt x="185" y="212"/>
                    <a:pt x="183" y="214"/>
                    <a:pt x="182" y="213"/>
                  </a:cubicBezTo>
                  <a:cubicBezTo>
                    <a:pt x="180" y="212"/>
                    <a:pt x="176" y="201"/>
                    <a:pt x="174" y="199"/>
                  </a:cubicBezTo>
                  <a:cubicBezTo>
                    <a:pt x="170" y="194"/>
                    <a:pt x="162" y="190"/>
                    <a:pt x="156" y="189"/>
                  </a:cubicBezTo>
                  <a:cubicBezTo>
                    <a:pt x="154" y="178"/>
                    <a:pt x="149" y="171"/>
                    <a:pt x="144" y="162"/>
                  </a:cubicBezTo>
                  <a:cubicBezTo>
                    <a:pt x="143" y="157"/>
                    <a:pt x="141" y="153"/>
                    <a:pt x="140" y="148"/>
                  </a:cubicBezTo>
                  <a:cubicBezTo>
                    <a:pt x="144" y="143"/>
                    <a:pt x="146" y="142"/>
                    <a:pt x="152" y="141"/>
                  </a:cubicBezTo>
                  <a:cubicBezTo>
                    <a:pt x="158" y="110"/>
                    <a:pt x="155" y="98"/>
                    <a:pt x="132" y="84"/>
                  </a:cubicBezTo>
                  <a:cubicBezTo>
                    <a:pt x="129" y="69"/>
                    <a:pt x="129" y="67"/>
                    <a:pt x="114" y="64"/>
                  </a:cubicBezTo>
                  <a:cubicBezTo>
                    <a:pt x="105" y="57"/>
                    <a:pt x="104" y="46"/>
                    <a:pt x="95" y="39"/>
                  </a:cubicBezTo>
                  <a:cubicBezTo>
                    <a:pt x="89" y="29"/>
                    <a:pt x="84" y="19"/>
                    <a:pt x="75" y="12"/>
                  </a:cubicBezTo>
                  <a:cubicBezTo>
                    <a:pt x="71" y="5"/>
                    <a:pt x="69" y="0"/>
                    <a:pt x="60" y="0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75" name="Text Box 31"/>
            <p:cNvSpPr txBox="1">
              <a:spLocks noChangeArrowheads="1"/>
            </p:cNvSpPr>
            <p:nvPr/>
          </p:nvSpPr>
          <p:spPr bwMode="auto">
            <a:xfrm>
              <a:off x="4176" y="1872"/>
              <a:ext cx="351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000" b="1"/>
                <a:t>Lemhi</a:t>
              </a:r>
            </a:p>
          </p:txBody>
        </p:sp>
      </p:grpSp>
      <p:sp>
        <p:nvSpPr>
          <p:cNvPr id="6164" name="Text Box 32"/>
          <p:cNvSpPr txBox="1">
            <a:spLocks noChangeArrowheads="1"/>
          </p:cNvSpPr>
          <p:nvPr/>
        </p:nvSpPr>
        <p:spPr bwMode="auto">
          <a:xfrm>
            <a:off x="5610225" y="2914650"/>
            <a:ext cx="641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 b="1"/>
              <a:t>Upper</a:t>
            </a:r>
          </a:p>
          <a:p>
            <a:r>
              <a:rPr lang="en-US" sz="1000" b="1"/>
              <a:t>Salmon</a:t>
            </a:r>
          </a:p>
        </p:txBody>
      </p:sp>
      <p:grpSp>
        <p:nvGrpSpPr>
          <p:cNvPr id="8" name="Group 33"/>
          <p:cNvGrpSpPr>
            <a:grpSpLocks/>
          </p:cNvGrpSpPr>
          <p:nvPr/>
        </p:nvGrpSpPr>
        <p:grpSpPr bwMode="auto">
          <a:xfrm>
            <a:off x="5029200" y="2438400"/>
            <a:ext cx="641350" cy="862013"/>
            <a:chOff x="3168" y="1536"/>
            <a:chExt cx="404" cy="543"/>
          </a:xfrm>
        </p:grpSpPr>
        <p:sp>
          <p:nvSpPr>
            <p:cNvPr id="6172" name="Freeform 34"/>
            <p:cNvSpPr>
              <a:spLocks/>
            </p:cNvSpPr>
            <p:nvPr/>
          </p:nvSpPr>
          <p:spPr bwMode="auto">
            <a:xfrm>
              <a:off x="3174" y="1772"/>
              <a:ext cx="160" cy="307"/>
            </a:xfrm>
            <a:custGeom>
              <a:avLst/>
              <a:gdLst>
                <a:gd name="T0" fmla="*/ 44 w 160"/>
                <a:gd name="T1" fmla="*/ 0 h 307"/>
                <a:gd name="T2" fmla="*/ 30 w 160"/>
                <a:gd name="T3" fmla="*/ 9 h 307"/>
                <a:gd name="T4" fmla="*/ 15 w 160"/>
                <a:gd name="T5" fmla="*/ 45 h 307"/>
                <a:gd name="T6" fmla="*/ 0 w 160"/>
                <a:gd name="T7" fmla="*/ 72 h 307"/>
                <a:gd name="T8" fmla="*/ 5 w 160"/>
                <a:gd name="T9" fmla="*/ 97 h 307"/>
                <a:gd name="T10" fmla="*/ 3 w 160"/>
                <a:gd name="T11" fmla="*/ 114 h 307"/>
                <a:gd name="T12" fmla="*/ 20 w 160"/>
                <a:gd name="T13" fmla="*/ 138 h 307"/>
                <a:gd name="T14" fmla="*/ 29 w 160"/>
                <a:gd name="T15" fmla="*/ 156 h 307"/>
                <a:gd name="T16" fmla="*/ 38 w 160"/>
                <a:gd name="T17" fmla="*/ 169 h 307"/>
                <a:gd name="T18" fmla="*/ 47 w 160"/>
                <a:gd name="T19" fmla="*/ 159 h 307"/>
                <a:gd name="T20" fmla="*/ 57 w 160"/>
                <a:gd name="T21" fmla="*/ 153 h 307"/>
                <a:gd name="T22" fmla="*/ 56 w 160"/>
                <a:gd name="T23" fmla="*/ 180 h 307"/>
                <a:gd name="T24" fmla="*/ 68 w 160"/>
                <a:gd name="T25" fmla="*/ 220 h 307"/>
                <a:gd name="T26" fmla="*/ 77 w 160"/>
                <a:gd name="T27" fmla="*/ 234 h 307"/>
                <a:gd name="T28" fmla="*/ 95 w 160"/>
                <a:gd name="T29" fmla="*/ 261 h 307"/>
                <a:gd name="T30" fmla="*/ 104 w 160"/>
                <a:gd name="T31" fmla="*/ 274 h 307"/>
                <a:gd name="T32" fmla="*/ 114 w 160"/>
                <a:gd name="T33" fmla="*/ 298 h 307"/>
                <a:gd name="T34" fmla="*/ 125 w 160"/>
                <a:gd name="T35" fmla="*/ 294 h 307"/>
                <a:gd name="T36" fmla="*/ 131 w 160"/>
                <a:gd name="T37" fmla="*/ 252 h 307"/>
                <a:gd name="T38" fmla="*/ 152 w 160"/>
                <a:gd name="T39" fmla="*/ 220 h 307"/>
                <a:gd name="T40" fmla="*/ 144 w 160"/>
                <a:gd name="T41" fmla="*/ 199 h 307"/>
                <a:gd name="T42" fmla="*/ 158 w 160"/>
                <a:gd name="T43" fmla="*/ 174 h 307"/>
                <a:gd name="T44" fmla="*/ 147 w 160"/>
                <a:gd name="T45" fmla="*/ 156 h 307"/>
                <a:gd name="T46" fmla="*/ 146 w 160"/>
                <a:gd name="T47" fmla="*/ 127 h 307"/>
                <a:gd name="T48" fmla="*/ 150 w 160"/>
                <a:gd name="T49" fmla="*/ 100 h 307"/>
                <a:gd name="T50" fmla="*/ 143 w 160"/>
                <a:gd name="T51" fmla="*/ 72 h 307"/>
                <a:gd name="T52" fmla="*/ 129 w 160"/>
                <a:gd name="T53" fmla="*/ 79 h 307"/>
                <a:gd name="T54" fmla="*/ 101 w 160"/>
                <a:gd name="T55" fmla="*/ 55 h 307"/>
                <a:gd name="T56" fmla="*/ 99 w 160"/>
                <a:gd name="T57" fmla="*/ 39 h 307"/>
                <a:gd name="T58" fmla="*/ 53 w 160"/>
                <a:gd name="T59" fmla="*/ 4 h 307"/>
                <a:gd name="T60" fmla="*/ 44 w 160"/>
                <a:gd name="T61" fmla="*/ 0 h 30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60"/>
                <a:gd name="T94" fmla="*/ 0 h 307"/>
                <a:gd name="T95" fmla="*/ 160 w 160"/>
                <a:gd name="T96" fmla="*/ 307 h 307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60" h="307">
                  <a:moveTo>
                    <a:pt x="44" y="0"/>
                  </a:moveTo>
                  <a:cubicBezTo>
                    <a:pt x="35" y="1"/>
                    <a:pt x="33" y="1"/>
                    <a:pt x="30" y="9"/>
                  </a:cubicBezTo>
                  <a:cubicBezTo>
                    <a:pt x="28" y="23"/>
                    <a:pt x="28" y="37"/>
                    <a:pt x="15" y="45"/>
                  </a:cubicBezTo>
                  <a:cubicBezTo>
                    <a:pt x="10" y="54"/>
                    <a:pt x="5" y="63"/>
                    <a:pt x="0" y="72"/>
                  </a:cubicBezTo>
                  <a:cubicBezTo>
                    <a:pt x="1" y="80"/>
                    <a:pt x="1" y="89"/>
                    <a:pt x="5" y="97"/>
                  </a:cubicBezTo>
                  <a:cubicBezTo>
                    <a:pt x="6" y="103"/>
                    <a:pt x="5" y="108"/>
                    <a:pt x="3" y="114"/>
                  </a:cubicBezTo>
                  <a:cubicBezTo>
                    <a:pt x="0" y="129"/>
                    <a:pt x="8" y="132"/>
                    <a:pt x="20" y="138"/>
                  </a:cubicBezTo>
                  <a:cubicBezTo>
                    <a:pt x="24" y="143"/>
                    <a:pt x="27" y="150"/>
                    <a:pt x="29" y="156"/>
                  </a:cubicBezTo>
                  <a:cubicBezTo>
                    <a:pt x="30" y="164"/>
                    <a:pt x="31" y="165"/>
                    <a:pt x="38" y="169"/>
                  </a:cubicBezTo>
                  <a:cubicBezTo>
                    <a:pt x="47" y="168"/>
                    <a:pt x="44" y="166"/>
                    <a:pt x="47" y="159"/>
                  </a:cubicBezTo>
                  <a:cubicBezTo>
                    <a:pt x="48" y="152"/>
                    <a:pt x="51" y="150"/>
                    <a:pt x="57" y="153"/>
                  </a:cubicBezTo>
                  <a:cubicBezTo>
                    <a:pt x="62" y="163"/>
                    <a:pt x="58" y="170"/>
                    <a:pt x="56" y="180"/>
                  </a:cubicBezTo>
                  <a:cubicBezTo>
                    <a:pt x="57" y="188"/>
                    <a:pt x="54" y="217"/>
                    <a:pt x="68" y="220"/>
                  </a:cubicBezTo>
                  <a:cubicBezTo>
                    <a:pt x="71" y="225"/>
                    <a:pt x="75" y="228"/>
                    <a:pt x="77" y="234"/>
                  </a:cubicBezTo>
                  <a:cubicBezTo>
                    <a:pt x="79" y="247"/>
                    <a:pt x="83" y="254"/>
                    <a:pt x="95" y="261"/>
                  </a:cubicBezTo>
                  <a:cubicBezTo>
                    <a:pt x="99" y="267"/>
                    <a:pt x="98" y="269"/>
                    <a:pt x="104" y="274"/>
                  </a:cubicBezTo>
                  <a:cubicBezTo>
                    <a:pt x="106" y="283"/>
                    <a:pt x="107" y="293"/>
                    <a:pt x="114" y="298"/>
                  </a:cubicBezTo>
                  <a:cubicBezTo>
                    <a:pt x="119" y="307"/>
                    <a:pt x="121" y="300"/>
                    <a:pt x="125" y="294"/>
                  </a:cubicBezTo>
                  <a:cubicBezTo>
                    <a:pt x="128" y="280"/>
                    <a:pt x="125" y="265"/>
                    <a:pt x="131" y="252"/>
                  </a:cubicBezTo>
                  <a:cubicBezTo>
                    <a:pt x="134" y="239"/>
                    <a:pt x="147" y="232"/>
                    <a:pt x="152" y="220"/>
                  </a:cubicBezTo>
                  <a:cubicBezTo>
                    <a:pt x="150" y="204"/>
                    <a:pt x="148" y="210"/>
                    <a:pt x="144" y="199"/>
                  </a:cubicBezTo>
                  <a:cubicBezTo>
                    <a:pt x="142" y="187"/>
                    <a:pt x="151" y="183"/>
                    <a:pt x="158" y="174"/>
                  </a:cubicBezTo>
                  <a:cubicBezTo>
                    <a:pt x="160" y="165"/>
                    <a:pt x="154" y="160"/>
                    <a:pt x="147" y="156"/>
                  </a:cubicBezTo>
                  <a:cubicBezTo>
                    <a:pt x="140" y="147"/>
                    <a:pt x="143" y="137"/>
                    <a:pt x="146" y="127"/>
                  </a:cubicBezTo>
                  <a:cubicBezTo>
                    <a:pt x="147" y="117"/>
                    <a:pt x="149" y="111"/>
                    <a:pt x="150" y="100"/>
                  </a:cubicBezTo>
                  <a:cubicBezTo>
                    <a:pt x="149" y="85"/>
                    <a:pt x="153" y="79"/>
                    <a:pt x="143" y="72"/>
                  </a:cubicBezTo>
                  <a:cubicBezTo>
                    <a:pt x="136" y="73"/>
                    <a:pt x="136" y="78"/>
                    <a:pt x="129" y="79"/>
                  </a:cubicBezTo>
                  <a:cubicBezTo>
                    <a:pt x="112" y="77"/>
                    <a:pt x="113" y="64"/>
                    <a:pt x="101" y="55"/>
                  </a:cubicBezTo>
                  <a:cubicBezTo>
                    <a:pt x="98" y="49"/>
                    <a:pt x="98" y="46"/>
                    <a:pt x="99" y="39"/>
                  </a:cubicBezTo>
                  <a:cubicBezTo>
                    <a:pt x="97" y="14"/>
                    <a:pt x="75" y="6"/>
                    <a:pt x="53" y="4"/>
                  </a:cubicBezTo>
                  <a:cubicBezTo>
                    <a:pt x="51" y="4"/>
                    <a:pt x="44" y="3"/>
                    <a:pt x="44" y="0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73" name="Text Box 35"/>
            <p:cNvSpPr txBox="1">
              <a:spLocks noChangeArrowheads="1"/>
            </p:cNvSpPr>
            <p:nvPr/>
          </p:nvSpPr>
          <p:spPr bwMode="auto">
            <a:xfrm>
              <a:off x="3168" y="1536"/>
              <a:ext cx="40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000" b="1"/>
                <a:t>Little</a:t>
              </a:r>
            </a:p>
            <a:p>
              <a:r>
                <a:rPr lang="en-US" sz="1000" b="1"/>
                <a:t>Salmon</a:t>
              </a:r>
            </a:p>
          </p:txBody>
        </p:sp>
      </p:grpSp>
      <p:sp>
        <p:nvSpPr>
          <p:cNvPr id="6166" name="Freeform 36"/>
          <p:cNvSpPr>
            <a:spLocks/>
          </p:cNvSpPr>
          <p:nvPr/>
        </p:nvSpPr>
        <p:spPr bwMode="auto">
          <a:xfrm>
            <a:off x="3965575" y="2600325"/>
            <a:ext cx="793750" cy="549275"/>
          </a:xfrm>
          <a:custGeom>
            <a:avLst/>
            <a:gdLst>
              <a:gd name="T0" fmla="*/ 0 w 500"/>
              <a:gd name="T1" fmla="*/ 2147483647 h 346"/>
              <a:gd name="T2" fmla="*/ 2147483647 w 500"/>
              <a:gd name="T3" fmla="*/ 2147483647 h 346"/>
              <a:gd name="T4" fmla="*/ 2147483647 w 500"/>
              <a:gd name="T5" fmla="*/ 2147483647 h 346"/>
              <a:gd name="T6" fmla="*/ 2147483647 w 500"/>
              <a:gd name="T7" fmla="*/ 2147483647 h 346"/>
              <a:gd name="T8" fmla="*/ 2147483647 w 500"/>
              <a:gd name="T9" fmla="*/ 2147483647 h 346"/>
              <a:gd name="T10" fmla="*/ 2147483647 w 500"/>
              <a:gd name="T11" fmla="*/ 2147483647 h 346"/>
              <a:gd name="T12" fmla="*/ 2147483647 w 500"/>
              <a:gd name="T13" fmla="*/ 2147483647 h 346"/>
              <a:gd name="T14" fmla="*/ 2147483647 w 500"/>
              <a:gd name="T15" fmla="*/ 2147483647 h 346"/>
              <a:gd name="T16" fmla="*/ 2147483647 w 500"/>
              <a:gd name="T17" fmla="*/ 2147483647 h 346"/>
              <a:gd name="T18" fmla="*/ 2147483647 w 500"/>
              <a:gd name="T19" fmla="*/ 2147483647 h 346"/>
              <a:gd name="T20" fmla="*/ 2147483647 w 500"/>
              <a:gd name="T21" fmla="*/ 2147483647 h 346"/>
              <a:gd name="T22" fmla="*/ 2147483647 w 500"/>
              <a:gd name="T23" fmla="*/ 2147483647 h 346"/>
              <a:gd name="T24" fmla="*/ 2147483647 w 500"/>
              <a:gd name="T25" fmla="*/ 2147483647 h 346"/>
              <a:gd name="T26" fmla="*/ 2147483647 w 500"/>
              <a:gd name="T27" fmla="*/ 2147483647 h 346"/>
              <a:gd name="T28" fmla="*/ 2147483647 w 500"/>
              <a:gd name="T29" fmla="*/ 0 h 346"/>
              <a:gd name="T30" fmla="*/ 2147483647 w 500"/>
              <a:gd name="T31" fmla="*/ 2147483647 h 346"/>
              <a:gd name="T32" fmla="*/ 2147483647 w 500"/>
              <a:gd name="T33" fmla="*/ 2147483647 h 346"/>
              <a:gd name="T34" fmla="*/ 2147483647 w 500"/>
              <a:gd name="T35" fmla="*/ 2147483647 h 346"/>
              <a:gd name="T36" fmla="*/ 2147483647 w 500"/>
              <a:gd name="T37" fmla="*/ 2147483647 h 346"/>
              <a:gd name="T38" fmla="*/ 2147483647 w 500"/>
              <a:gd name="T39" fmla="*/ 2147483647 h 346"/>
              <a:gd name="T40" fmla="*/ 2147483647 w 500"/>
              <a:gd name="T41" fmla="*/ 2147483647 h 346"/>
              <a:gd name="T42" fmla="*/ 2147483647 w 500"/>
              <a:gd name="T43" fmla="*/ 2147483647 h 346"/>
              <a:gd name="T44" fmla="*/ 2147483647 w 500"/>
              <a:gd name="T45" fmla="*/ 2147483647 h 346"/>
              <a:gd name="T46" fmla="*/ 2147483647 w 500"/>
              <a:gd name="T47" fmla="*/ 2147483647 h 346"/>
              <a:gd name="T48" fmla="*/ 2147483647 w 500"/>
              <a:gd name="T49" fmla="*/ 2147483647 h 346"/>
              <a:gd name="T50" fmla="*/ 2147483647 w 500"/>
              <a:gd name="T51" fmla="*/ 2147483647 h 346"/>
              <a:gd name="T52" fmla="*/ 2147483647 w 500"/>
              <a:gd name="T53" fmla="*/ 2147483647 h 346"/>
              <a:gd name="T54" fmla="*/ 2147483647 w 500"/>
              <a:gd name="T55" fmla="*/ 2147483647 h 346"/>
              <a:gd name="T56" fmla="*/ 2147483647 w 500"/>
              <a:gd name="T57" fmla="*/ 2147483647 h 346"/>
              <a:gd name="T58" fmla="*/ 2147483647 w 500"/>
              <a:gd name="T59" fmla="*/ 2147483647 h 346"/>
              <a:gd name="T60" fmla="*/ 2147483647 w 500"/>
              <a:gd name="T61" fmla="*/ 2147483647 h 346"/>
              <a:gd name="T62" fmla="*/ 2147483647 w 500"/>
              <a:gd name="T63" fmla="*/ 2147483647 h 346"/>
              <a:gd name="T64" fmla="*/ 2147483647 w 500"/>
              <a:gd name="T65" fmla="*/ 2147483647 h 346"/>
              <a:gd name="T66" fmla="*/ 2147483647 w 500"/>
              <a:gd name="T67" fmla="*/ 2147483647 h 346"/>
              <a:gd name="T68" fmla="*/ 2147483647 w 500"/>
              <a:gd name="T69" fmla="*/ 2147483647 h 346"/>
              <a:gd name="T70" fmla="*/ 2147483647 w 500"/>
              <a:gd name="T71" fmla="*/ 2147483647 h 346"/>
              <a:gd name="T72" fmla="*/ 2147483647 w 500"/>
              <a:gd name="T73" fmla="*/ 2147483647 h 346"/>
              <a:gd name="T74" fmla="*/ 2147483647 w 500"/>
              <a:gd name="T75" fmla="*/ 2147483647 h 346"/>
              <a:gd name="T76" fmla="*/ 2147483647 w 500"/>
              <a:gd name="T77" fmla="*/ 2147483647 h 346"/>
              <a:gd name="T78" fmla="*/ 2147483647 w 500"/>
              <a:gd name="T79" fmla="*/ 2147483647 h 346"/>
              <a:gd name="T80" fmla="*/ 2147483647 w 500"/>
              <a:gd name="T81" fmla="*/ 2147483647 h 346"/>
              <a:gd name="T82" fmla="*/ 2147483647 w 500"/>
              <a:gd name="T83" fmla="*/ 2147483647 h 346"/>
              <a:gd name="T84" fmla="*/ 2147483647 w 500"/>
              <a:gd name="T85" fmla="*/ 2147483647 h 346"/>
              <a:gd name="T86" fmla="*/ 0 w 500"/>
              <a:gd name="T87" fmla="*/ 2147483647 h 34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500"/>
              <a:gd name="T133" fmla="*/ 0 h 346"/>
              <a:gd name="T134" fmla="*/ 500 w 500"/>
              <a:gd name="T135" fmla="*/ 346 h 34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500" h="346">
                <a:moveTo>
                  <a:pt x="0" y="196"/>
                </a:moveTo>
                <a:cubicBezTo>
                  <a:pt x="14" y="191"/>
                  <a:pt x="8" y="187"/>
                  <a:pt x="28" y="184"/>
                </a:cubicBezTo>
                <a:cubicBezTo>
                  <a:pt x="35" y="179"/>
                  <a:pt x="34" y="175"/>
                  <a:pt x="42" y="172"/>
                </a:cubicBezTo>
                <a:cubicBezTo>
                  <a:pt x="48" y="155"/>
                  <a:pt x="65" y="170"/>
                  <a:pt x="76" y="174"/>
                </a:cubicBezTo>
                <a:cubicBezTo>
                  <a:pt x="83" y="173"/>
                  <a:pt x="91" y="176"/>
                  <a:pt x="96" y="172"/>
                </a:cubicBezTo>
                <a:cubicBezTo>
                  <a:pt x="103" y="166"/>
                  <a:pt x="93" y="147"/>
                  <a:pt x="102" y="144"/>
                </a:cubicBezTo>
                <a:cubicBezTo>
                  <a:pt x="106" y="143"/>
                  <a:pt x="114" y="140"/>
                  <a:pt x="114" y="140"/>
                </a:cubicBezTo>
                <a:cubicBezTo>
                  <a:pt x="136" y="144"/>
                  <a:pt x="158" y="141"/>
                  <a:pt x="180" y="138"/>
                </a:cubicBezTo>
                <a:cubicBezTo>
                  <a:pt x="182" y="124"/>
                  <a:pt x="186" y="127"/>
                  <a:pt x="190" y="116"/>
                </a:cubicBezTo>
                <a:cubicBezTo>
                  <a:pt x="184" y="88"/>
                  <a:pt x="185" y="94"/>
                  <a:pt x="188" y="48"/>
                </a:cubicBezTo>
                <a:cubicBezTo>
                  <a:pt x="188" y="44"/>
                  <a:pt x="189" y="33"/>
                  <a:pt x="194" y="30"/>
                </a:cubicBezTo>
                <a:cubicBezTo>
                  <a:pt x="202" y="25"/>
                  <a:pt x="210" y="25"/>
                  <a:pt x="218" y="20"/>
                </a:cubicBezTo>
                <a:cubicBezTo>
                  <a:pt x="223" y="12"/>
                  <a:pt x="228" y="12"/>
                  <a:pt x="230" y="2"/>
                </a:cubicBezTo>
                <a:cubicBezTo>
                  <a:pt x="257" y="3"/>
                  <a:pt x="283" y="5"/>
                  <a:pt x="310" y="4"/>
                </a:cubicBezTo>
                <a:cubicBezTo>
                  <a:pt x="319" y="4"/>
                  <a:pt x="327" y="0"/>
                  <a:pt x="336" y="0"/>
                </a:cubicBezTo>
                <a:cubicBezTo>
                  <a:pt x="347" y="0"/>
                  <a:pt x="366" y="11"/>
                  <a:pt x="376" y="14"/>
                </a:cubicBezTo>
                <a:cubicBezTo>
                  <a:pt x="388" y="32"/>
                  <a:pt x="399" y="59"/>
                  <a:pt x="418" y="72"/>
                </a:cubicBezTo>
                <a:cubicBezTo>
                  <a:pt x="422" y="78"/>
                  <a:pt x="434" y="86"/>
                  <a:pt x="434" y="86"/>
                </a:cubicBezTo>
                <a:cubicBezTo>
                  <a:pt x="440" y="95"/>
                  <a:pt x="448" y="115"/>
                  <a:pt x="458" y="118"/>
                </a:cubicBezTo>
                <a:cubicBezTo>
                  <a:pt x="461" y="123"/>
                  <a:pt x="474" y="128"/>
                  <a:pt x="474" y="128"/>
                </a:cubicBezTo>
                <a:cubicBezTo>
                  <a:pt x="480" y="137"/>
                  <a:pt x="487" y="145"/>
                  <a:pt x="494" y="152"/>
                </a:cubicBezTo>
                <a:cubicBezTo>
                  <a:pt x="500" y="171"/>
                  <a:pt x="498" y="160"/>
                  <a:pt x="500" y="186"/>
                </a:cubicBezTo>
                <a:cubicBezTo>
                  <a:pt x="499" y="194"/>
                  <a:pt x="500" y="211"/>
                  <a:pt x="492" y="218"/>
                </a:cubicBezTo>
                <a:cubicBezTo>
                  <a:pt x="487" y="223"/>
                  <a:pt x="474" y="230"/>
                  <a:pt x="474" y="230"/>
                </a:cubicBezTo>
                <a:cubicBezTo>
                  <a:pt x="471" y="247"/>
                  <a:pt x="474" y="246"/>
                  <a:pt x="454" y="248"/>
                </a:cubicBezTo>
                <a:cubicBezTo>
                  <a:pt x="441" y="252"/>
                  <a:pt x="445" y="257"/>
                  <a:pt x="440" y="260"/>
                </a:cubicBezTo>
                <a:cubicBezTo>
                  <a:pt x="437" y="262"/>
                  <a:pt x="428" y="264"/>
                  <a:pt x="428" y="264"/>
                </a:cubicBezTo>
                <a:cubicBezTo>
                  <a:pt x="422" y="283"/>
                  <a:pt x="374" y="279"/>
                  <a:pt x="360" y="280"/>
                </a:cubicBezTo>
                <a:cubicBezTo>
                  <a:pt x="351" y="283"/>
                  <a:pt x="344" y="286"/>
                  <a:pt x="336" y="290"/>
                </a:cubicBezTo>
                <a:cubicBezTo>
                  <a:pt x="332" y="292"/>
                  <a:pt x="324" y="294"/>
                  <a:pt x="324" y="294"/>
                </a:cubicBezTo>
                <a:cubicBezTo>
                  <a:pt x="316" y="293"/>
                  <a:pt x="308" y="294"/>
                  <a:pt x="300" y="292"/>
                </a:cubicBezTo>
                <a:cubicBezTo>
                  <a:pt x="284" y="289"/>
                  <a:pt x="266" y="270"/>
                  <a:pt x="246" y="266"/>
                </a:cubicBezTo>
                <a:cubicBezTo>
                  <a:pt x="219" y="268"/>
                  <a:pt x="194" y="272"/>
                  <a:pt x="168" y="278"/>
                </a:cubicBezTo>
                <a:cubicBezTo>
                  <a:pt x="157" y="285"/>
                  <a:pt x="161" y="298"/>
                  <a:pt x="150" y="306"/>
                </a:cubicBezTo>
                <a:cubicBezTo>
                  <a:pt x="153" y="324"/>
                  <a:pt x="154" y="325"/>
                  <a:pt x="152" y="346"/>
                </a:cubicBezTo>
                <a:cubicBezTo>
                  <a:pt x="139" y="343"/>
                  <a:pt x="137" y="336"/>
                  <a:pt x="126" y="332"/>
                </a:cubicBezTo>
                <a:cubicBezTo>
                  <a:pt x="114" y="320"/>
                  <a:pt x="111" y="324"/>
                  <a:pt x="92" y="326"/>
                </a:cubicBezTo>
                <a:cubicBezTo>
                  <a:pt x="78" y="323"/>
                  <a:pt x="71" y="313"/>
                  <a:pt x="60" y="306"/>
                </a:cubicBezTo>
                <a:cubicBezTo>
                  <a:pt x="50" y="290"/>
                  <a:pt x="54" y="299"/>
                  <a:pt x="48" y="282"/>
                </a:cubicBezTo>
                <a:cubicBezTo>
                  <a:pt x="47" y="280"/>
                  <a:pt x="46" y="276"/>
                  <a:pt x="46" y="276"/>
                </a:cubicBezTo>
                <a:cubicBezTo>
                  <a:pt x="56" y="273"/>
                  <a:pt x="65" y="274"/>
                  <a:pt x="74" y="268"/>
                </a:cubicBezTo>
                <a:cubicBezTo>
                  <a:pt x="72" y="254"/>
                  <a:pt x="68" y="249"/>
                  <a:pt x="64" y="236"/>
                </a:cubicBezTo>
                <a:cubicBezTo>
                  <a:pt x="61" y="228"/>
                  <a:pt x="52" y="229"/>
                  <a:pt x="46" y="226"/>
                </a:cubicBezTo>
                <a:cubicBezTo>
                  <a:pt x="33" y="219"/>
                  <a:pt x="11" y="204"/>
                  <a:pt x="0" y="196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7" name="Freeform 37"/>
          <p:cNvSpPr>
            <a:spLocks/>
          </p:cNvSpPr>
          <p:nvPr/>
        </p:nvSpPr>
        <p:spPr bwMode="auto">
          <a:xfrm>
            <a:off x="6302375" y="3295650"/>
            <a:ext cx="423863" cy="438150"/>
          </a:xfrm>
          <a:custGeom>
            <a:avLst/>
            <a:gdLst>
              <a:gd name="T0" fmla="*/ 2147483647 w 267"/>
              <a:gd name="T1" fmla="*/ 0 h 276"/>
              <a:gd name="T2" fmla="*/ 2147483647 w 267"/>
              <a:gd name="T3" fmla="*/ 2147483647 h 276"/>
              <a:gd name="T4" fmla="*/ 2147483647 w 267"/>
              <a:gd name="T5" fmla="*/ 2147483647 h 276"/>
              <a:gd name="T6" fmla="*/ 2147483647 w 267"/>
              <a:gd name="T7" fmla="*/ 2147483647 h 276"/>
              <a:gd name="T8" fmla="*/ 2147483647 w 267"/>
              <a:gd name="T9" fmla="*/ 2147483647 h 276"/>
              <a:gd name="T10" fmla="*/ 2147483647 w 267"/>
              <a:gd name="T11" fmla="*/ 2147483647 h 276"/>
              <a:gd name="T12" fmla="*/ 2147483647 w 267"/>
              <a:gd name="T13" fmla="*/ 2147483647 h 276"/>
              <a:gd name="T14" fmla="*/ 2147483647 w 267"/>
              <a:gd name="T15" fmla="*/ 2147483647 h 276"/>
              <a:gd name="T16" fmla="*/ 2147483647 w 267"/>
              <a:gd name="T17" fmla="*/ 2147483647 h 276"/>
              <a:gd name="T18" fmla="*/ 2147483647 w 267"/>
              <a:gd name="T19" fmla="*/ 2147483647 h 276"/>
              <a:gd name="T20" fmla="*/ 2147483647 w 267"/>
              <a:gd name="T21" fmla="*/ 2147483647 h 276"/>
              <a:gd name="T22" fmla="*/ 2147483647 w 267"/>
              <a:gd name="T23" fmla="*/ 2147483647 h 276"/>
              <a:gd name="T24" fmla="*/ 2147483647 w 267"/>
              <a:gd name="T25" fmla="*/ 2147483647 h 276"/>
              <a:gd name="T26" fmla="*/ 2147483647 w 267"/>
              <a:gd name="T27" fmla="*/ 2147483647 h 276"/>
              <a:gd name="T28" fmla="*/ 2147483647 w 267"/>
              <a:gd name="T29" fmla="*/ 2147483647 h 276"/>
              <a:gd name="T30" fmla="*/ 2147483647 w 267"/>
              <a:gd name="T31" fmla="*/ 2147483647 h 276"/>
              <a:gd name="T32" fmla="*/ 2147483647 w 267"/>
              <a:gd name="T33" fmla="*/ 2147483647 h 276"/>
              <a:gd name="T34" fmla="*/ 2147483647 w 267"/>
              <a:gd name="T35" fmla="*/ 2147483647 h 276"/>
              <a:gd name="T36" fmla="*/ 2147483647 w 267"/>
              <a:gd name="T37" fmla="*/ 2147483647 h 276"/>
              <a:gd name="T38" fmla="*/ 2147483647 w 267"/>
              <a:gd name="T39" fmla="*/ 2147483647 h 276"/>
              <a:gd name="T40" fmla="*/ 2147483647 w 267"/>
              <a:gd name="T41" fmla="*/ 2147483647 h 276"/>
              <a:gd name="T42" fmla="*/ 2147483647 w 267"/>
              <a:gd name="T43" fmla="*/ 2147483647 h 276"/>
              <a:gd name="T44" fmla="*/ 2147483647 w 267"/>
              <a:gd name="T45" fmla="*/ 2147483647 h 276"/>
              <a:gd name="T46" fmla="*/ 2147483647 w 267"/>
              <a:gd name="T47" fmla="*/ 2147483647 h 276"/>
              <a:gd name="T48" fmla="*/ 2147483647 w 267"/>
              <a:gd name="T49" fmla="*/ 2147483647 h 276"/>
              <a:gd name="T50" fmla="*/ 0 w 267"/>
              <a:gd name="T51" fmla="*/ 2147483647 h 276"/>
              <a:gd name="T52" fmla="*/ 2147483647 w 267"/>
              <a:gd name="T53" fmla="*/ 2147483647 h 276"/>
              <a:gd name="T54" fmla="*/ 2147483647 w 267"/>
              <a:gd name="T55" fmla="*/ 2147483647 h 276"/>
              <a:gd name="T56" fmla="*/ 2147483647 w 267"/>
              <a:gd name="T57" fmla="*/ 0 h 27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267"/>
              <a:gd name="T88" fmla="*/ 0 h 276"/>
              <a:gd name="T89" fmla="*/ 267 w 267"/>
              <a:gd name="T90" fmla="*/ 276 h 27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267" h="276">
                <a:moveTo>
                  <a:pt x="24" y="0"/>
                </a:moveTo>
                <a:cubicBezTo>
                  <a:pt x="49" y="8"/>
                  <a:pt x="32" y="4"/>
                  <a:pt x="76" y="6"/>
                </a:cubicBezTo>
                <a:cubicBezTo>
                  <a:pt x="78" y="15"/>
                  <a:pt x="83" y="24"/>
                  <a:pt x="88" y="32"/>
                </a:cubicBezTo>
                <a:cubicBezTo>
                  <a:pt x="109" y="29"/>
                  <a:pt x="112" y="28"/>
                  <a:pt x="136" y="30"/>
                </a:cubicBezTo>
                <a:cubicBezTo>
                  <a:pt x="142" y="64"/>
                  <a:pt x="142" y="50"/>
                  <a:pt x="166" y="66"/>
                </a:cubicBezTo>
                <a:cubicBezTo>
                  <a:pt x="172" y="84"/>
                  <a:pt x="160" y="53"/>
                  <a:pt x="184" y="74"/>
                </a:cubicBezTo>
                <a:cubicBezTo>
                  <a:pt x="195" y="84"/>
                  <a:pt x="167" y="90"/>
                  <a:pt x="166" y="90"/>
                </a:cubicBezTo>
                <a:cubicBezTo>
                  <a:pt x="148" y="117"/>
                  <a:pt x="213" y="118"/>
                  <a:pt x="220" y="118"/>
                </a:cubicBezTo>
                <a:cubicBezTo>
                  <a:pt x="231" y="122"/>
                  <a:pt x="239" y="119"/>
                  <a:pt x="248" y="128"/>
                </a:cubicBezTo>
                <a:cubicBezTo>
                  <a:pt x="253" y="143"/>
                  <a:pt x="259" y="157"/>
                  <a:pt x="264" y="172"/>
                </a:cubicBezTo>
                <a:cubicBezTo>
                  <a:pt x="262" y="197"/>
                  <a:pt x="267" y="201"/>
                  <a:pt x="246" y="208"/>
                </a:cubicBezTo>
                <a:cubicBezTo>
                  <a:pt x="240" y="216"/>
                  <a:pt x="238" y="225"/>
                  <a:pt x="228" y="230"/>
                </a:cubicBezTo>
                <a:cubicBezTo>
                  <a:pt x="224" y="232"/>
                  <a:pt x="216" y="234"/>
                  <a:pt x="216" y="234"/>
                </a:cubicBezTo>
                <a:cubicBezTo>
                  <a:pt x="214" y="240"/>
                  <a:pt x="209" y="244"/>
                  <a:pt x="204" y="248"/>
                </a:cubicBezTo>
                <a:cubicBezTo>
                  <a:pt x="200" y="251"/>
                  <a:pt x="192" y="256"/>
                  <a:pt x="192" y="256"/>
                </a:cubicBezTo>
                <a:cubicBezTo>
                  <a:pt x="187" y="263"/>
                  <a:pt x="188" y="267"/>
                  <a:pt x="180" y="270"/>
                </a:cubicBezTo>
                <a:cubicBezTo>
                  <a:pt x="165" y="269"/>
                  <a:pt x="146" y="276"/>
                  <a:pt x="134" y="266"/>
                </a:cubicBezTo>
                <a:cubicBezTo>
                  <a:pt x="127" y="260"/>
                  <a:pt x="112" y="248"/>
                  <a:pt x="112" y="248"/>
                </a:cubicBezTo>
                <a:cubicBezTo>
                  <a:pt x="107" y="241"/>
                  <a:pt x="103" y="237"/>
                  <a:pt x="96" y="232"/>
                </a:cubicBezTo>
                <a:cubicBezTo>
                  <a:pt x="90" y="223"/>
                  <a:pt x="81" y="217"/>
                  <a:pt x="74" y="210"/>
                </a:cubicBezTo>
                <a:cubicBezTo>
                  <a:pt x="72" y="208"/>
                  <a:pt x="68" y="204"/>
                  <a:pt x="68" y="204"/>
                </a:cubicBezTo>
                <a:cubicBezTo>
                  <a:pt x="65" y="196"/>
                  <a:pt x="62" y="192"/>
                  <a:pt x="56" y="186"/>
                </a:cubicBezTo>
                <a:cubicBezTo>
                  <a:pt x="54" y="180"/>
                  <a:pt x="50" y="168"/>
                  <a:pt x="50" y="168"/>
                </a:cubicBezTo>
                <a:cubicBezTo>
                  <a:pt x="47" y="143"/>
                  <a:pt x="46" y="151"/>
                  <a:pt x="34" y="132"/>
                </a:cubicBezTo>
                <a:cubicBezTo>
                  <a:pt x="30" y="125"/>
                  <a:pt x="18" y="114"/>
                  <a:pt x="18" y="114"/>
                </a:cubicBezTo>
                <a:cubicBezTo>
                  <a:pt x="15" y="101"/>
                  <a:pt x="4" y="95"/>
                  <a:pt x="0" y="82"/>
                </a:cubicBezTo>
                <a:cubicBezTo>
                  <a:pt x="2" y="73"/>
                  <a:pt x="1" y="69"/>
                  <a:pt x="10" y="66"/>
                </a:cubicBezTo>
                <a:cubicBezTo>
                  <a:pt x="11" y="55"/>
                  <a:pt x="10" y="43"/>
                  <a:pt x="12" y="32"/>
                </a:cubicBezTo>
                <a:cubicBezTo>
                  <a:pt x="15" y="18"/>
                  <a:pt x="28" y="16"/>
                  <a:pt x="24" y="0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8" name="Text Box 38"/>
          <p:cNvSpPr txBox="1">
            <a:spLocks noChangeArrowheads="1"/>
          </p:cNvSpPr>
          <p:nvPr/>
        </p:nvSpPr>
        <p:spPr bwMode="auto">
          <a:xfrm>
            <a:off x="3260725" y="2536825"/>
            <a:ext cx="10572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 b="1"/>
              <a:t>Grande Ronde</a:t>
            </a:r>
          </a:p>
        </p:txBody>
      </p:sp>
      <p:sp>
        <p:nvSpPr>
          <p:cNvPr id="6169" name="Text Box 39"/>
          <p:cNvSpPr txBox="1">
            <a:spLocks noChangeArrowheads="1"/>
          </p:cNvSpPr>
          <p:nvPr/>
        </p:nvSpPr>
        <p:spPr bwMode="auto">
          <a:xfrm>
            <a:off x="6477000" y="3657600"/>
            <a:ext cx="86518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 b="1"/>
              <a:t>Pahsimeroi</a:t>
            </a:r>
          </a:p>
        </p:txBody>
      </p:sp>
      <p:sp>
        <p:nvSpPr>
          <p:cNvPr id="6170" name="Freeform 40"/>
          <p:cNvSpPr>
            <a:spLocks/>
          </p:cNvSpPr>
          <p:nvPr/>
        </p:nvSpPr>
        <p:spPr bwMode="auto">
          <a:xfrm>
            <a:off x="6132513" y="2641600"/>
            <a:ext cx="338137" cy="673100"/>
          </a:xfrm>
          <a:custGeom>
            <a:avLst/>
            <a:gdLst>
              <a:gd name="T0" fmla="*/ 2147483647 w 213"/>
              <a:gd name="T1" fmla="*/ 2147483647 h 424"/>
              <a:gd name="T2" fmla="*/ 2147483647 w 213"/>
              <a:gd name="T3" fmla="*/ 2147483647 h 424"/>
              <a:gd name="T4" fmla="*/ 2147483647 w 213"/>
              <a:gd name="T5" fmla="*/ 2147483647 h 424"/>
              <a:gd name="T6" fmla="*/ 2147483647 w 213"/>
              <a:gd name="T7" fmla="*/ 2147483647 h 424"/>
              <a:gd name="T8" fmla="*/ 2147483647 w 213"/>
              <a:gd name="T9" fmla="*/ 2147483647 h 424"/>
              <a:gd name="T10" fmla="*/ 2147483647 w 213"/>
              <a:gd name="T11" fmla="*/ 2147483647 h 424"/>
              <a:gd name="T12" fmla="*/ 2147483647 w 213"/>
              <a:gd name="T13" fmla="*/ 2147483647 h 424"/>
              <a:gd name="T14" fmla="*/ 2147483647 w 213"/>
              <a:gd name="T15" fmla="*/ 2147483647 h 424"/>
              <a:gd name="T16" fmla="*/ 2147483647 w 213"/>
              <a:gd name="T17" fmla="*/ 2147483647 h 424"/>
              <a:gd name="T18" fmla="*/ 2147483647 w 213"/>
              <a:gd name="T19" fmla="*/ 2147483647 h 424"/>
              <a:gd name="T20" fmla="*/ 2147483647 w 213"/>
              <a:gd name="T21" fmla="*/ 2147483647 h 424"/>
              <a:gd name="T22" fmla="*/ 2147483647 w 213"/>
              <a:gd name="T23" fmla="*/ 2147483647 h 424"/>
              <a:gd name="T24" fmla="*/ 2147483647 w 213"/>
              <a:gd name="T25" fmla="*/ 2147483647 h 424"/>
              <a:gd name="T26" fmla="*/ 2147483647 w 213"/>
              <a:gd name="T27" fmla="*/ 2147483647 h 424"/>
              <a:gd name="T28" fmla="*/ 2147483647 w 213"/>
              <a:gd name="T29" fmla="*/ 2147483647 h 424"/>
              <a:gd name="T30" fmla="*/ 2147483647 w 213"/>
              <a:gd name="T31" fmla="*/ 2147483647 h 424"/>
              <a:gd name="T32" fmla="*/ 2147483647 w 213"/>
              <a:gd name="T33" fmla="*/ 2147483647 h 424"/>
              <a:gd name="T34" fmla="*/ 2147483647 w 213"/>
              <a:gd name="T35" fmla="*/ 2147483647 h 424"/>
              <a:gd name="T36" fmla="*/ 2147483647 w 213"/>
              <a:gd name="T37" fmla="*/ 2147483647 h 424"/>
              <a:gd name="T38" fmla="*/ 2147483647 w 213"/>
              <a:gd name="T39" fmla="*/ 2147483647 h 424"/>
              <a:gd name="T40" fmla="*/ 2147483647 w 213"/>
              <a:gd name="T41" fmla="*/ 2147483647 h 424"/>
              <a:gd name="T42" fmla="*/ 2147483647 w 213"/>
              <a:gd name="T43" fmla="*/ 2147483647 h 424"/>
              <a:gd name="T44" fmla="*/ 2147483647 w 213"/>
              <a:gd name="T45" fmla="*/ 2147483647 h 424"/>
              <a:gd name="T46" fmla="*/ 2147483647 w 213"/>
              <a:gd name="T47" fmla="*/ 2147483647 h 424"/>
              <a:gd name="T48" fmla="*/ 2147483647 w 213"/>
              <a:gd name="T49" fmla="*/ 2147483647 h 424"/>
              <a:gd name="T50" fmla="*/ 2147483647 w 213"/>
              <a:gd name="T51" fmla="*/ 2147483647 h 424"/>
              <a:gd name="T52" fmla="*/ 2147483647 w 213"/>
              <a:gd name="T53" fmla="*/ 2147483647 h 424"/>
              <a:gd name="T54" fmla="*/ 2147483647 w 213"/>
              <a:gd name="T55" fmla="*/ 2147483647 h 424"/>
              <a:gd name="T56" fmla="*/ 2147483647 w 213"/>
              <a:gd name="T57" fmla="*/ 2147483647 h 424"/>
              <a:gd name="T58" fmla="*/ 2147483647 w 213"/>
              <a:gd name="T59" fmla="*/ 2147483647 h 424"/>
              <a:gd name="T60" fmla="*/ 2147483647 w 213"/>
              <a:gd name="T61" fmla="*/ 2147483647 h 424"/>
              <a:gd name="T62" fmla="*/ 2147483647 w 213"/>
              <a:gd name="T63" fmla="*/ 2147483647 h 424"/>
              <a:gd name="T64" fmla="*/ 2147483647 w 213"/>
              <a:gd name="T65" fmla="*/ 2147483647 h 424"/>
              <a:gd name="T66" fmla="*/ 2147483647 w 213"/>
              <a:gd name="T67" fmla="*/ 0 h 424"/>
              <a:gd name="T68" fmla="*/ 2147483647 w 213"/>
              <a:gd name="T69" fmla="*/ 2147483647 h 424"/>
              <a:gd name="T70" fmla="*/ 2147483647 w 213"/>
              <a:gd name="T71" fmla="*/ 2147483647 h 424"/>
              <a:gd name="T72" fmla="*/ 2147483647 w 213"/>
              <a:gd name="T73" fmla="*/ 2147483647 h 424"/>
              <a:gd name="T74" fmla="*/ 2147483647 w 213"/>
              <a:gd name="T75" fmla="*/ 2147483647 h 424"/>
              <a:gd name="T76" fmla="*/ 2147483647 w 213"/>
              <a:gd name="T77" fmla="*/ 2147483647 h 424"/>
              <a:gd name="T78" fmla="*/ 2147483647 w 213"/>
              <a:gd name="T79" fmla="*/ 2147483647 h 424"/>
              <a:gd name="T80" fmla="*/ 2147483647 w 213"/>
              <a:gd name="T81" fmla="*/ 2147483647 h 424"/>
              <a:gd name="T82" fmla="*/ 2147483647 w 213"/>
              <a:gd name="T83" fmla="*/ 2147483647 h 424"/>
              <a:gd name="T84" fmla="*/ 2147483647 w 213"/>
              <a:gd name="T85" fmla="*/ 2147483647 h 42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213"/>
              <a:gd name="T130" fmla="*/ 0 h 424"/>
              <a:gd name="T131" fmla="*/ 213 w 213"/>
              <a:gd name="T132" fmla="*/ 424 h 424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213" h="424">
                <a:moveTo>
                  <a:pt x="7" y="142"/>
                </a:moveTo>
                <a:cubicBezTo>
                  <a:pt x="18" y="138"/>
                  <a:pt x="22" y="144"/>
                  <a:pt x="31" y="148"/>
                </a:cubicBezTo>
                <a:cubicBezTo>
                  <a:pt x="37" y="151"/>
                  <a:pt x="49" y="154"/>
                  <a:pt x="49" y="154"/>
                </a:cubicBezTo>
                <a:cubicBezTo>
                  <a:pt x="54" y="159"/>
                  <a:pt x="67" y="168"/>
                  <a:pt x="67" y="168"/>
                </a:cubicBezTo>
                <a:cubicBezTo>
                  <a:pt x="71" y="174"/>
                  <a:pt x="78" y="177"/>
                  <a:pt x="81" y="184"/>
                </a:cubicBezTo>
                <a:cubicBezTo>
                  <a:pt x="85" y="193"/>
                  <a:pt x="86" y="200"/>
                  <a:pt x="91" y="208"/>
                </a:cubicBezTo>
                <a:cubicBezTo>
                  <a:pt x="97" y="246"/>
                  <a:pt x="113" y="306"/>
                  <a:pt x="77" y="330"/>
                </a:cubicBezTo>
                <a:cubicBezTo>
                  <a:pt x="70" y="352"/>
                  <a:pt x="68" y="353"/>
                  <a:pt x="77" y="394"/>
                </a:cubicBezTo>
                <a:cubicBezTo>
                  <a:pt x="78" y="399"/>
                  <a:pt x="84" y="400"/>
                  <a:pt x="89" y="402"/>
                </a:cubicBezTo>
                <a:cubicBezTo>
                  <a:pt x="93" y="403"/>
                  <a:pt x="105" y="407"/>
                  <a:pt x="101" y="406"/>
                </a:cubicBezTo>
                <a:cubicBezTo>
                  <a:pt x="98" y="405"/>
                  <a:pt x="96" y="405"/>
                  <a:pt x="93" y="404"/>
                </a:cubicBezTo>
                <a:cubicBezTo>
                  <a:pt x="82" y="407"/>
                  <a:pt x="86" y="407"/>
                  <a:pt x="73" y="404"/>
                </a:cubicBezTo>
                <a:cubicBezTo>
                  <a:pt x="71" y="404"/>
                  <a:pt x="66" y="401"/>
                  <a:pt x="67" y="402"/>
                </a:cubicBezTo>
                <a:cubicBezTo>
                  <a:pt x="75" y="410"/>
                  <a:pt x="87" y="404"/>
                  <a:pt x="59" y="404"/>
                </a:cubicBezTo>
                <a:cubicBezTo>
                  <a:pt x="55" y="404"/>
                  <a:pt x="67" y="406"/>
                  <a:pt x="71" y="406"/>
                </a:cubicBezTo>
                <a:cubicBezTo>
                  <a:pt x="85" y="407"/>
                  <a:pt x="99" y="407"/>
                  <a:pt x="113" y="408"/>
                </a:cubicBezTo>
                <a:cubicBezTo>
                  <a:pt x="116" y="419"/>
                  <a:pt x="114" y="421"/>
                  <a:pt x="125" y="424"/>
                </a:cubicBezTo>
                <a:cubicBezTo>
                  <a:pt x="139" y="421"/>
                  <a:pt x="132" y="418"/>
                  <a:pt x="143" y="414"/>
                </a:cubicBezTo>
                <a:cubicBezTo>
                  <a:pt x="165" y="421"/>
                  <a:pt x="151" y="418"/>
                  <a:pt x="185" y="416"/>
                </a:cubicBezTo>
                <a:cubicBezTo>
                  <a:pt x="182" y="384"/>
                  <a:pt x="162" y="359"/>
                  <a:pt x="191" y="330"/>
                </a:cubicBezTo>
                <a:cubicBezTo>
                  <a:pt x="194" y="322"/>
                  <a:pt x="194" y="319"/>
                  <a:pt x="185" y="316"/>
                </a:cubicBezTo>
                <a:cubicBezTo>
                  <a:pt x="180" y="300"/>
                  <a:pt x="187" y="282"/>
                  <a:pt x="177" y="266"/>
                </a:cubicBezTo>
                <a:cubicBezTo>
                  <a:pt x="181" y="250"/>
                  <a:pt x="183" y="231"/>
                  <a:pt x="167" y="220"/>
                </a:cubicBezTo>
                <a:cubicBezTo>
                  <a:pt x="163" y="214"/>
                  <a:pt x="157" y="208"/>
                  <a:pt x="165" y="202"/>
                </a:cubicBezTo>
                <a:cubicBezTo>
                  <a:pt x="172" y="197"/>
                  <a:pt x="189" y="192"/>
                  <a:pt x="189" y="192"/>
                </a:cubicBezTo>
                <a:cubicBezTo>
                  <a:pt x="200" y="181"/>
                  <a:pt x="196" y="164"/>
                  <a:pt x="213" y="160"/>
                </a:cubicBezTo>
                <a:cubicBezTo>
                  <a:pt x="211" y="151"/>
                  <a:pt x="209" y="147"/>
                  <a:pt x="201" y="142"/>
                </a:cubicBezTo>
                <a:cubicBezTo>
                  <a:pt x="199" y="135"/>
                  <a:pt x="200" y="127"/>
                  <a:pt x="197" y="120"/>
                </a:cubicBezTo>
                <a:cubicBezTo>
                  <a:pt x="193" y="110"/>
                  <a:pt x="185" y="101"/>
                  <a:pt x="181" y="90"/>
                </a:cubicBezTo>
                <a:cubicBezTo>
                  <a:pt x="183" y="83"/>
                  <a:pt x="187" y="79"/>
                  <a:pt x="189" y="72"/>
                </a:cubicBezTo>
                <a:cubicBezTo>
                  <a:pt x="174" y="67"/>
                  <a:pt x="180" y="71"/>
                  <a:pt x="171" y="62"/>
                </a:cubicBezTo>
                <a:cubicBezTo>
                  <a:pt x="168" y="52"/>
                  <a:pt x="170" y="40"/>
                  <a:pt x="165" y="30"/>
                </a:cubicBezTo>
                <a:cubicBezTo>
                  <a:pt x="163" y="26"/>
                  <a:pt x="157" y="25"/>
                  <a:pt x="153" y="22"/>
                </a:cubicBezTo>
                <a:cubicBezTo>
                  <a:pt x="144" y="16"/>
                  <a:pt x="142" y="6"/>
                  <a:pt x="133" y="0"/>
                </a:cubicBezTo>
                <a:cubicBezTo>
                  <a:pt x="133" y="0"/>
                  <a:pt x="113" y="0"/>
                  <a:pt x="111" y="6"/>
                </a:cubicBezTo>
                <a:cubicBezTo>
                  <a:pt x="104" y="24"/>
                  <a:pt x="111" y="27"/>
                  <a:pt x="89" y="32"/>
                </a:cubicBezTo>
                <a:cubicBezTo>
                  <a:pt x="82" y="37"/>
                  <a:pt x="73" y="41"/>
                  <a:pt x="65" y="44"/>
                </a:cubicBezTo>
                <a:cubicBezTo>
                  <a:pt x="62" y="48"/>
                  <a:pt x="58" y="51"/>
                  <a:pt x="57" y="56"/>
                </a:cubicBezTo>
                <a:cubicBezTo>
                  <a:pt x="56" y="59"/>
                  <a:pt x="57" y="62"/>
                  <a:pt x="55" y="64"/>
                </a:cubicBezTo>
                <a:cubicBezTo>
                  <a:pt x="50" y="68"/>
                  <a:pt x="37" y="70"/>
                  <a:pt x="37" y="70"/>
                </a:cubicBezTo>
                <a:cubicBezTo>
                  <a:pt x="30" y="81"/>
                  <a:pt x="33" y="87"/>
                  <a:pt x="19" y="92"/>
                </a:cubicBezTo>
                <a:cubicBezTo>
                  <a:pt x="16" y="115"/>
                  <a:pt x="19" y="107"/>
                  <a:pt x="5" y="116"/>
                </a:cubicBezTo>
                <a:cubicBezTo>
                  <a:pt x="0" y="132"/>
                  <a:pt x="23" y="137"/>
                  <a:pt x="7" y="142"/>
                </a:cubicBezTo>
                <a:close/>
              </a:path>
            </a:pathLst>
          </a:custGeom>
          <a:solidFill>
            <a:srgbClr val="FFFF00"/>
          </a:solidFill>
          <a:ln w="9525" cap="flat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71" name="Oval 41"/>
          <p:cNvSpPr>
            <a:spLocks noChangeArrowheads="1"/>
          </p:cNvSpPr>
          <p:nvPr/>
        </p:nvSpPr>
        <p:spPr bwMode="auto">
          <a:xfrm>
            <a:off x="6232525" y="3194050"/>
            <a:ext cx="95250" cy="158750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CC2C3CC-FCD3-490D-A776-B1B1EC3EBA4A}"/>
              </a:ext>
            </a:extLst>
          </p:cNvPr>
          <p:cNvSpPr/>
          <p:nvPr/>
        </p:nvSpPr>
        <p:spPr>
          <a:xfrm>
            <a:off x="1162417" y="5288817"/>
            <a:ext cx="4572000" cy="7017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b="1" dirty="0"/>
              <a:t>Reclamation is only assigned </a:t>
            </a:r>
          </a:p>
          <a:p>
            <a:pPr>
              <a:spcBef>
                <a:spcPct val="20000"/>
              </a:spcBef>
            </a:pPr>
            <a:r>
              <a:rPr lang="en-US" b="1" dirty="0"/>
              <a:t>to work in certain river basins.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1D245799-0D2E-4549-9F90-3C763ABA31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09600"/>
            <a:ext cx="8305800" cy="186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 b="1" dirty="0">
                <a:solidFill>
                  <a:srgbClr val="FFCC00"/>
                </a:solidFill>
              </a:rPr>
              <a:t>5 Year Average of Expenditures</a:t>
            </a:r>
          </a:p>
          <a:p>
            <a:endParaRPr lang="en-US" sz="3600" b="1" dirty="0">
              <a:solidFill>
                <a:schemeClr val="bg1"/>
              </a:solidFill>
            </a:endParaRPr>
          </a:p>
          <a:p>
            <a:endParaRPr lang="en-US" sz="2200" b="1" dirty="0">
              <a:solidFill>
                <a:schemeClr val="bg1"/>
              </a:solidFill>
            </a:endParaRPr>
          </a:p>
          <a:p>
            <a:endParaRPr lang="en-US" sz="2200" b="1" dirty="0">
              <a:solidFill>
                <a:schemeClr val="bg1"/>
              </a:solidFill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3AC5A685-EB4B-4BE9-85EC-C844A61298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9823338"/>
              </p:ext>
            </p:extLst>
          </p:nvPr>
        </p:nvGraphicFramePr>
        <p:xfrm>
          <a:off x="1295400" y="1371600"/>
          <a:ext cx="65532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29832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4523C1D0-C729-47E4-8EAF-84C4EA7742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09600"/>
            <a:ext cx="8305800" cy="186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 b="1" dirty="0">
                <a:solidFill>
                  <a:srgbClr val="FFCC00"/>
                </a:solidFill>
              </a:rPr>
              <a:t>Habitat Expenditure by Basin</a:t>
            </a:r>
          </a:p>
          <a:p>
            <a:endParaRPr lang="en-US" sz="3600" b="1" dirty="0">
              <a:solidFill>
                <a:schemeClr val="bg1"/>
              </a:solidFill>
            </a:endParaRPr>
          </a:p>
          <a:p>
            <a:endParaRPr lang="en-US" sz="2200" b="1" dirty="0">
              <a:solidFill>
                <a:schemeClr val="bg1"/>
              </a:solidFill>
            </a:endParaRPr>
          </a:p>
          <a:p>
            <a:endParaRPr lang="en-US" sz="2200" b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F1F990-641D-4C7A-AF2F-8532DA6AE3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962" y="1371600"/>
            <a:ext cx="7534275" cy="4759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885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457200" y="609600"/>
            <a:ext cx="8305800" cy="186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 b="1" dirty="0">
                <a:solidFill>
                  <a:srgbClr val="FFCC00"/>
                </a:solidFill>
              </a:rPr>
              <a:t>Who Do We Work With?</a:t>
            </a:r>
          </a:p>
          <a:p>
            <a:endParaRPr lang="en-US" sz="3600" b="1" dirty="0">
              <a:solidFill>
                <a:schemeClr val="bg1"/>
              </a:solidFill>
            </a:endParaRPr>
          </a:p>
          <a:p>
            <a:endParaRPr lang="en-US" sz="2200" b="1" dirty="0">
              <a:solidFill>
                <a:schemeClr val="bg1"/>
              </a:solidFill>
            </a:endParaRPr>
          </a:p>
          <a:p>
            <a:endParaRPr lang="en-US" sz="2200" b="1" dirty="0">
              <a:solidFill>
                <a:schemeClr val="bg1"/>
              </a:solidFill>
            </a:endParaRP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-114300" y="1517650"/>
            <a:ext cx="8382000" cy="4662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</a:rPr>
              <a:t>	Private Landowners</a:t>
            </a:r>
          </a:p>
          <a:p>
            <a:r>
              <a:rPr lang="en-US" sz="2200" b="1" dirty="0">
                <a:solidFill>
                  <a:schemeClr val="bg1"/>
                </a:solidFill>
              </a:rPr>
              <a:t>	Irrigation districts, ditch companies, etc</a:t>
            </a:r>
          </a:p>
          <a:p>
            <a:r>
              <a:rPr lang="en-US" sz="2200" b="1" dirty="0">
                <a:solidFill>
                  <a:schemeClr val="bg1"/>
                </a:solidFill>
              </a:rPr>
              <a:t>	IDFG</a:t>
            </a:r>
          </a:p>
          <a:p>
            <a:r>
              <a:rPr lang="en-US" sz="2200" b="1" dirty="0">
                <a:solidFill>
                  <a:schemeClr val="bg1"/>
                </a:solidFill>
              </a:rPr>
              <a:t>	State agencies</a:t>
            </a:r>
          </a:p>
          <a:p>
            <a:r>
              <a:rPr lang="en-US" sz="2200" b="1" dirty="0">
                <a:solidFill>
                  <a:schemeClr val="bg1"/>
                </a:solidFill>
              </a:rPr>
              <a:t>	Tribes</a:t>
            </a:r>
          </a:p>
          <a:p>
            <a:r>
              <a:rPr lang="en-US" sz="2200" b="1" dirty="0">
                <a:solidFill>
                  <a:schemeClr val="bg1"/>
                </a:solidFill>
              </a:rPr>
              <a:t>	County SWCDs</a:t>
            </a:r>
          </a:p>
          <a:p>
            <a:r>
              <a:rPr lang="en-US" sz="2200" b="1" dirty="0">
                <a:solidFill>
                  <a:schemeClr val="bg1"/>
                </a:solidFill>
              </a:rPr>
              <a:t>	Watershed groups</a:t>
            </a:r>
          </a:p>
          <a:p>
            <a:r>
              <a:rPr lang="en-US" sz="2200" b="1" dirty="0">
                <a:solidFill>
                  <a:schemeClr val="bg1"/>
                </a:solidFill>
              </a:rPr>
              <a:t>	Private Conservation Foundations</a:t>
            </a:r>
          </a:p>
          <a:p>
            <a:r>
              <a:rPr lang="en-US" sz="2200" b="1" dirty="0">
                <a:solidFill>
                  <a:schemeClr val="bg1"/>
                </a:solidFill>
              </a:rPr>
              <a:t>	Land And Water Trusts</a:t>
            </a:r>
          </a:p>
          <a:p>
            <a:r>
              <a:rPr lang="en-US" sz="2200" b="1" dirty="0">
                <a:solidFill>
                  <a:schemeClr val="bg1"/>
                </a:solidFill>
              </a:rPr>
              <a:t>	County Agencies</a:t>
            </a:r>
          </a:p>
          <a:p>
            <a:r>
              <a:rPr lang="en-US" sz="2200" b="1" dirty="0">
                <a:solidFill>
                  <a:schemeClr val="bg1"/>
                </a:solidFill>
              </a:rPr>
              <a:t>	Other Federal agencies</a:t>
            </a:r>
          </a:p>
          <a:p>
            <a:r>
              <a:rPr lang="en-US" sz="2200" b="1" dirty="0">
                <a:solidFill>
                  <a:schemeClr val="bg1"/>
                </a:solidFill>
              </a:rPr>
              <a:t>	Others to support </a:t>
            </a:r>
            <a:r>
              <a:rPr lang="en-US" sz="2200" b="1" dirty="0" err="1">
                <a:solidFill>
                  <a:schemeClr val="bg1"/>
                </a:solidFill>
              </a:rPr>
              <a:t>BiOp</a:t>
            </a:r>
            <a:r>
              <a:rPr lang="en-US" sz="2200" b="1" dirty="0">
                <a:solidFill>
                  <a:schemeClr val="bg1"/>
                </a:solidFill>
              </a:rPr>
              <a:t> Goals</a:t>
            </a:r>
          </a:p>
          <a:p>
            <a:pPr>
              <a:spcBef>
                <a:spcPct val="50000"/>
              </a:spcBef>
            </a:pPr>
            <a:endParaRPr lang="en-US" sz="2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911427-91F6-4F0C-BDC6-8BDA829102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900" y="2628900"/>
            <a:ext cx="2933700" cy="29337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solidFill>
                  <a:srgbClr val="FFCC00"/>
                </a:solidFill>
                <a:latin typeface="+mn-lt"/>
              </a:rPr>
              <a:t>Project Info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2837"/>
            <a:ext cx="8229600" cy="4525963"/>
          </a:xfrm>
        </p:spPr>
        <p:txBody>
          <a:bodyPr/>
          <a:lstStyle/>
          <a:p>
            <a:r>
              <a:rPr lang="en-US" sz="3000" dirty="0">
                <a:solidFill>
                  <a:schemeClr val="bg1"/>
                </a:solidFill>
              </a:rPr>
              <a:t>Currently working on about 25 projects</a:t>
            </a:r>
          </a:p>
          <a:p>
            <a:r>
              <a:rPr lang="en-US" sz="3000" dirty="0">
                <a:solidFill>
                  <a:schemeClr val="bg1"/>
                </a:solidFill>
              </a:rPr>
              <a:t>Projects plus base funding for sponsors results in about 80 contract actions per year (used to be 100 and 120)</a:t>
            </a:r>
          </a:p>
          <a:p>
            <a:r>
              <a:rPr lang="en-US" sz="3000" dirty="0">
                <a:solidFill>
                  <a:schemeClr val="bg1"/>
                </a:solidFill>
              </a:rPr>
              <a:t>We have designed more than 200 projects since 2005</a:t>
            </a:r>
          </a:p>
          <a:p>
            <a:r>
              <a:rPr lang="en-US" sz="3000" dirty="0">
                <a:solidFill>
                  <a:srgbClr val="FFCC00"/>
                </a:solidFill>
              </a:rPr>
              <a:t>Reclamation’s effort in the Salmon basin is shifting to focus on implementation of projects in the Lemhi, </a:t>
            </a:r>
            <a:r>
              <a:rPr lang="en-US" sz="3000" dirty="0" err="1">
                <a:solidFill>
                  <a:srgbClr val="FFCC00"/>
                </a:solidFill>
              </a:rPr>
              <a:t>Pahsimeroi</a:t>
            </a:r>
            <a:r>
              <a:rPr lang="en-US" sz="3000" dirty="0">
                <a:solidFill>
                  <a:srgbClr val="FFCC00"/>
                </a:solidFill>
              </a:rPr>
              <a:t> and the Upper Salmon above Red Fish Lake.</a:t>
            </a:r>
          </a:p>
        </p:txBody>
      </p:sp>
    </p:spTree>
    <p:extLst>
      <p:ext uri="{BB962C8B-B14F-4D97-AF65-F5344CB8AC3E}">
        <p14:creationId xmlns:p14="http://schemas.microsoft.com/office/powerpoint/2010/main" val="2796937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/>
          <a:lstStyle/>
          <a:p>
            <a:r>
              <a:rPr lang="en-US" sz="3100" dirty="0">
                <a:solidFill>
                  <a:schemeClr val="bg1"/>
                </a:solidFill>
              </a:rPr>
              <a:t>Reclamation uses </a:t>
            </a:r>
            <a:r>
              <a:rPr lang="en-US" sz="3100" dirty="0">
                <a:solidFill>
                  <a:srgbClr val="FFCC00"/>
                </a:solidFill>
              </a:rPr>
              <a:t>formal project management</a:t>
            </a:r>
            <a:r>
              <a:rPr lang="en-US" sz="3100" dirty="0">
                <a:solidFill>
                  <a:schemeClr val="bg1"/>
                </a:solidFill>
              </a:rPr>
              <a:t> on all new projects we have a significant role in</a:t>
            </a:r>
          </a:p>
          <a:p>
            <a:r>
              <a:rPr lang="en-US" sz="3100" dirty="0">
                <a:solidFill>
                  <a:schemeClr val="bg1"/>
                </a:solidFill>
              </a:rPr>
              <a:t>Reclamation has the habitat program planned out down to the staff day for 3 years and we </a:t>
            </a:r>
            <a:r>
              <a:rPr lang="en-US" sz="3100" dirty="0">
                <a:solidFill>
                  <a:srgbClr val="FFCC00"/>
                </a:solidFill>
              </a:rPr>
              <a:t>update that budget 2 times per year</a:t>
            </a:r>
          </a:p>
          <a:p>
            <a:r>
              <a:rPr lang="en-US" sz="3100" dirty="0">
                <a:solidFill>
                  <a:srgbClr val="FFCC00"/>
                </a:solidFill>
              </a:rPr>
              <a:t>Planning/prioritization efforts </a:t>
            </a:r>
            <a:r>
              <a:rPr lang="en-US" sz="3100" dirty="0">
                <a:solidFill>
                  <a:schemeClr val="bg1"/>
                </a:solidFill>
              </a:rPr>
              <a:t>exist in various forms in all </a:t>
            </a:r>
            <a:r>
              <a:rPr lang="en-US" sz="3100" dirty="0" err="1">
                <a:solidFill>
                  <a:schemeClr val="bg1"/>
                </a:solidFill>
              </a:rPr>
              <a:t>subbasins</a:t>
            </a:r>
            <a:r>
              <a:rPr lang="en-US" sz="3100" dirty="0">
                <a:solidFill>
                  <a:schemeClr val="bg1"/>
                </a:solidFill>
              </a:rPr>
              <a:t> we work in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934B02E-18ED-461F-9DC7-FB006FD11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z="3600" b="1" dirty="0">
                <a:solidFill>
                  <a:srgbClr val="FFCC00"/>
                </a:solidFill>
                <a:latin typeface="+mn-lt"/>
              </a:rPr>
              <a:t>Other Info</a:t>
            </a:r>
          </a:p>
        </p:txBody>
      </p:sp>
    </p:spTree>
    <p:extLst>
      <p:ext uri="{BB962C8B-B14F-4D97-AF65-F5344CB8AC3E}">
        <p14:creationId xmlns:p14="http://schemas.microsoft.com/office/powerpoint/2010/main" val="20287315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535F3EB-4422-4F25-98C0-E2C16897CF8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834"/>
          <a:stretch/>
        </p:blipFill>
        <p:spPr>
          <a:xfrm>
            <a:off x="3505200" y="0"/>
            <a:ext cx="6781800" cy="6858000"/>
          </a:xfrm>
          <a:prstGeom prst="flowChartOnlineStorage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7B9E8E-643E-4973-B31F-3A25D8726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en-US" sz="3600" b="1" dirty="0">
                <a:solidFill>
                  <a:srgbClr val="FFCC00"/>
                </a:solidFill>
                <a:latin typeface="+mn-lt"/>
              </a:rPr>
              <a:t>Contact Info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E65FDF-050D-41C2-84D3-AAB144C5D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2971800"/>
            <a:ext cx="8229600" cy="2667000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Kira Christensen, PE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Phone: (208) 378-5242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kchristensen@usbr.gov</a:t>
            </a:r>
            <a:endParaRPr lang="en-US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41E369-E464-4EB9-B679-09F9B1FD0275}"/>
              </a:ext>
            </a:extLst>
          </p:cNvPr>
          <p:cNvSpPr txBox="1"/>
          <p:nvPr/>
        </p:nvSpPr>
        <p:spPr>
          <a:xfrm>
            <a:off x="6934200" y="6581001"/>
            <a:ext cx="2286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Photo Courtesy of  Mike Knutson, USBR</a:t>
            </a:r>
          </a:p>
        </p:txBody>
      </p:sp>
    </p:spTree>
    <p:extLst>
      <p:ext uri="{BB962C8B-B14F-4D97-AF65-F5344CB8AC3E}">
        <p14:creationId xmlns:p14="http://schemas.microsoft.com/office/powerpoint/2010/main" val="3789480400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3295</TotalTime>
  <Words>233</Words>
  <Application>Microsoft Office PowerPoint</Application>
  <PresentationFormat>On-screen Show (4:3)</PresentationFormat>
  <Paragraphs>79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Arial Black</vt:lpstr>
      <vt:lpstr>Calibri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Project Info</vt:lpstr>
      <vt:lpstr>Other Info</vt:lpstr>
      <vt:lpstr>Contact Info</vt:lpstr>
    </vt:vector>
  </TitlesOfParts>
  <Company>National Marine Fisheries Service - Northwest Region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MerlinS</dc:creator>
  <cp:lastModifiedBy>Christensen, Kira B</cp:lastModifiedBy>
  <cp:revision>441</cp:revision>
  <dcterms:created xsi:type="dcterms:W3CDTF">2009-04-13T20:19:51Z</dcterms:created>
  <dcterms:modified xsi:type="dcterms:W3CDTF">2019-07-29T22:41:25Z</dcterms:modified>
</cp:coreProperties>
</file>