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0" r:id="rId5"/>
  </p:sldMasterIdLst>
  <p:notesMasterIdLst>
    <p:notesMasterId r:id="rId20"/>
  </p:notesMasterIdLst>
  <p:handoutMasterIdLst>
    <p:handoutMasterId r:id="rId21"/>
  </p:handoutMasterIdLst>
  <p:sldIdLst>
    <p:sldId id="284" r:id="rId6"/>
    <p:sldId id="348" r:id="rId7"/>
    <p:sldId id="335" r:id="rId8"/>
    <p:sldId id="341" r:id="rId9"/>
    <p:sldId id="345" r:id="rId10"/>
    <p:sldId id="375" r:id="rId11"/>
    <p:sldId id="364" r:id="rId12"/>
    <p:sldId id="369" r:id="rId13"/>
    <p:sldId id="374" r:id="rId14"/>
    <p:sldId id="370" r:id="rId15"/>
    <p:sldId id="368" r:id="rId16"/>
    <p:sldId id="347" r:id="rId17"/>
    <p:sldId id="372" r:id="rId18"/>
    <p:sldId id="373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0"/>
    <a:srgbClr val="000000"/>
    <a:srgbClr val="00467F"/>
    <a:srgbClr val="0066FF"/>
    <a:srgbClr val="5E9732"/>
    <a:srgbClr val="C1D82F"/>
    <a:srgbClr val="685BC7"/>
    <a:srgbClr val="0079C1"/>
    <a:srgbClr val="9A5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71805" autoAdjust="0"/>
  </p:normalViewPr>
  <p:slideViewPr>
    <p:cSldViewPr>
      <p:cViewPr varScale="1">
        <p:scale>
          <a:sx n="37" d="100"/>
          <a:sy n="37" d="100"/>
        </p:scale>
        <p:origin x="1603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174" y="-78"/>
      </p:cViewPr>
      <p:guideLst>
        <p:guide orient="horz" pos="2880"/>
        <p:guide pos="2160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hpsu001vdi1.bud.bpa.gov\cifs_mypc_userdata\UserData\Users\RDG8787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 b="0" i="0" baseline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Fish &amp; Wildlife makes up </a:t>
            </a:r>
            <a:r>
              <a:rPr lang="en-US" sz="1600" b="1" i="0" baseline="0" dirty="0">
                <a:solidFill>
                  <a:srgbClr val="008000"/>
                </a:solidFill>
                <a:effectLst/>
                <a:latin typeface="+mn-lt"/>
                <a:cs typeface="Arial" panose="020B0604020202020204" pitchFamily="34" charset="0"/>
              </a:rPr>
              <a:t>17%</a:t>
            </a:r>
            <a:r>
              <a:rPr lang="en-US" sz="1600" b="0" i="0" baseline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 of how BPA spends its power revenues </a:t>
            </a:r>
            <a:br>
              <a:rPr lang="en-US" sz="1600" b="0" i="0" baseline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</a:br>
            <a:r>
              <a:rPr lang="en-US" sz="1600" b="0" i="0" baseline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(plus impact of lost power generation which brings that to </a:t>
            </a:r>
            <a:r>
              <a:rPr lang="en-US" sz="1600" b="1" i="0" baseline="0" dirty="0">
                <a:solidFill>
                  <a:srgbClr val="008000"/>
                </a:solidFill>
                <a:effectLst/>
                <a:latin typeface="+mn-lt"/>
                <a:cs typeface="Arial" panose="020B0604020202020204" pitchFamily="34" charset="0"/>
              </a:rPr>
              <a:t>24%</a:t>
            </a:r>
            <a:r>
              <a:rPr lang="en-US" sz="1600" b="0" i="0" baseline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)</a:t>
            </a:r>
          </a:p>
        </c:rich>
      </c:tx>
      <c:layout>
        <c:manualLayout>
          <c:xMode val="edge"/>
          <c:yMode val="edge"/>
          <c:x val="0.14088206732094996"/>
          <c:y val="8.64983903257644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732247574880858E-2"/>
          <c:y val="0.19925569005366867"/>
          <c:w val="0.88460558275691759"/>
          <c:h val="0.670113362606925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B25-4252-B4DC-6F14DB91BA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BP-08 
FY 2008-2009</c:v>
                </c:pt>
                <c:pt idx="1">
                  <c:v>BP-10 
FY 2010-2011</c:v>
                </c:pt>
                <c:pt idx="2">
                  <c:v>BP-12 
FY 2012-2013</c:v>
                </c:pt>
                <c:pt idx="3">
                  <c:v>BP-14 
FY 2014-2015</c:v>
                </c:pt>
                <c:pt idx="4">
                  <c:v>BP-16 
FY 2016-2017</c:v>
                </c:pt>
                <c:pt idx="5">
                  <c:v>BP-18 
FY 2018-2019</c:v>
                </c:pt>
                <c:pt idx="6">
                  <c:v>BP-20 
FY 2020-2021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172</c:v>
                </c:pt>
                <c:pt idx="1">
                  <c:v>226</c:v>
                </c:pt>
                <c:pt idx="2">
                  <c:v>240</c:v>
                </c:pt>
                <c:pt idx="3">
                  <c:v>257</c:v>
                </c:pt>
                <c:pt idx="4">
                  <c:v>271</c:v>
                </c:pt>
                <c:pt idx="5">
                  <c:v>277</c:v>
                </c:pt>
                <c:pt idx="6">
                  <c:v>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5-4252-B4DC-6F14DB91B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761152"/>
        <c:axId val="77771136"/>
      </c:barChart>
      <c:catAx>
        <c:axId val="777611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050" b="1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77771136"/>
        <c:crosses val="autoZero"/>
        <c:auto val="1"/>
        <c:lblAlgn val="ctr"/>
        <c:lblOffset val="100"/>
        <c:noMultiLvlLbl val="0"/>
      </c:catAx>
      <c:valAx>
        <c:axId val="77771136"/>
        <c:scaling>
          <c:orientation val="minMax"/>
          <c:min val="150"/>
        </c:scaling>
        <c:delete val="1"/>
        <c:axPos val="l"/>
        <c:majorGridlines>
          <c:spPr>
            <a:ln>
              <a:solidFill>
                <a:srgbClr val="0070C0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crossAx val="777611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0.11187</cdr:x>
      <cdr:y>0.59312</cdr:y>
    </cdr:from>
    <cdr:to>
      <cdr:x>0.20634</cdr:x>
      <cdr:y>0.72657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902208" y="3048000"/>
          <a:ext cx="761961" cy="685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+</a:t>
          </a:r>
          <a:r>
            <a:rPr lang="en-US" sz="1100" b="1" baseline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</a:t>
          </a:r>
          <a:r>
            <a:rPr lang="en-US" b="1" dirty="0">
              <a:solidFill>
                <a:schemeClr val="tx1"/>
              </a:solidFill>
              <a:cs typeface="Arial" panose="020B0604020202020204" pitchFamily="34" charset="0"/>
            </a:rPr>
            <a:t>31%</a:t>
          </a:r>
          <a:endParaRPr lang="en-US" sz="1100" b="1" baseline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en-US" b="1" dirty="0">
              <a:solidFill>
                <a:schemeClr val="tx1"/>
              </a:solidFill>
              <a:cs typeface="Arial" panose="020B0604020202020204" pitchFamily="34" charset="0"/>
            </a:rPr>
            <a:t>(Accords)</a:t>
          </a:r>
          <a:endParaRPr lang="en-US" sz="1100" b="1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734DFD-218A-47B8-83E1-7A8CEFFF9FCA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727C66-4CFB-41AD-812D-D01FE70883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236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8593BF-DE0C-4C87-AC3D-0A189E42EA2F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98AF6E4-792C-457C-A2ED-C81C48D2AA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2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8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253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88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28158-743A-4535-AF9D-F303BF0A07A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41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28158-743A-4535-AF9D-F303BF0A07A3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41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28158-743A-4535-AF9D-F303BF0A07A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4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817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28158-743A-4535-AF9D-F303BF0A07A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98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80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78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3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3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89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44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6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2042160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6626"/>
            <a:ext cx="9143995" cy="206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3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F33E57-D78D-47A4-B17A-B7D060C15C5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2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3763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763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6628F4C-56A2-434C-BA2C-C5D766A4F54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193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57F1B9-C34B-4088-BED7-490E8EF91F1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06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DB2D05-83CD-4477-B23A-DA88AA6FD1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57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130E7E-A7E6-4CEC-B008-1142B657484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8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6DADFE0-EAFE-41EC-8DC8-61C7C56BE26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0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88FF69C-D96E-47DB-AC3B-087817DAC5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86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B58892-A123-4D48-98A8-DD7CD5634CC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560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33400"/>
            <a:ext cx="2286000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533400"/>
            <a:ext cx="6705600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AB88B4-E9FD-485C-BF9C-48FAB128D97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96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4990"/>
                </a:solidFill>
              </a:defRPr>
            </a:lvl1pPr>
            <a:lvl2pPr>
              <a:defRPr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  <a:lvl4pPr>
              <a:defRPr>
                <a:solidFill>
                  <a:srgbClr val="004990"/>
                </a:solidFill>
              </a:defRPr>
            </a:lvl4pPr>
            <a:lvl5pPr>
              <a:defRPr>
                <a:solidFill>
                  <a:srgbClr val="00499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DRAFT DRAFT DRAFT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72200"/>
            <a:ext cx="9601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04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rgbClr val="0046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46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6626"/>
            <a:ext cx="9143995" cy="206044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2042160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64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46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46" y="5899714"/>
            <a:ext cx="921016" cy="64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5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00467F"/>
                </a:solidFill>
              </a:defRPr>
            </a:lvl1pPr>
            <a:lvl2pPr>
              <a:defRPr>
                <a:solidFill>
                  <a:srgbClr val="00467F"/>
                </a:solidFill>
              </a:defRPr>
            </a:lvl2pPr>
            <a:lvl3pPr>
              <a:defRPr>
                <a:solidFill>
                  <a:srgbClr val="00467F"/>
                </a:solidFill>
              </a:defRPr>
            </a:lvl3pPr>
            <a:lvl4pPr>
              <a:defRPr>
                <a:solidFill>
                  <a:srgbClr val="00467F"/>
                </a:solidFill>
              </a:defRPr>
            </a:lvl4pPr>
            <a:lvl5pPr>
              <a:defRPr>
                <a:solidFill>
                  <a:srgbClr val="00467F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DRAFT DRAFT DRAFT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91431"/>
          </a:xfrm>
        </p:spPr>
        <p:txBody>
          <a:bodyPr>
            <a:noAutofit/>
          </a:bodyPr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6200" y="64770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39484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4990"/>
                </a:solidFill>
              </a:defRPr>
            </a:lvl1pPr>
            <a:lvl2pPr>
              <a:defRPr>
                <a:solidFill>
                  <a:srgbClr val="004990"/>
                </a:solidFill>
              </a:defRPr>
            </a:lvl2pPr>
            <a:lvl3pPr>
              <a:defRPr>
                <a:solidFill>
                  <a:srgbClr val="004990"/>
                </a:solidFill>
              </a:defRPr>
            </a:lvl3pPr>
            <a:lvl4pPr>
              <a:defRPr>
                <a:solidFill>
                  <a:srgbClr val="004990"/>
                </a:solidFill>
              </a:defRPr>
            </a:lvl4pPr>
            <a:lvl5pPr>
              <a:defRPr>
                <a:solidFill>
                  <a:srgbClr val="00499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DRAFT DRAFT DRAFT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7315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DRAFT DRAFT DRAFT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731772"/>
            <a:ext cx="8229600" cy="94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46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1805925"/>
            <a:ext cx="8229600" cy="41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00467F"/>
                </a:solidFill>
              </a:defRPr>
            </a:lvl1pPr>
            <a:lvl2pPr>
              <a:defRPr>
                <a:solidFill>
                  <a:srgbClr val="00467F"/>
                </a:solidFill>
              </a:defRPr>
            </a:lvl2pPr>
            <a:lvl3pPr>
              <a:defRPr>
                <a:solidFill>
                  <a:srgbClr val="00467F"/>
                </a:solidFill>
              </a:defRPr>
            </a:lvl3pPr>
            <a:lvl4pPr>
              <a:defRPr>
                <a:solidFill>
                  <a:srgbClr val="00467F"/>
                </a:solidFill>
              </a:defRPr>
            </a:lvl4pPr>
            <a:lvl5pPr>
              <a:defRPr>
                <a:solidFill>
                  <a:srgbClr val="00467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71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731772"/>
            <a:ext cx="8229600" cy="94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499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1805925"/>
            <a:ext cx="8229600" cy="1546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baseline="0">
                <a:solidFill>
                  <a:srgbClr val="004990"/>
                </a:solidFill>
              </a:defRPr>
            </a:lvl1pPr>
            <a:lvl2pPr>
              <a:defRPr>
                <a:solidFill>
                  <a:srgbClr val="5E9732"/>
                </a:solidFill>
              </a:defRPr>
            </a:lvl2pPr>
            <a:lvl3pPr>
              <a:defRPr>
                <a:solidFill>
                  <a:srgbClr val="5E9732"/>
                </a:solidFill>
              </a:defRPr>
            </a:lvl3pPr>
            <a:lvl4pPr>
              <a:defRPr>
                <a:solidFill>
                  <a:srgbClr val="5E9732"/>
                </a:solidFill>
              </a:defRPr>
            </a:lvl4pPr>
            <a:lvl5pPr>
              <a:defRPr>
                <a:solidFill>
                  <a:srgbClr val="5E9732"/>
                </a:solidFill>
              </a:defRPr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8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E754C8-5C57-44FF-A2C1-02912ADBCFE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43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B5A97D-45B6-434F-A889-1F6D6344CA9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5943600"/>
            <a:ext cx="9296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4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-16626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44313"/>
            <a:ext cx="8229600" cy="591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5925"/>
            <a:ext cx="8229600" cy="41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134779"/>
            <a:ext cx="929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70" dirty="0">
                <a:latin typeface="Arial" panose="020B0604020202020204" pitchFamily="34" charset="0"/>
                <a:cs typeface="Arial" panose="020B0604020202020204" pitchFamily="34" charset="0"/>
              </a:rPr>
              <a:t>BONNEVILLE</a:t>
            </a:r>
            <a:r>
              <a:rPr lang="en-US" sz="1000" spc="1570" baseline="0" dirty="0">
                <a:latin typeface="Arial" panose="020B0604020202020204" pitchFamily="34" charset="0"/>
                <a:cs typeface="Arial" panose="020B0604020202020204" pitchFamily="34" charset="0"/>
              </a:rPr>
              <a:t> POWER ADMINISTRATION</a:t>
            </a:r>
            <a:endParaRPr lang="en-US" sz="1000" spc="1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45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7" r:id="rId2"/>
    <p:sldLayoutId id="2147483654" r:id="rId3"/>
    <p:sldLayoutId id="2147483696" r:id="rId4"/>
    <p:sldLayoutId id="2147483698" r:id="rId5"/>
    <p:sldLayoutId id="2147483650" r:id="rId6"/>
    <p:sldLayoutId id="2147483699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467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00467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00467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67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0467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00467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533400"/>
            <a:ext cx="9144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 rot="10800000">
            <a:off x="7620000" y="6096000"/>
            <a:ext cx="1066800" cy="762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00" y="6229350"/>
            <a:ext cx="6794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00929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F5E10F-11D5-44A0-9EA1-D6B6DD9A80A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/>
          </a:p>
        </p:txBody>
      </p:sp>
      <p:sp>
        <p:nvSpPr>
          <p:cNvPr id="4102" name="Text Box 7"/>
          <p:cNvSpPr txBox="1">
            <a:spLocks noChangeArrowheads="1"/>
          </p:cNvSpPr>
          <p:nvPr userDrawn="1"/>
        </p:nvSpPr>
        <p:spPr bwMode="auto">
          <a:xfrm>
            <a:off x="0" y="76200"/>
            <a:ext cx="9144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00"/>
                </a:solidFill>
              </a:rPr>
              <a:t>B     O     N     N     E     V     I     L     L     E         P     O     W     E     R         A     D     M     I     N     I     S     T     R     A     T     I     O     N</a:t>
            </a:r>
          </a:p>
        </p:txBody>
      </p:sp>
      <p:pic>
        <p:nvPicPr>
          <p:cNvPr id="4103" name="Picture 7" descr="Green bar with cut out--for page number-35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372225"/>
            <a:ext cx="9144000" cy="123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256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929F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929F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Font typeface="Verdan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929F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46" y="5898554"/>
            <a:ext cx="921016" cy="65110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1981200"/>
            <a:ext cx="8991600" cy="1622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200" b="1" kern="1200">
                <a:solidFill>
                  <a:srgbClr val="00467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br>
              <a:rPr lang="en-US" sz="2000" b="0" dirty="0">
                <a:solidFill>
                  <a:schemeClr val="accent6"/>
                </a:solidFill>
              </a:rPr>
            </a:br>
            <a:r>
              <a:rPr lang="en-US" sz="2000" dirty="0"/>
              <a:t>A brief overview of BPA’s Fish &amp; Wildlife Program and Funding</a:t>
            </a:r>
          </a:p>
          <a:p>
            <a:endParaRPr lang="en-US" sz="2000" dirty="0"/>
          </a:p>
          <a:p>
            <a:r>
              <a:rPr lang="en-US" sz="2000" dirty="0"/>
              <a:t>Presentation for the Idaho Governor’s Salmon Taskforce</a:t>
            </a:r>
          </a:p>
          <a:p>
            <a:endParaRPr lang="en-US" sz="24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00467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r>
              <a:rPr lang="en-US" sz="1600" dirty="0"/>
              <a:t>July 2019</a:t>
            </a:r>
            <a:br>
              <a:rPr lang="en-US" sz="1600" dirty="0">
                <a:solidFill>
                  <a:srgbClr val="002060"/>
                </a:solidFill>
              </a:rPr>
            </a:br>
            <a:endParaRPr lang="en-US" sz="1600" dirty="0"/>
          </a:p>
        </p:txBody>
      </p:sp>
      <p:pic>
        <p:nvPicPr>
          <p:cNvPr id="8" name="Picture 2" descr="http://www.bpa.gov/news/newsroom/PublishingImages/2013/20130711-home-fish-study-draf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2" t="2802" r="49622" b="19430"/>
          <a:stretch/>
        </p:blipFill>
        <p:spPr bwMode="auto">
          <a:xfrm>
            <a:off x="16880" y="3657600"/>
            <a:ext cx="1727578" cy="206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MCN2007"/>
          <p:cNvPicPr>
            <a:picLocks noChangeAspect="1" noChangeArrowheads="1"/>
          </p:cNvPicPr>
          <p:nvPr/>
        </p:nvPicPr>
        <p:blipFill rotWithShape="1">
          <a:blip r:embed="rId5" cstate="print"/>
          <a:srcRect r="36730"/>
          <a:stretch/>
        </p:blipFill>
        <p:spPr bwMode="auto">
          <a:xfrm>
            <a:off x="1828800" y="3657600"/>
            <a:ext cx="1706200" cy="206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2700" dir="10800000" algn="ctr" rotWithShape="0">
                    <a:srgbClr val="000066"/>
                  </a:outerShdw>
                </a:effectLst>
              </a14:hiddenEffects>
            </a:ext>
          </a:extLst>
        </p:spPr>
      </p:pic>
      <p:pic>
        <p:nvPicPr>
          <p:cNvPr id="10" name="Picture 6" descr="fishegg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4" t="4227" r="2879" b="14832"/>
          <a:stretch/>
        </p:blipFill>
        <p:spPr bwMode="auto">
          <a:xfrm rot="5400000">
            <a:off x="5205747" y="3868840"/>
            <a:ext cx="2057401" cy="164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ish in window - Bonneville Dam-B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r="8364" b="1893"/>
          <a:stretch/>
        </p:blipFill>
        <p:spPr>
          <a:xfrm>
            <a:off x="7162800" y="3657600"/>
            <a:ext cx="1981200" cy="2064187"/>
          </a:xfrm>
          <a:prstGeom prst="rect">
            <a:avLst/>
          </a:prstGeom>
        </p:spPr>
      </p:pic>
      <p:pic>
        <p:nvPicPr>
          <p:cNvPr id="12" name="Picture 4" descr="MAMU_GUY_1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0987"/>
          <a:stretch/>
        </p:blipFill>
        <p:spPr bwMode="auto">
          <a:xfrm>
            <a:off x="3598280" y="3657600"/>
            <a:ext cx="173572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3969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1" y="685800"/>
            <a:ext cx="8761879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727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9144000" cy="4492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Clearwater Habitat Restoration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28600" y="4858412"/>
            <a:ext cx="8925664" cy="375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200150" lvl="2" indent="-285750">
              <a:buFont typeface="Courier New" panose="02070309020205020404" pitchFamily="49" charset="0"/>
              <a:buChar char="o"/>
            </a:pPr>
            <a:endParaRPr lang="en-US" sz="1750" dirty="0"/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en-US" sz="1750" dirty="0"/>
          </a:p>
          <a:p>
            <a:pPr lvl="1"/>
            <a:endParaRPr lang="en-US" sz="1750" u="sng" dirty="0"/>
          </a:p>
          <a:p>
            <a:pPr marL="742950" lvl="1" indent="-285750">
              <a:spcBef>
                <a:spcPct val="20000"/>
              </a:spcBef>
              <a:buClr>
                <a:srgbClr val="00929F"/>
              </a:buClr>
              <a:buFont typeface="Wingdings" pitchFamily="2" charset="2"/>
              <a:buChar char="Ø"/>
            </a:pPr>
            <a:endParaRPr lang="en-US" sz="1750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pPr marL="285750" indent="-285750">
              <a:spcBef>
                <a:spcPct val="20000"/>
              </a:spcBef>
              <a:buClr>
                <a:srgbClr val="00929F"/>
              </a:buClr>
            </a:pP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152400" y="1143000"/>
            <a:ext cx="85344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</a:pPr>
            <a:r>
              <a:rPr lang="en-US" sz="2400" dirty="0"/>
              <a:t>Newsome Creek, Tributary to South Fork Clearwater River</a:t>
            </a:r>
          </a:p>
        </p:txBody>
      </p:sp>
      <p:pic>
        <p:nvPicPr>
          <p:cNvPr id="11" name="Picture 10" descr="C:\Users\DJK1915\AppData\Local\Microsoft\Windows\Temporary Internet Files\Content.Word\Before_Newsom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2133600"/>
            <a:ext cx="4419600" cy="2838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9"/>
          <a:stretch/>
        </p:blipFill>
        <p:spPr bwMode="auto">
          <a:xfrm>
            <a:off x="4691432" y="2133600"/>
            <a:ext cx="4300168" cy="2838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79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958872" y="4800602"/>
            <a:ext cx="2107336" cy="2057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91440" y="685800"/>
            <a:ext cx="9235440" cy="71596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467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/>
              <a:t>Lemhi - </a:t>
            </a:r>
            <a:r>
              <a:rPr lang="en-US" sz="3200" dirty="0" err="1"/>
              <a:t>Eighteenmile</a:t>
            </a:r>
            <a:r>
              <a:rPr lang="en-US" sz="3200" dirty="0"/>
              <a:t> Creek- Phase 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555549"/>
            <a:ext cx="4381500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" y="4225926"/>
            <a:ext cx="43243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Before:  slow moving ditch that inhibited fish passage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30" y="1621330"/>
            <a:ext cx="4381500" cy="2590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32930" y="4225926"/>
            <a:ext cx="4324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After: restored stream’s natural flow while still meeting irrigator’s needs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830" y="5525869"/>
            <a:ext cx="7848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Partners:  Lemhi Soil and Water Conservation District, Idaho Governor’s Office of Species Conservation, Upper Salmon Basin Watershed Program, Reclamation, BPA</a:t>
            </a:r>
          </a:p>
        </p:txBody>
      </p:sp>
    </p:spTree>
    <p:extLst>
      <p:ext uri="{BB962C8B-B14F-4D97-AF65-F5344CB8AC3E}">
        <p14:creationId xmlns:p14="http://schemas.microsoft.com/office/powerpoint/2010/main" val="280796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958872" y="4800602"/>
            <a:ext cx="2107336" cy="2057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91440" y="381000"/>
            <a:ext cx="9235440" cy="71596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467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 err="1"/>
              <a:t>Pahsimeroi</a:t>
            </a:r>
            <a:r>
              <a:rPr lang="en-US" sz="3200" dirty="0"/>
              <a:t> Restoration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302"/>
            <a:ext cx="47244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145" y="6151603"/>
            <a:ext cx="746771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Partners:  Idaho Department of state lands, PCSRF, Custer SWCD, Idaho Governor’s Office of Species Conservation, Upper Salmon Basin Watershed Program, Reclamation, BPA</a:t>
            </a:r>
          </a:p>
        </p:txBody>
      </p:sp>
      <p:pic>
        <p:nvPicPr>
          <p:cNvPr id="1026" name="Picture 2" descr="C:\Users\HAD8602\AppData\Local\Microsoft\Windows\Temporary Internet Files\Content.Outlook\586M5W98\Pah 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57302"/>
            <a:ext cx="4724400" cy="35433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345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958872" y="4800602"/>
            <a:ext cx="2107336" cy="2057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91440" y="685800"/>
            <a:ext cx="9235440" cy="71596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467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 err="1"/>
              <a:t>Pahsimeroi</a:t>
            </a:r>
            <a:r>
              <a:rPr lang="en-US" sz="3200" dirty="0"/>
              <a:t> Restoration- Partnerships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93" y="533400"/>
            <a:ext cx="83312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02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r>
              <a:rPr lang="en-US" sz="1800" dirty="0"/>
              <a:t>BPA is a federal power </a:t>
            </a:r>
            <a:br>
              <a:rPr lang="en-US" sz="1800" dirty="0"/>
            </a:br>
            <a:r>
              <a:rPr lang="en-US" sz="1800" dirty="0"/>
              <a:t>marketing administration </a:t>
            </a:r>
            <a:br>
              <a:rPr lang="en-US" sz="1800" dirty="0"/>
            </a:br>
            <a:r>
              <a:rPr lang="en-US" sz="1800" dirty="0"/>
              <a:t>headquartered in Portland.</a:t>
            </a:r>
          </a:p>
          <a:p>
            <a:pPr marL="176213" indent="-176213">
              <a:spcBef>
                <a:spcPts val="0"/>
              </a:spcBef>
              <a:buClr>
                <a:srgbClr val="0079C1"/>
              </a:buClr>
              <a:buSzPct val="110000"/>
              <a:buFont typeface="Wingdings" panose="05000000000000000000" pitchFamily="2" charset="2"/>
              <a:buChar char="§"/>
            </a:pPr>
            <a:endParaRPr lang="en-US" sz="11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r>
              <a:rPr lang="en-US" sz="1800" dirty="0"/>
              <a:t>Congress created BPA in 1937</a:t>
            </a:r>
            <a:br>
              <a:rPr lang="en-US" sz="1800" dirty="0"/>
            </a:br>
            <a:r>
              <a:rPr lang="en-US" sz="1800" dirty="0"/>
              <a:t>to market the power produced by</a:t>
            </a:r>
            <a:br>
              <a:rPr lang="en-US" sz="1800" dirty="0"/>
            </a:br>
            <a:r>
              <a:rPr lang="en-US" sz="1800" dirty="0"/>
              <a:t>Bonneville Dam. </a:t>
            </a:r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r>
              <a:rPr lang="en-US" sz="1800" dirty="0"/>
              <a:t>BPA is part of the </a:t>
            </a:r>
            <a:br>
              <a:rPr lang="en-US" sz="1800" dirty="0"/>
            </a:br>
            <a:r>
              <a:rPr lang="en-US" sz="1800" dirty="0"/>
              <a:t>U.S. Department of Energy, </a:t>
            </a:r>
            <a:br>
              <a:rPr lang="en-US" sz="1800" dirty="0"/>
            </a:br>
            <a:r>
              <a:rPr lang="en-US" sz="1800" dirty="0"/>
              <a:t>but it is self-funded.</a:t>
            </a:r>
            <a:endParaRPr lang="en-US" sz="1100" dirty="0"/>
          </a:p>
          <a:p>
            <a:pPr marL="176213" indent="-176213">
              <a:spcBef>
                <a:spcPts val="0"/>
              </a:spcBef>
              <a:buClr>
                <a:srgbClr val="0079C1"/>
              </a:buClr>
              <a:buSzPct val="110000"/>
              <a:buFont typeface="Wingdings" panose="05000000000000000000" pitchFamily="2" charset="2"/>
              <a:buChar char="§"/>
            </a:pPr>
            <a:endParaRPr lang="en-US" sz="1100" dirty="0"/>
          </a:p>
          <a:p>
            <a:pPr marL="0" indent="0">
              <a:spcBef>
                <a:spcPts val="0"/>
              </a:spcBef>
              <a:buClr>
                <a:srgbClr val="0079C1"/>
              </a:buClr>
              <a:buSzPct val="110000"/>
              <a:buNone/>
            </a:pPr>
            <a:endParaRPr lang="en-US" sz="11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Autofit/>
          </a:bodyPr>
          <a:lstStyle/>
          <a:p>
            <a:r>
              <a:rPr lang="en-US" dirty="0"/>
              <a:t>BPA overview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76195"/>
            <a:ext cx="4267200" cy="405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9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 1"/>
          <p:cNvSpPr>
            <a:spLocks noGrp="1"/>
          </p:cNvSpPr>
          <p:nvPr>
            <p:ph type="title"/>
          </p:nvPr>
        </p:nvSpPr>
        <p:spPr>
          <a:xfrm>
            <a:off x="17188" y="427037"/>
            <a:ext cx="9144000" cy="715963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200" dirty="0"/>
              <a:t>Fish and Wildlife Program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grpSp>
        <p:nvGrpSpPr>
          <p:cNvPr id="164" name="Group 2"/>
          <p:cNvGrpSpPr>
            <a:grpSpLocks noChangeAspect="1"/>
          </p:cNvGrpSpPr>
          <p:nvPr/>
        </p:nvGrpSpPr>
        <p:grpSpPr bwMode="auto">
          <a:xfrm>
            <a:off x="0" y="1017318"/>
            <a:ext cx="9144000" cy="5824915"/>
            <a:chOff x="183" y="507"/>
            <a:chExt cx="5320" cy="3613"/>
          </a:xfrm>
        </p:grpSpPr>
        <p:sp>
          <p:nvSpPr>
            <p:cNvPr id="165" name="Freeform 3"/>
            <p:cNvSpPr>
              <a:spLocks/>
            </p:cNvSpPr>
            <p:nvPr/>
          </p:nvSpPr>
          <p:spPr bwMode="auto">
            <a:xfrm>
              <a:off x="959" y="514"/>
              <a:ext cx="4531" cy="281"/>
            </a:xfrm>
            <a:custGeom>
              <a:avLst/>
              <a:gdLst>
                <a:gd name="T0" fmla="*/ 3382 w 5239"/>
                <a:gd name="T1" fmla="*/ 3 h 323"/>
                <a:gd name="T2" fmla="*/ 3389 w 5239"/>
                <a:gd name="T3" fmla="*/ 201 h 323"/>
                <a:gd name="T4" fmla="*/ 2791 w 5239"/>
                <a:gd name="T5" fmla="*/ 211 h 323"/>
                <a:gd name="T6" fmla="*/ 1584 w 5239"/>
                <a:gd name="T7" fmla="*/ 212 h 323"/>
                <a:gd name="T8" fmla="*/ 783 w 5239"/>
                <a:gd name="T9" fmla="*/ 207 h 323"/>
                <a:gd name="T10" fmla="*/ 761 w 5239"/>
                <a:gd name="T11" fmla="*/ 189 h 323"/>
                <a:gd name="T12" fmla="*/ 809 w 5239"/>
                <a:gd name="T13" fmla="*/ 175 h 323"/>
                <a:gd name="T14" fmla="*/ 756 w 5239"/>
                <a:gd name="T15" fmla="*/ 171 h 323"/>
                <a:gd name="T16" fmla="*/ 745 w 5239"/>
                <a:gd name="T17" fmla="*/ 167 h 323"/>
                <a:gd name="T18" fmla="*/ 828 w 5239"/>
                <a:gd name="T19" fmla="*/ 165 h 323"/>
                <a:gd name="T20" fmla="*/ 816 w 5239"/>
                <a:gd name="T21" fmla="*/ 164 h 323"/>
                <a:gd name="T22" fmla="*/ 729 w 5239"/>
                <a:gd name="T23" fmla="*/ 161 h 323"/>
                <a:gd name="T24" fmla="*/ 663 w 5239"/>
                <a:gd name="T25" fmla="*/ 154 h 323"/>
                <a:gd name="T26" fmla="*/ 687 w 5239"/>
                <a:gd name="T27" fmla="*/ 160 h 323"/>
                <a:gd name="T28" fmla="*/ 615 w 5239"/>
                <a:gd name="T29" fmla="*/ 145 h 323"/>
                <a:gd name="T30" fmla="*/ 586 w 5239"/>
                <a:gd name="T31" fmla="*/ 144 h 323"/>
                <a:gd name="T32" fmla="*/ 572 w 5239"/>
                <a:gd name="T33" fmla="*/ 137 h 323"/>
                <a:gd name="T34" fmla="*/ 540 w 5239"/>
                <a:gd name="T35" fmla="*/ 138 h 323"/>
                <a:gd name="T36" fmla="*/ 424 w 5239"/>
                <a:gd name="T37" fmla="*/ 131 h 323"/>
                <a:gd name="T38" fmla="*/ 250 w 5239"/>
                <a:gd name="T39" fmla="*/ 119 h 323"/>
                <a:gd name="T40" fmla="*/ 152 w 5239"/>
                <a:gd name="T41" fmla="*/ 107 h 323"/>
                <a:gd name="T42" fmla="*/ 69 w 5239"/>
                <a:gd name="T43" fmla="*/ 65 h 323"/>
                <a:gd name="T44" fmla="*/ 0 w 5239"/>
                <a:gd name="T45" fmla="*/ 23 h 323"/>
                <a:gd name="T46" fmla="*/ 14 w 5239"/>
                <a:gd name="T47" fmla="*/ 0 h 323"/>
                <a:gd name="T48" fmla="*/ 3382 w 5239"/>
                <a:gd name="T49" fmla="*/ 3 h 3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39"/>
                <a:gd name="T76" fmla="*/ 0 h 323"/>
                <a:gd name="T77" fmla="*/ 5239 w 5239"/>
                <a:gd name="T78" fmla="*/ 323 h 3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39" h="323">
                  <a:moveTo>
                    <a:pt x="5229" y="5"/>
                  </a:moveTo>
                  <a:lnTo>
                    <a:pt x="5239" y="305"/>
                  </a:lnTo>
                  <a:lnTo>
                    <a:pt x="4314" y="321"/>
                  </a:lnTo>
                  <a:lnTo>
                    <a:pt x="2449" y="323"/>
                  </a:lnTo>
                  <a:lnTo>
                    <a:pt x="1210" y="314"/>
                  </a:lnTo>
                  <a:lnTo>
                    <a:pt x="1177" y="287"/>
                  </a:lnTo>
                  <a:lnTo>
                    <a:pt x="1250" y="266"/>
                  </a:lnTo>
                  <a:lnTo>
                    <a:pt x="1168" y="260"/>
                  </a:lnTo>
                  <a:lnTo>
                    <a:pt x="1151" y="254"/>
                  </a:lnTo>
                  <a:lnTo>
                    <a:pt x="1279" y="251"/>
                  </a:lnTo>
                  <a:lnTo>
                    <a:pt x="1263" y="248"/>
                  </a:lnTo>
                  <a:lnTo>
                    <a:pt x="1127" y="245"/>
                  </a:lnTo>
                  <a:lnTo>
                    <a:pt x="1026" y="233"/>
                  </a:lnTo>
                  <a:lnTo>
                    <a:pt x="1062" y="243"/>
                  </a:lnTo>
                  <a:lnTo>
                    <a:pt x="951" y="221"/>
                  </a:lnTo>
                  <a:lnTo>
                    <a:pt x="905" y="219"/>
                  </a:lnTo>
                  <a:lnTo>
                    <a:pt x="883" y="209"/>
                  </a:lnTo>
                  <a:lnTo>
                    <a:pt x="834" y="210"/>
                  </a:lnTo>
                  <a:lnTo>
                    <a:pt x="654" y="200"/>
                  </a:lnTo>
                  <a:lnTo>
                    <a:pt x="386" y="180"/>
                  </a:lnTo>
                  <a:lnTo>
                    <a:pt x="235" y="162"/>
                  </a:lnTo>
                  <a:lnTo>
                    <a:pt x="107" y="99"/>
                  </a:lnTo>
                  <a:lnTo>
                    <a:pt x="0" y="36"/>
                  </a:lnTo>
                  <a:lnTo>
                    <a:pt x="22" y="0"/>
                  </a:lnTo>
                  <a:lnTo>
                    <a:pt x="5229" y="5"/>
                  </a:lnTo>
                  <a:close/>
                </a:path>
              </a:pathLst>
            </a:custGeom>
            <a:solidFill>
              <a:srgbClr val="B4E0DF"/>
            </a:solidFill>
            <a:ln w="3175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6" name="Freeform 4"/>
            <p:cNvSpPr>
              <a:spLocks/>
            </p:cNvSpPr>
            <p:nvPr/>
          </p:nvSpPr>
          <p:spPr bwMode="auto">
            <a:xfrm>
              <a:off x="3596" y="757"/>
              <a:ext cx="1609" cy="2281"/>
            </a:xfrm>
            <a:custGeom>
              <a:avLst/>
              <a:gdLst>
                <a:gd name="T0" fmla="*/ 0 w 1377"/>
                <a:gd name="T1" fmla="*/ 0 h 2100"/>
                <a:gd name="T2" fmla="*/ 15 w 1377"/>
                <a:gd name="T3" fmla="*/ 639 h 2100"/>
                <a:gd name="T4" fmla="*/ 96 w 1377"/>
                <a:gd name="T5" fmla="*/ 723 h 2100"/>
                <a:gd name="T6" fmla="*/ 124 w 1377"/>
                <a:gd name="T7" fmla="*/ 772 h 2100"/>
                <a:gd name="T8" fmla="*/ 168 w 1377"/>
                <a:gd name="T9" fmla="*/ 796 h 2100"/>
                <a:gd name="T10" fmla="*/ 181 w 1377"/>
                <a:gd name="T11" fmla="*/ 865 h 2100"/>
                <a:gd name="T12" fmla="*/ 162 w 1377"/>
                <a:gd name="T13" fmla="*/ 889 h 2100"/>
                <a:gd name="T14" fmla="*/ 201 w 1377"/>
                <a:gd name="T15" fmla="*/ 934 h 2100"/>
                <a:gd name="T16" fmla="*/ 172 w 1377"/>
                <a:gd name="T17" fmla="*/ 961 h 2100"/>
                <a:gd name="T18" fmla="*/ 216 w 1377"/>
                <a:gd name="T19" fmla="*/ 987 h 2100"/>
                <a:gd name="T20" fmla="*/ 297 w 1377"/>
                <a:gd name="T21" fmla="*/ 1045 h 2100"/>
                <a:gd name="T22" fmla="*/ 368 w 1377"/>
                <a:gd name="T23" fmla="*/ 1042 h 2100"/>
                <a:gd name="T24" fmla="*/ 407 w 1377"/>
                <a:gd name="T25" fmla="*/ 1114 h 2100"/>
                <a:gd name="T26" fmla="*/ 566 w 1377"/>
                <a:gd name="T27" fmla="*/ 1231 h 2100"/>
                <a:gd name="T28" fmla="*/ 578 w 1377"/>
                <a:gd name="T29" fmla="*/ 1311 h 2100"/>
                <a:gd name="T30" fmla="*/ 641 w 1377"/>
                <a:gd name="T31" fmla="*/ 1334 h 2100"/>
                <a:gd name="T32" fmla="*/ 641 w 1377"/>
                <a:gd name="T33" fmla="*/ 1361 h 2100"/>
                <a:gd name="T34" fmla="*/ 713 w 1377"/>
                <a:gd name="T35" fmla="*/ 1361 h 2100"/>
                <a:gd name="T36" fmla="*/ 728 w 1377"/>
                <a:gd name="T37" fmla="*/ 1402 h 2100"/>
                <a:gd name="T38" fmla="*/ 881 w 1377"/>
                <a:gd name="T39" fmla="*/ 1384 h 2100"/>
                <a:gd name="T40" fmla="*/ 809 w 1377"/>
                <a:gd name="T41" fmla="*/ 1738 h 2100"/>
                <a:gd name="T42" fmla="*/ 866 w 1377"/>
                <a:gd name="T43" fmla="*/ 1830 h 2100"/>
                <a:gd name="T44" fmla="*/ 852 w 1377"/>
                <a:gd name="T45" fmla="*/ 1864 h 2100"/>
                <a:gd name="T46" fmla="*/ 789 w 1377"/>
                <a:gd name="T47" fmla="*/ 1873 h 2100"/>
                <a:gd name="T48" fmla="*/ 779 w 1377"/>
                <a:gd name="T49" fmla="*/ 1915 h 2100"/>
                <a:gd name="T50" fmla="*/ 813 w 1377"/>
                <a:gd name="T51" fmla="*/ 1965 h 2100"/>
                <a:gd name="T52" fmla="*/ 776 w 1377"/>
                <a:gd name="T53" fmla="*/ 1999 h 2100"/>
                <a:gd name="T54" fmla="*/ 785 w 1377"/>
                <a:gd name="T55" fmla="*/ 2038 h 2100"/>
                <a:gd name="T56" fmla="*/ 827 w 1377"/>
                <a:gd name="T57" fmla="*/ 2030 h 2100"/>
                <a:gd name="T58" fmla="*/ 909 w 1377"/>
                <a:gd name="T59" fmla="*/ 2087 h 2100"/>
                <a:gd name="T60" fmla="*/ 943 w 1377"/>
                <a:gd name="T61" fmla="*/ 2045 h 2100"/>
                <a:gd name="T62" fmla="*/ 1011 w 1377"/>
                <a:gd name="T63" fmla="*/ 2022 h 2100"/>
                <a:gd name="T64" fmla="*/ 1068 w 1377"/>
                <a:gd name="T65" fmla="*/ 1938 h 2100"/>
                <a:gd name="T66" fmla="*/ 1116 w 1377"/>
                <a:gd name="T67" fmla="*/ 1961 h 2100"/>
                <a:gd name="T68" fmla="*/ 1164 w 1377"/>
                <a:gd name="T69" fmla="*/ 2003 h 2100"/>
                <a:gd name="T70" fmla="*/ 1186 w 1377"/>
                <a:gd name="T71" fmla="*/ 2107 h 2100"/>
                <a:gd name="T72" fmla="*/ 1311 w 1377"/>
                <a:gd name="T73" fmla="*/ 2276 h 2100"/>
                <a:gd name="T74" fmla="*/ 1351 w 1377"/>
                <a:gd name="T75" fmla="*/ 2310 h 2100"/>
                <a:gd name="T76" fmla="*/ 1369 w 1377"/>
                <a:gd name="T77" fmla="*/ 2349 h 2100"/>
                <a:gd name="T78" fmla="*/ 1345 w 1377"/>
                <a:gd name="T79" fmla="*/ 2387 h 2100"/>
                <a:gd name="T80" fmla="*/ 1427 w 1377"/>
                <a:gd name="T81" fmla="*/ 2456 h 2100"/>
                <a:gd name="T82" fmla="*/ 1475 w 1377"/>
                <a:gd name="T83" fmla="*/ 2437 h 2100"/>
                <a:gd name="T84" fmla="*/ 1546 w 1377"/>
                <a:gd name="T85" fmla="*/ 2465 h 2100"/>
                <a:gd name="T86" fmla="*/ 1583 w 1377"/>
                <a:gd name="T87" fmla="*/ 2530 h 2100"/>
                <a:gd name="T88" fmla="*/ 1561 w 1377"/>
                <a:gd name="T89" fmla="*/ 2563 h 2100"/>
                <a:gd name="T90" fmla="*/ 1603 w 1377"/>
                <a:gd name="T91" fmla="*/ 2630 h 2100"/>
                <a:gd name="T92" fmla="*/ 1685 w 1377"/>
                <a:gd name="T93" fmla="*/ 2692 h 2100"/>
                <a:gd name="T94" fmla="*/ 1752 w 1377"/>
                <a:gd name="T95" fmla="*/ 2622 h 2100"/>
                <a:gd name="T96" fmla="*/ 1923 w 1377"/>
                <a:gd name="T97" fmla="*/ 2626 h 2100"/>
                <a:gd name="T98" fmla="*/ 1962 w 1377"/>
                <a:gd name="T99" fmla="*/ 2575 h 2100"/>
                <a:gd name="T100" fmla="*/ 2016 w 1377"/>
                <a:gd name="T101" fmla="*/ 2569 h 2100"/>
                <a:gd name="T102" fmla="*/ 2076 w 1377"/>
                <a:gd name="T103" fmla="*/ 2587 h 2100"/>
                <a:gd name="T104" fmla="*/ 2197 w 1377"/>
                <a:gd name="T105" fmla="*/ 2526 h 21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77"/>
                <a:gd name="T160" fmla="*/ 0 h 2100"/>
                <a:gd name="T161" fmla="*/ 1377 w 1377"/>
                <a:gd name="T162" fmla="*/ 2100 h 21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77" h="2100">
                  <a:moveTo>
                    <a:pt x="0" y="0"/>
                  </a:moveTo>
                  <a:lnTo>
                    <a:pt x="9" y="498"/>
                  </a:lnTo>
                  <a:lnTo>
                    <a:pt x="60" y="564"/>
                  </a:lnTo>
                  <a:lnTo>
                    <a:pt x="78" y="603"/>
                  </a:lnTo>
                  <a:lnTo>
                    <a:pt x="105" y="621"/>
                  </a:lnTo>
                  <a:lnTo>
                    <a:pt x="114" y="675"/>
                  </a:lnTo>
                  <a:lnTo>
                    <a:pt x="102" y="693"/>
                  </a:lnTo>
                  <a:lnTo>
                    <a:pt x="126" y="729"/>
                  </a:lnTo>
                  <a:lnTo>
                    <a:pt x="108" y="750"/>
                  </a:lnTo>
                  <a:lnTo>
                    <a:pt x="135" y="771"/>
                  </a:lnTo>
                  <a:lnTo>
                    <a:pt x="186" y="816"/>
                  </a:lnTo>
                  <a:lnTo>
                    <a:pt x="231" y="813"/>
                  </a:lnTo>
                  <a:lnTo>
                    <a:pt x="255" y="870"/>
                  </a:lnTo>
                  <a:lnTo>
                    <a:pt x="354" y="960"/>
                  </a:lnTo>
                  <a:lnTo>
                    <a:pt x="363" y="1023"/>
                  </a:lnTo>
                  <a:lnTo>
                    <a:pt x="402" y="1041"/>
                  </a:lnTo>
                  <a:lnTo>
                    <a:pt x="402" y="1062"/>
                  </a:lnTo>
                  <a:lnTo>
                    <a:pt x="447" y="1062"/>
                  </a:lnTo>
                  <a:lnTo>
                    <a:pt x="456" y="1095"/>
                  </a:lnTo>
                  <a:lnTo>
                    <a:pt x="552" y="1080"/>
                  </a:lnTo>
                  <a:lnTo>
                    <a:pt x="507" y="1356"/>
                  </a:lnTo>
                  <a:lnTo>
                    <a:pt x="543" y="1428"/>
                  </a:lnTo>
                  <a:lnTo>
                    <a:pt x="534" y="1455"/>
                  </a:lnTo>
                  <a:lnTo>
                    <a:pt x="495" y="1461"/>
                  </a:lnTo>
                  <a:lnTo>
                    <a:pt x="489" y="1494"/>
                  </a:lnTo>
                  <a:lnTo>
                    <a:pt x="510" y="1533"/>
                  </a:lnTo>
                  <a:lnTo>
                    <a:pt x="486" y="1560"/>
                  </a:lnTo>
                  <a:lnTo>
                    <a:pt x="492" y="1590"/>
                  </a:lnTo>
                  <a:lnTo>
                    <a:pt x="519" y="1584"/>
                  </a:lnTo>
                  <a:lnTo>
                    <a:pt x="570" y="1629"/>
                  </a:lnTo>
                  <a:lnTo>
                    <a:pt x="591" y="1596"/>
                  </a:lnTo>
                  <a:lnTo>
                    <a:pt x="633" y="1578"/>
                  </a:lnTo>
                  <a:lnTo>
                    <a:pt x="669" y="1512"/>
                  </a:lnTo>
                  <a:lnTo>
                    <a:pt x="699" y="1530"/>
                  </a:lnTo>
                  <a:lnTo>
                    <a:pt x="729" y="1563"/>
                  </a:lnTo>
                  <a:lnTo>
                    <a:pt x="744" y="1644"/>
                  </a:lnTo>
                  <a:lnTo>
                    <a:pt x="822" y="1776"/>
                  </a:lnTo>
                  <a:lnTo>
                    <a:pt x="846" y="1803"/>
                  </a:lnTo>
                  <a:lnTo>
                    <a:pt x="858" y="1833"/>
                  </a:lnTo>
                  <a:lnTo>
                    <a:pt x="843" y="1863"/>
                  </a:lnTo>
                  <a:lnTo>
                    <a:pt x="894" y="1917"/>
                  </a:lnTo>
                  <a:lnTo>
                    <a:pt x="924" y="1902"/>
                  </a:lnTo>
                  <a:lnTo>
                    <a:pt x="969" y="1923"/>
                  </a:lnTo>
                  <a:lnTo>
                    <a:pt x="993" y="1974"/>
                  </a:lnTo>
                  <a:lnTo>
                    <a:pt x="978" y="2001"/>
                  </a:lnTo>
                  <a:lnTo>
                    <a:pt x="1005" y="2052"/>
                  </a:lnTo>
                  <a:lnTo>
                    <a:pt x="1056" y="2100"/>
                  </a:lnTo>
                  <a:lnTo>
                    <a:pt x="1098" y="2046"/>
                  </a:lnTo>
                  <a:lnTo>
                    <a:pt x="1206" y="2049"/>
                  </a:lnTo>
                  <a:lnTo>
                    <a:pt x="1230" y="2010"/>
                  </a:lnTo>
                  <a:lnTo>
                    <a:pt x="1263" y="2004"/>
                  </a:lnTo>
                  <a:lnTo>
                    <a:pt x="1302" y="2019"/>
                  </a:lnTo>
                  <a:lnTo>
                    <a:pt x="1377" y="1971"/>
                  </a:lnTo>
                </a:path>
              </a:pathLst>
            </a:custGeom>
            <a:noFill/>
            <a:ln w="38100" cmpd="sng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7" name="Freeform 5"/>
            <p:cNvSpPr>
              <a:spLocks/>
            </p:cNvSpPr>
            <p:nvPr/>
          </p:nvSpPr>
          <p:spPr bwMode="auto">
            <a:xfrm>
              <a:off x="4521" y="729"/>
              <a:ext cx="966" cy="3381"/>
            </a:xfrm>
            <a:custGeom>
              <a:avLst/>
              <a:gdLst>
                <a:gd name="T0" fmla="*/ 0 w 782"/>
                <a:gd name="T1" fmla="*/ 1674 h 2596"/>
                <a:gd name="T2" fmla="*/ 206 w 782"/>
                <a:gd name="T3" fmla="*/ 17 h 2596"/>
                <a:gd name="T4" fmla="*/ 1464 w 782"/>
                <a:gd name="T5" fmla="*/ 0 h 2596"/>
                <a:gd name="T6" fmla="*/ 1474 w 782"/>
                <a:gd name="T7" fmla="*/ 5734 h 2596"/>
                <a:gd name="T8" fmla="*/ 103 w 782"/>
                <a:gd name="T9" fmla="*/ 5734 h 2596"/>
                <a:gd name="T10" fmla="*/ 0 w 782"/>
                <a:gd name="T11" fmla="*/ 1674 h 25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82"/>
                <a:gd name="T19" fmla="*/ 0 h 2596"/>
                <a:gd name="T20" fmla="*/ 782 w 782"/>
                <a:gd name="T21" fmla="*/ 2596 h 25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82" h="2596">
                  <a:moveTo>
                    <a:pt x="0" y="758"/>
                  </a:moveTo>
                  <a:lnTo>
                    <a:pt x="109" y="8"/>
                  </a:lnTo>
                  <a:lnTo>
                    <a:pt x="776" y="0"/>
                  </a:lnTo>
                  <a:lnTo>
                    <a:pt x="782" y="2596"/>
                  </a:lnTo>
                  <a:lnTo>
                    <a:pt x="54" y="2596"/>
                  </a:lnTo>
                  <a:lnTo>
                    <a:pt x="0" y="758"/>
                  </a:lnTo>
                  <a:close/>
                </a:path>
              </a:pathLst>
            </a:custGeom>
            <a:solidFill>
              <a:srgbClr val="B4E0D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8" name="Freeform 6"/>
            <p:cNvSpPr>
              <a:spLocks/>
            </p:cNvSpPr>
            <p:nvPr/>
          </p:nvSpPr>
          <p:spPr bwMode="auto">
            <a:xfrm>
              <a:off x="183" y="507"/>
              <a:ext cx="1363" cy="3613"/>
            </a:xfrm>
            <a:custGeom>
              <a:avLst/>
              <a:gdLst>
                <a:gd name="T0" fmla="*/ 852 w 1469"/>
                <a:gd name="T1" fmla="*/ 121 h 3925"/>
                <a:gd name="T2" fmla="*/ 1013 w 1469"/>
                <a:gd name="T3" fmla="*/ 152 h 3925"/>
                <a:gd name="T4" fmla="*/ 955 w 1469"/>
                <a:gd name="T5" fmla="*/ 152 h 3925"/>
                <a:gd name="T6" fmla="*/ 1043 w 1469"/>
                <a:gd name="T7" fmla="*/ 346 h 3925"/>
                <a:gd name="T8" fmla="*/ 1174 w 1469"/>
                <a:gd name="T9" fmla="*/ 3043 h 3925"/>
                <a:gd name="T10" fmla="*/ 0 w 1469"/>
                <a:gd name="T11" fmla="*/ 3062 h 3925"/>
                <a:gd name="T12" fmla="*/ 18 w 1469"/>
                <a:gd name="T13" fmla="*/ 3 h 3925"/>
                <a:gd name="T14" fmla="*/ 680 w 1469"/>
                <a:gd name="T15" fmla="*/ 0 h 3925"/>
                <a:gd name="T16" fmla="*/ 755 w 1469"/>
                <a:gd name="T17" fmla="*/ 78 h 3925"/>
                <a:gd name="T18" fmla="*/ 852 w 1469"/>
                <a:gd name="T19" fmla="*/ 121 h 39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69"/>
                <a:gd name="T31" fmla="*/ 0 h 3925"/>
                <a:gd name="T32" fmla="*/ 1469 w 1469"/>
                <a:gd name="T33" fmla="*/ 3925 h 39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69" h="3925">
                  <a:moveTo>
                    <a:pt x="1066" y="154"/>
                  </a:moveTo>
                  <a:lnTo>
                    <a:pt x="1269" y="194"/>
                  </a:lnTo>
                  <a:lnTo>
                    <a:pt x="1195" y="194"/>
                  </a:lnTo>
                  <a:lnTo>
                    <a:pt x="1305" y="443"/>
                  </a:lnTo>
                  <a:lnTo>
                    <a:pt x="1469" y="3902"/>
                  </a:lnTo>
                  <a:lnTo>
                    <a:pt x="0" y="3925"/>
                  </a:lnTo>
                  <a:lnTo>
                    <a:pt x="22" y="3"/>
                  </a:lnTo>
                  <a:lnTo>
                    <a:pt x="851" y="0"/>
                  </a:lnTo>
                  <a:lnTo>
                    <a:pt x="945" y="100"/>
                  </a:lnTo>
                  <a:lnTo>
                    <a:pt x="1066" y="154"/>
                  </a:lnTo>
                  <a:close/>
                </a:path>
              </a:pathLst>
            </a:custGeom>
            <a:solidFill>
              <a:srgbClr val="80AD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9" name="Freeform 7"/>
            <p:cNvSpPr>
              <a:spLocks/>
            </p:cNvSpPr>
            <p:nvPr/>
          </p:nvSpPr>
          <p:spPr bwMode="auto">
            <a:xfrm>
              <a:off x="221" y="511"/>
              <a:ext cx="969" cy="489"/>
            </a:xfrm>
            <a:custGeom>
              <a:avLst/>
              <a:gdLst>
                <a:gd name="T0" fmla="*/ 612 w 1044"/>
                <a:gd name="T1" fmla="*/ 97 h 530"/>
                <a:gd name="T2" fmla="*/ 676 w 1044"/>
                <a:gd name="T3" fmla="*/ 174 h 530"/>
                <a:gd name="T4" fmla="*/ 750 w 1044"/>
                <a:gd name="T5" fmla="*/ 244 h 530"/>
                <a:gd name="T6" fmla="*/ 750 w 1044"/>
                <a:gd name="T7" fmla="*/ 263 h 530"/>
                <a:gd name="T8" fmla="*/ 756 w 1044"/>
                <a:gd name="T9" fmla="*/ 325 h 530"/>
                <a:gd name="T10" fmla="*/ 788 w 1044"/>
                <a:gd name="T11" fmla="*/ 252 h 530"/>
                <a:gd name="T12" fmla="*/ 805 w 1044"/>
                <a:gd name="T13" fmla="*/ 258 h 530"/>
                <a:gd name="T14" fmla="*/ 802 w 1044"/>
                <a:gd name="T15" fmla="*/ 287 h 530"/>
                <a:gd name="T16" fmla="*/ 802 w 1044"/>
                <a:gd name="T17" fmla="*/ 310 h 530"/>
                <a:gd name="T18" fmla="*/ 805 w 1044"/>
                <a:gd name="T19" fmla="*/ 327 h 530"/>
                <a:gd name="T20" fmla="*/ 808 w 1044"/>
                <a:gd name="T21" fmla="*/ 340 h 530"/>
                <a:gd name="T22" fmla="*/ 817 w 1044"/>
                <a:gd name="T23" fmla="*/ 349 h 530"/>
                <a:gd name="T24" fmla="*/ 821 w 1044"/>
                <a:gd name="T25" fmla="*/ 357 h 530"/>
                <a:gd name="T26" fmla="*/ 830 w 1044"/>
                <a:gd name="T27" fmla="*/ 363 h 530"/>
                <a:gd name="T28" fmla="*/ 834 w 1044"/>
                <a:gd name="T29" fmla="*/ 370 h 530"/>
                <a:gd name="T30" fmla="*/ 834 w 1044"/>
                <a:gd name="T31" fmla="*/ 380 h 530"/>
                <a:gd name="T32" fmla="*/ 833 w 1044"/>
                <a:gd name="T33" fmla="*/ 388 h 530"/>
                <a:gd name="T34" fmla="*/ 832 w 1044"/>
                <a:gd name="T35" fmla="*/ 390 h 530"/>
                <a:gd name="T36" fmla="*/ 830 w 1044"/>
                <a:gd name="T37" fmla="*/ 391 h 530"/>
                <a:gd name="T38" fmla="*/ 826 w 1044"/>
                <a:gd name="T39" fmla="*/ 394 h 530"/>
                <a:gd name="T40" fmla="*/ 821 w 1044"/>
                <a:gd name="T41" fmla="*/ 394 h 530"/>
                <a:gd name="T42" fmla="*/ 812 w 1044"/>
                <a:gd name="T43" fmla="*/ 391 h 530"/>
                <a:gd name="T44" fmla="*/ 800 w 1044"/>
                <a:gd name="T45" fmla="*/ 390 h 530"/>
                <a:gd name="T46" fmla="*/ 785 w 1044"/>
                <a:gd name="T47" fmla="*/ 380 h 530"/>
                <a:gd name="T48" fmla="*/ 768 w 1044"/>
                <a:gd name="T49" fmla="*/ 370 h 530"/>
                <a:gd name="T50" fmla="*/ 761 w 1044"/>
                <a:gd name="T51" fmla="*/ 382 h 530"/>
                <a:gd name="T52" fmla="*/ 749 w 1044"/>
                <a:gd name="T53" fmla="*/ 394 h 530"/>
                <a:gd name="T54" fmla="*/ 738 w 1044"/>
                <a:gd name="T55" fmla="*/ 403 h 530"/>
                <a:gd name="T56" fmla="*/ 727 w 1044"/>
                <a:gd name="T57" fmla="*/ 411 h 530"/>
                <a:gd name="T58" fmla="*/ 716 w 1044"/>
                <a:gd name="T59" fmla="*/ 414 h 530"/>
                <a:gd name="T60" fmla="*/ 704 w 1044"/>
                <a:gd name="T61" fmla="*/ 416 h 530"/>
                <a:gd name="T62" fmla="*/ 698 w 1044"/>
                <a:gd name="T63" fmla="*/ 416 h 530"/>
                <a:gd name="T64" fmla="*/ 693 w 1044"/>
                <a:gd name="T65" fmla="*/ 414 h 530"/>
                <a:gd name="T66" fmla="*/ 689 w 1044"/>
                <a:gd name="T67" fmla="*/ 411 h 530"/>
                <a:gd name="T68" fmla="*/ 683 w 1044"/>
                <a:gd name="T69" fmla="*/ 409 h 530"/>
                <a:gd name="T70" fmla="*/ 657 w 1044"/>
                <a:gd name="T71" fmla="*/ 401 h 530"/>
                <a:gd name="T72" fmla="*/ 630 w 1044"/>
                <a:gd name="T73" fmla="*/ 391 h 530"/>
                <a:gd name="T74" fmla="*/ 600 w 1044"/>
                <a:gd name="T75" fmla="*/ 382 h 530"/>
                <a:gd name="T76" fmla="*/ 570 w 1044"/>
                <a:gd name="T77" fmla="*/ 370 h 530"/>
                <a:gd name="T78" fmla="*/ 536 w 1044"/>
                <a:gd name="T79" fmla="*/ 353 h 530"/>
                <a:gd name="T80" fmla="*/ 497 w 1044"/>
                <a:gd name="T81" fmla="*/ 337 h 530"/>
                <a:gd name="T82" fmla="*/ 452 w 1044"/>
                <a:gd name="T83" fmla="*/ 320 h 530"/>
                <a:gd name="T84" fmla="*/ 405 w 1044"/>
                <a:gd name="T85" fmla="*/ 303 h 530"/>
                <a:gd name="T86" fmla="*/ 349 w 1044"/>
                <a:gd name="T87" fmla="*/ 287 h 530"/>
                <a:gd name="T88" fmla="*/ 230 w 1044"/>
                <a:gd name="T89" fmla="*/ 256 h 530"/>
                <a:gd name="T90" fmla="*/ 135 w 1044"/>
                <a:gd name="T91" fmla="*/ 199 h 530"/>
                <a:gd name="T92" fmla="*/ 123 w 1044"/>
                <a:gd name="T93" fmla="*/ 184 h 530"/>
                <a:gd name="T94" fmla="*/ 110 w 1044"/>
                <a:gd name="T95" fmla="*/ 166 h 530"/>
                <a:gd name="T96" fmla="*/ 99 w 1044"/>
                <a:gd name="T97" fmla="*/ 147 h 530"/>
                <a:gd name="T98" fmla="*/ 87 w 1044"/>
                <a:gd name="T99" fmla="*/ 126 h 530"/>
                <a:gd name="T100" fmla="*/ 80 w 1044"/>
                <a:gd name="T101" fmla="*/ 112 h 530"/>
                <a:gd name="T102" fmla="*/ 73 w 1044"/>
                <a:gd name="T103" fmla="*/ 95 h 530"/>
                <a:gd name="T104" fmla="*/ 1 w 1044"/>
                <a:gd name="T105" fmla="*/ 65 h 530"/>
                <a:gd name="T106" fmla="*/ 0 w 1044"/>
                <a:gd name="T107" fmla="*/ 8 h 530"/>
                <a:gd name="T108" fmla="*/ 405 w 1044"/>
                <a:gd name="T109" fmla="*/ 0 h 530"/>
                <a:gd name="T110" fmla="*/ 518 w 1044"/>
                <a:gd name="T111" fmla="*/ 34 h 530"/>
                <a:gd name="T112" fmla="*/ 612 w 1044"/>
                <a:gd name="T113" fmla="*/ 97 h 53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44"/>
                <a:gd name="T172" fmla="*/ 0 h 530"/>
                <a:gd name="T173" fmla="*/ 1044 w 1044"/>
                <a:gd name="T174" fmla="*/ 530 h 53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44" h="530">
                  <a:moveTo>
                    <a:pt x="765" y="124"/>
                  </a:moveTo>
                  <a:lnTo>
                    <a:pt x="845" y="222"/>
                  </a:lnTo>
                  <a:lnTo>
                    <a:pt x="938" y="310"/>
                  </a:lnTo>
                  <a:lnTo>
                    <a:pt x="938" y="335"/>
                  </a:lnTo>
                  <a:lnTo>
                    <a:pt x="946" y="413"/>
                  </a:lnTo>
                  <a:lnTo>
                    <a:pt x="986" y="321"/>
                  </a:lnTo>
                  <a:lnTo>
                    <a:pt x="1006" y="329"/>
                  </a:lnTo>
                  <a:lnTo>
                    <a:pt x="1003" y="365"/>
                  </a:lnTo>
                  <a:lnTo>
                    <a:pt x="1003" y="395"/>
                  </a:lnTo>
                  <a:lnTo>
                    <a:pt x="1006" y="416"/>
                  </a:lnTo>
                  <a:lnTo>
                    <a:pt x="1011" y="432"/>
                  </a:lnTo>
                  <a:lnTo>
                    <a:pt x="1021" y="444"/>
                  </a:lnTo>
                  <a:lnTo>
                    <a:pt x="1028" y="454"/>
                  </a:lnTo>
                  <a:lnTo>
                    <a:pt x="1037" y="462"/>
                  </a:lnTo>
                  <a:lnTo>
                    <a:pt x="1044" y="471"/>
                  </a:lnTo>
                  <a:lnTo>
                    <a:pt x="1044" y="485"/>
                  </a:lnTo>
                  <a:lnTo>
                    <a:pt x="1041" y="493"/>
                  </a:lnTo>
                  <a:lnTo>
                    <a:pt x="1040" y="497"/>
                  </a:lnTo>
                  <a:lnTo>
                    <a:pt x="1037" y="499"/>
                  </a:lnTo>
                  <a:lnTo>
                    <a:pt x="1033" y="502"/>
                  </a:lnTo>
                  <a:lnTo>
                    <a:pt x="1028" y="502"/>
                  </a:lnTo>
                  <a:lnTo>
                    <a:pt x="1016" y="499"/>
                  </a:lnTo>
                  <a:lnTo>
                    <a:pt x="1001" y="496"/>
                  </a:lnTo>
                  <a:lnTo>
                    <a:pt x="982" y="485"/>
                  </a:lnTo>
                  <a:lnTo>
                    <a:pt x="960" y="472"/>
                  </a:lnTo>
                  <a:lnTo>
                    <a:pt x="951" y="487"/>
                  </a:lnTo>
                  <a:lnTo>
                    <a:pt x="936" y="502"/>
                  </a:lnTo>
                  <a:lnTo>
                    <a:pt x="923" y="514"/>
                  </a:lnTo>
                  <a:lnTo>
                    <a:pt x="909" y="524"/>
                  </a:lnTo>
                  <a:lnTo>
                    <a:pt x="895" y="528"/>
                  </a:lnTo>
                  <a:lnTo>
                    <a:pt x="880" y="530"/>
                  </a:lnTo>
                  <a:lnTo>
                    <a:pt x="873" y="530"/>
                  </a:lnTo>
                  <a:lnTo>
                    <a:pt x="867" y="528"/>
                  </a:lnTo>
                  <a:lnTo>
                    <a:pt x="861" y="524"/>
                  </a:lnTo>
                  <a:lnTo>
                    <a:pt x="854" y="520"/>
                  </a:lnTo>
                  <a:lnTo>
                    <a:pt x="822" y="512"/>
                  </a:lnTo>
                  <a:lnTo>
                    <a:pt x="789" y="499"/>
                  </a:lnTo>
                  <a:lnTo>
                    <a:pt x="750" y="487"/>
                  </a:lnTo>
                  <a:lnTo>
                    <a:pt x="712" y="471"/>
                  </a:lnTo>
                  <a:lnTo>
                    <a:pt x="670" y="450"/>
                  </a:lnTo>
                  <a:lnTo>
                    <a:pt x="623" y="429"/>
                  </a:lnTo>
                  <a:lnTo>
                    <a:pt x="566" y="408"/>
                  </a:lnTo>
                  <a:lnTo>
                    <a:pt x="506" y="386"/>
                  </a:lnTo>
                  <a:lnTo>
                    <a:pt x="436" y="365"/>
                  </a:lnTo>
                  <a:lnTo>
                    <a:pt x="288" y="325"/>
                  </a:lnTo>
                  <a:lnTo>
                    <a:pt x="168" y="254"/>
                  </a:lnTo>
                  <a:lnTo>
                    <a:pt x="153" y="234"/>
                  </a:lnTo>
                  <a:lnTo>
                    <a:pt x="138" y="211"/>
                  </a:lnTo>
                  <a:lnTo>
                    <a:pt x="124" y="186"/>
                  </a:lnTo>
                  <a:lnTo>
                    <a:pt x="109" y="162"/>
                  </a:lnTo>
                  <a:lnTo>
                    <a:pt x="100" y="142"/>
                  </a:lnTo>
                  <a:lnTo>
                    <a:pt x="92" y="121"/>
                  </a:lnTo>
                  <a:lnTo>
                    <a:pt x="1" y="82"/>
                  </a:lnTo>
                  <a:lnTo>
                    <a:pt x="0" y="11"/>
                  </a:lnTo>
                  <a:lnTo>
                    <a:pt x="506" y="0"/>
                  </a:lnTo>
                  <a:lnTo>
                    <a:pt x="647" y="43"/>
                  </a:lnTo>
                  <a:lnTo>
                    <a:pt x="765" y="124"/>
                  </a:lnTo>
                  <a:close/>
                </a:path>
              </a:pathLst>
            </a:custGeom>
            <a:solidFill>
              <a:srgbClr val="AFDD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0" name="Freeform 8"/>
            <p:cNvSpPr>
              <a:spLocks/>
            </p:cNvSpPr>
            <p:nvPr/>
          </p:nvSpPr>
          <p:spPr bwMode="auto">
            <a:xfrm>
              <a:off x="298" y="682"/>
              <a:ext cx="5205" cy="3438"/>
            </a:xfrm>
            <a:custGeom>
              <a:avLst/>
              <a:gdLst>
                <a:gd name="T0" fmla="*/ 39 w 5613"/>
                <a:gd name="T1" fmla="*/ 2726 h 3735"/>
                <a:gd name="T2" fmla="*/ 38 w 5613"/>
                <a:gd name="T3" fmla="*/ 2643 h 3735"/>
                <a:gd name="T4" fmla="*/ 59 w 5613"/>
                <a:gd name="T5" fmla="*/ 2587 h 3735"/>
                <a:gd name="T6" fmla="*/ 24 w 5613"/>
                <a:gd name="T7" fmla="*/ 2555 h 3735"/>
                <a:gd name="T8" fmla="*/ 0 w 5613"/>
                <a:gd name="T9" fmla="*/ 2526 h 3735"/>
                <a:gd name="T10" fmla="*/ 24 w 5613"/>
                <a:gd name="T11" fmla="*/ 2448 h 3735"/>
                <a:gd name="T12" fmla="*/ 72 w 5613"/>
                <a:gd name="T13" fmla="*/ 2361 h 3735"/>
                <a:gd name="T14" fmla="*/ 89 w 5613"/>
                <a:gd name="T15" fmla="*/ 2309 h 3735"/>
                <a:gd name="T16" fmla="*/ 111 w 5613"/>
                <a:gd name="T17" fmla="*/ 2270 h 3735"/>
                <a:gd name="T18" fmla="*/ 233 w 5613"/>
                <a:gd name="T19" fmla="*/ 1700 h 3735"/>
                <a:gd name="T20" fmla="*/ 306 w 5613"/>
                <a:gd name="T21" fmla="*/ 1354 h 3735"/>
                <a:gd name="T22" fmla="*/ 340 w 5613"/>
                <a:gd name="T23" fmla="*/ 1144 h 3735"/>
                <a:gd name="T24" fmla="*/ 315 w 5613"/>
                <a:gd name="T25" fmla="*/ 1082 h 3735"/>
                <a:gd name="T26" fmla="*/ 396 w 5613"/>
                <a:gd name="T27" fmla="*/ 937 h 3735"/>
                <a:gd name="T28" fmla="*/ 343 w 5613"/>
                <a:gd name="T29" fmla="*/ 794 h 3735"/>
                <a:gd name="T30" fmla="*/ 295 w 5613"/>
                <a:gd name="T31" fmla="*/ 718 h 3735"/>
                <a:gd name="T32" fmla="*/ 270 w 5613"/>
                <a:gd name="T33" fmla="*/ 658 h 3735"/>
                <a:gd name="T34" fmla="*/ 210 w 5613"/>
                <a:gd name="T35" fmla="*/ 423 h 3735"/>
                <a:gd name="T36" fmla="*/ 174 w 5613"/>
                <a:gd name="T37" fmla="*/ 314 h 3735"/>
                <a:gd name="T38" fmla="*/ 300 w 5613"/>
                <a:gd name="T39" fmla="*/ 261 h 3735"/>
                <a:gd name="T40" fmla="*/ 412 w 5613"/>
                <a:gd name="T41" fmla="*/ 311 h 3735"/>
                <a:gd name="T42" fmla="*/ 538 w 5613"/>
                <a:gd name="T43" fmla="*/ 336 h 3735"/>
                <a:gd name="T44" fmla="*/ 595 w 5613"/>
                <a:gd name="T45" fmla="*/ 352 h 3735"/>
                <a:gd name="T46" fmla="*/ 652 w 5613"/>
                <a:gd name="T47" fmla="*/ 342 h 3735"/>
                <a:gd name="T48" fmla="*/ 777 w 5613"/>
                <a:gd name="T49" fmla="*/ 472 h 3735"/>
                <a:gd name="T50" fmla="*/ 687 w 5613"/>
                <a:gd name="T51" fmla="*/ 569 h 3735"/>
                <a:gd name="T52" fmla="*/ 748 w 5613"/>
                <a:gd name="T53" fmla="*/ 551 h 3735"/>
                <a:gd name="T54" fmla="*/ 813 w 5613"/>
                <a:gd name="T55" fmla="*/ 490 h 3735"/>
                <a:gd name="T56" fmla="*/ 828 w 5613"/>
                <a:gd name="T57" fmla="*/ 515 h 3735"/>
                <a:gd name="T58" fmla="*/ 792 w 5613"/>
                <a:gd name="T59" fmla="*/ 718 h 3735"/>
                <a:gd name="T60" fmla="*/ 734 w 5613"/>
                <a:gd name="T61" fmla="*/ 767 h 3735"/>
                <a:gd name="T62" fmla="*/ 767 w 5613"/>
                <a:gd name="T63" fmla="*/ 788 h 3735"/>
                <a:gd name="T64" fmla="*/ 878 w 5613"/>
                <a:gd name="T65" fmla="*/ 700 h 3735"/>
                <a:gd name="T66" fmla="*/ 932 w 5613"/>
                <a:gd name="T67" fmla="*/ 389 h 3735"/>
                <a:gd name="T68" fmla="*/ 905 w 5613"/>
                <a:gd name="T69" fmla="*/ 316 h 3735"/>
                <a:gd name="T70" fmla="*/ 858 w 5613"/>
                <a:gd name="T71" fmla="*/ 98 h 3735"/>
                <a:gd name="T72" fmla="*/ 1573 w 5613"/>
                <a:gd name="T73" fmla="*/ 45 h 3735"/>
                <a:gd name="T74" fmla="*/ 2571 w 5613"/>
                <a:gd name="T75" fmla="*/ 61 h 3735"/>
                <a:gd name="T76" fmla="*/ 3578 w 5613"/>
                <a:gd name="T77" fmla="*/ 42 h 3735"/>
                <a:gd name="T78" fmla="*/ 4029 w 5613"/>
                <a:gd name="T79" fmla="*/ 177 h 3735"/>
                <a:gd name="T80" fmla="*/ 3950 w 5613"/>
                <a:gd name="T81" fmla="*/ 353 h 3735"/>
                <a:gd name="T82" fmla="*/ 3731 w 5613"/>
                <a:gd name="T83" fmla="*/ 382 h 3735"/>
                <a:gd name="T84" fmla="*/ 3737 w 5613"/>
                <a:gd name="T85" fmla="*/ 410 h 3735"/>
                <a:gd name="T86" fmla="*/ 3772 w 5613"/>
                <a:gd name="T87" fmla="*/ 443 h 3735"/>
                <a:gd name="T88" fmla="*/ 3761 w 5613"/>
                <a:gd name="T89" fmla="*/ 466 h 3735"/>
                <a:gd name="T90" fmla="*/ 3724 w 5613"/>
                <a:gd name="T91" fmla="*/ 509 h 3735"/>
                <a:gd name="T92" fmla="*/ 3719 w 5613"/>
                <a:gd name="T93" fmla="*/ 554 h 3735"/>
                <a:gd name="T94" fmla="*/ 3694 w 5613"/>
                <a:gd name="T95" fmla="*/ 582 h 3735"/>
                <a:gd name="T96" fmla="*/ 3737 w 5613"/>
                <a:gd name="T97" fmla="*/ 654 h 3735"/>
                <a:gd name="T98" fmla="*/ 3753 w 5613"/>
                <a:gd name="T99" fmla="*/ 685 h 3735"/>
                <a:gd name="T100" fmla="*/ 3780 w 5613"/>
                <a:gd name="T101" fmla="*/ 711 h 3735"/>
                <a:gd name="T102" fmla="*/ 3829 w 5613"/>
                <a:gd name="T103" fmla="*/ 772 h 3735"/>
                <a:gd name="T104" fmla="*/ 3905 w 5613"/>
                <a:gd name="T105" fmla="*/ 788 h 3735"/>
                <a:gd name="T106" fmla="*/ 3952 w 5613"/>
                <a:gd name="T107" fmla="*/ 816 h 3735"/>
                <a:gd name="T108" fmla="*/ 4280 w 5613"/>
                <a:gd name="T109" fmla="*/ 1070 h 3735"/>
                <a:gd name="T110" fmla="*/ 4232 w 5613"/>
                <a:gd name="T111" fmla="*/ 1201 h 3735"/>
                <a:gd name="T112" fmla="*/ 4038 w 5613"/>
                <a:gd name="T113" fmla="*/ 1545 h 3735"/>
                <a:gd name="T114" fmla="*/ 3883 w 5613"/>
                <a:gd name="T115" fmla="*/ 1742 h 3735"/>
                <a:gd name="T116" fmla="*/ 4198 w 5613"/>
                <a:gd name="T117" fmla="*/ 1866 h 3735"/>
                <a:gd name="T118" fmla="*/ 4299 w 5613"/>
                <a:gd name="T119" fmla="*/ 1805 h 3735"/>
                <a:gd name="T120" fmla="*/ 4303 w 5613"/>
                <a:gd name="T121" fmla="*/ 1783 h 3735"/>
                <a:gd name="T122" fmla="*/ 4442 w 5613"/>
                <a:gd name="T123" fmla="*/ 1859 h 37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613"/>
                <a:gd name="T187" fmla="*/ 0 h 3735"/>
                <a:gd name="T188" fmla="*/ 5613 w 5613"/>
                <a:gd name="T189" fmla="*/ 3735 h 373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613" h="3735">
                  <a:moveTo>
                    <a:pt x="64" y="3735"/>
                  </a:moveTo>
                  <a:lnTo>
                    <a:pt x="74" y="3614"/>
                  </a:lnTo>
                  <a:lnTo>
                    <a:pt x="66" y="3577"/>
                  </a:lnTo>
                  <a:lnTo>
                    <a:pt x="60" y="3538"/>
                  </a:lnTo>
                  <a:lnTo>
                    <a:pt x="49" y="3495"/>
                  </a:lnTo>
                  <a:lnTo>
                    <a:pt x="47" y="3473"/>
                  </a:lnTo>
                  <a:lnTo>
                    <a:pt x="44" y="3452"/>
                  </a:lnTo>
                  <a:lnTo>
                    <a:pt x="44" y="3431"/>
                  </a:lnTo>
                  <a:lnTo>
                    <a:pt x="44" y="3409"/>
                  </a:lnTo>
                  <a:lnTo>
                    <a:pt x="47" y="3388"/>
                  </a:lnTo>
                  <a:lnTo>
                    <a:pt x="51" y="3372"/>
                  </a:lnTo>
                  <a:lnTo>
                    <a:pt x="57" y="3353"/>
                  </a:lnTo>
                  <a:lnTo>
                    <a:pt x="66" y="3336"/>
                  </a:lnTo>
                  <a:lnTo>
                    <a:pt x="72" y="3327"/>
                  </a:lnTo>
                  <a:lnTo>
                    <a:pt x="74" y="3318"/>
                  </a:lnTo>
                  <a:lnTo>
                    <a:pt x="72" y="3312"/>
                  </a:lnTo>
                  <a:lnTo>
                    <a:pt x="69" y="3307"/>
                  </a:lnTo>
                  <a:lnTo>
                    <a:pt x="60" y="3295"/>
                  </a:lnTo>
                  <a:lnTo>
                    <a:pt x="44" y="3287"/>
                  </a:lnTo>
                  <a:lnTo>
                    <a:pt x="30" y="3277"/>
                  </a:lnTo>
                  <a:lnTo>
                    <a:pt x="15" y="3267"/>
                  </a:lnTo>
                  <a:lnTo>
                    <a:pt x="10" y="3260"/>
                  </a:lnTo>
                  <a:lnTo>
                    <a:pt x="6" y="3253"/>
                  </a:lnTo>
                  <a:lnTo>
                    <a:pt x="3" y="3246"/>
                  </a:lnTo>
                  <a:lnTo>
                    <a:pt x="0" y="3239"/>
                  </a:lnTo>
                  <a:lnTo>
                    <a:pt x="3" y="3220"/>
                  </a:lnTo>
                  <a:lnTo>
                    <a:pt x="6" y="3203"/>
                  </a:lnTo>
                  <a:lnTo>
                    <a:pt x="10" y="3187"/>
                  </a:lnTo>
                  <a:lnTo>
                    <a:pt x="15" y="3170"/>
                  </a:lnTo>
                  <a:lnTo>
                    <a:pt x="30" y="3139"/>
                  </a:lnTo>
                  <a:lnTo>
                    <a:pt x="47" y="3111"/>
                  </a:lnTo>
                  <a:lnTo>
                    <a:pt x="63" y="3083"/>
                  </a:lnTo>
                  <a:lnTo>
                    <a:pt x="79" y="3057"/>
                  </a:lnTo>
                  <a:lnTo>
                    <a:pt x="88" y="3042"/>
                  </a:lnTo>
                  <a:lnTo>
                    <a:pt x="91" y="3028"/>
                  </a:lnTo>
                  <a:lnTo>
                    <a:pt x="97" y="3014"/>
                  </a:lnTo>
                  <a:lnTo>
                    <a:pt x="100" y="3000"/>
                  </a:lnTo>
                  <a:lnTo>
                    <a:pt x="100" y="2981"/>
                  </a:lnTo>
                  <a:lnTo>
                    <a:pt x="106" y="2969"/>
                  </a:lnTo>
                  <a:lnTo>
                    <a:pt x="112" y="2962"/>
                  </a:lnTo>
                  <a:lnTo>
                    <a:pt x="116" y="2954"/>
                  </a:lnTo>
                  <a:lnTo>
                    <a:pt x="124" y="2947"/>
                  </a:lnTo>
                  <a:lnTo>
                    <a:pt x="127" y="2940"/>
                  </a:lnTo>
                  <a:lnTo>
                    <a:pt x="133" y="2928"/>
                  </a:lnTo>
                  <a:lnTo>
                    <a:pt x="139" y="2910"/>
                  </a:lnTo>
                  <a:lnTo>
                    <a:pt x="161" y="2771"/>
                  </a:lnTo>
                  <a:lnTo>
                    <a:pt x="185" y="2637"/>
                  </a:lnTo>
                  <a:lnTo>
                    <a:pt x="211" y="2504"/>
                  </a:lnTo>
                  <a:lnTo>
                    <a:pt x="237" y="2375"/>
                  </a:lnTo>
                  <a:lnTo>
                    <a:pt x="292" y="2180"/>
                  </a:lnTo>
                  <a:lnTo>
                    <a:pt x="292" y="2136"/>
                  </a:lnTo>
                  <a:lnTo>
                    <a:pt x="307" y="2042"/>
                  </a:lnTo>
                  <a:lnTo>
                    <a:pt x="342" y="1922"/>
                  </a:lnTo>
                  <a:lnTo>
                    <a:pt x="364" y="1814"/>
                  </a:lnTo>
                  <a:lnTo>
                    <a:pt x="384" y="1736"/>
                  </a:lnTo>
                  <a:lnTo>
                    <a:pt x="382" y="1682"/>
                  </a:lnTo>
                  <a:lnTo>
                    <a:pt x="376" y="1589"/>
                  </a:lnTo>
                  <a:lnTo>
                    <a:pt x="424" y="1532"/>
                  </a:lnTo>
                  <a:lnTo>
                    <a:pt x="427" y="1486"/>
                  </a:lnTo>
                  <a:lnTo>
                    <a:pt x="427" y="1467"/>
                  </a:lnTo>
                  <a:lnTo>
                    <a:pt x="427" y="1452"/>
                  </a:lnTo>
                  <a:lnTo>
                    <a:pt x="424" y="1439"/>
                  </a:lnTo>
                  <a:lnTo>
                    <a:pt x="403" y="1445"/>
                  </a:lnTo>
                  <a:lnTo>
                    <a:pt x="402" y="1409"/>
                  </a:lnTo>
                  <a:lnTo>
                    <a:pt x="396" y="1388"/>
                  </a:lnTo>
                  <a:lnTo>
                    <a:pt x="402" y="1213"/>
                  </a:lnTo>
                  <a:lnTo>
                    <a:pt x="419" y="1224"/>
                  </a:lnTo>
                  <a:lnTo>
                    <a:pt x="452" y="1357"/>
                  </a:lnTo>
                  <a:lnTo>
                    <a:pt x="460" y="1211"/>
                  </a:lnTo>
                  <a:lnTo>
                    <a:pt x="496" y="1202"/>
                  </a:lnTo>
                  <a:lnTo>
                    <a:pt x="477" y="1165"/>
                  </a:lnTo>
                  <a:lnTo>
                    <a:pt x="381" y="1168"/>
                  </a:lnTo>
                  <a:lnTo>
                    <a:pt x="378" y="1087"/>
                  </a:lnTo>
                  <a:lnTo>
                    <a:pt x="533" y="1051"/>
                  </a:lnTo>
                  <a:lnTo>
                    <a:pt x="430" y="1019"/>
                  </a:lnTo>
                  <a:lnTo>
                    <a:pt x="381" y="1016"/>
                  </a:lnTo>
                  <a:lnTo>
                    <a:pt x="376" y="993"/>
                  </a:lnTo>
                  <a:lnTo>
                    <a:pt x="373" y="969"/>
                  </a:lnTo>
                  <a:lnTo>
                    <a:pt x="373" y="943"/>
                  </a:lnTo>
                  <a:lnTo>
                    <a:pt x="370" y="920"/>
                  </a:lnTo>
                  <a:lnTo>
                    <a:pt x="367" y="895"/>
                  </a:lnTo>
                  <a:lnTo>
                    <a:pt x="358" y="873"/>
                  </a:lnTo>
                  <a:lnTo>
                    <a:pt x="354" y="860"/>
                  </a:lnTo>
                  <a:lnTo>
                    <a:pt x="345" y="852"/>
                  </a:lnTo>
                  <a:lnTo>
                    <a:pt x="339" y="844"/>
                  </a:lnTo>
                  <a:lnTo>
                    <a:pt x="329" y="835"/>
                  </a:lnTo>
                  <a:lnTo>
                    <a:pt x="323" y="624"/>
                  </a:lnTo>
                  <a:lnTo>
                    <a:pt x="299" y="596"/>
                  </a:lnTo>
                  <a:lnTo>
                    <a:pt x="279" y="568"/>
                  </a:lnTo>
                  <a:lnTo>
                    <a:pt x="264" y="543"/>
                  </a:lnTo>
                  <a:lnTo>
                    <a:pt x="249" y="518"/>
                  </a:lnTo>
                  <a:lnTo>
                    <a:pt x="237" y="489"/>
                  </a:lnTo>
                  <a:lnTo>
                    <a:pt x="229" y="462"/>
                  </a:lnTo>
                  <a:lnTo>
                    <a:pt x="222" y="431"/>
                  </a:lnTo>
                  <a:lnTo>
                    <a:pt x="219" y="402"/>
                  </a:lnTo>
                  <a:lnTo>
                    <a:pt x="264" y="273"/>
                  </a:lnTo>
                  <a:lnTo>
                    <a:pt x="295" y="287"/>
                  </a:lnTo>
                  <a:lnTo>
                    <a:pt x="320" y="304"/>
                  </a:lnTo>
                  <a:lnTo>
                    <a:pt x="348" y="321"/>
                  </a:lnTo>
                  <a:lnTo>
                    <a:pt x="376" y="335"/>
                  </a:lnTo>
                  <a:lnTo>
                    <a:pt x="405" y="351"/>
                  </a:lnTo>
                  <a:lnTo>
                    <a:pt x="436" y="365"/>
                  </a:lnTo>
                  <a:lnTo>
                    <a:pt x="465" y="382"/>
                  </a:lnTo>
                  <a:lnTo>
                    <a:pt x="498" y="396"/>
                  </a:lnTo>
                  <a:lnTo>
                    <a:pt x="517" y="399"/>
                  </a:lnTo>
                  <a:lnTo>
                    <a:pt x="544" y="405"/>
                  </a:lnTo>
                  <a:lnTo>
                    <a:pt x="575" y="411"/>
                  </a:lnTo>
                  <a:lnTo>
                    <a:pt x="612" y="418"/>
                  </a:lnTo>
                  <a:lnTo>
                    <a:pt x="645" y="423"/>
                  </a:lnTo>
                  <a:lnTo>
                    <a:pt x="674" y="431"/>
                  </a:lnTo>
                  <a:lnTo>
                    <a:pt x="697" y="434"/>
                  </a:lnTo>
                  <a:lnTo>
                    <a:pt x="706" y="439"/>
                  </a:lnTo>
                  <a:lnTo>
                    <a:pt x="719" y="445"/>
                  </a:lnTo>
                  <a:lnTo>
                    <a:pt x="732" y="448"/>
                  </a:lnTo>
                  <a:lnTo>
                    <a:pt x="746" y="451"/>
                  </a:lnTo>
                  <a:lnTo>
                    <a:pt x="761" y="448"/>
                  </a:lnTo>
                  <a:lnTo>
                    <a:pt x="778" y="445"/>
                  </a:lnTo>
                  <a:lnTo>
                    <a:pt x="794" y="445"/>
                  </a:lnTo>
                  <a:lnTo>
                    <a:pt x="805" y="442"/>
                  </a:lnTo>
                  <a:lnTo>
                    <a:pt x="817" y="439"/>
                  </a:lnTo>
                  <a:lnTo>
                    <a:pt x="870" y="484"/>
                  </a:lnTo>
                  <a:lnTo>
                    <a:pt x="964" y="465"/>
                  </a:lnTo>
                  <a:lnTo>
                    <a:pt x="1005" y="585"/>
                  </a:lnTo>
                  <a:lnTo>
                    <a:pt x="990" y="596"/>
                  </a:lnTo>
                  <a:lnTo>
                    <a:pt x="975" y="605"/>
                  </a:lnTo>
                  <a:lnTo>
                    <a:pt x="962" y="619"/>
                  </a:lnTo>
                  <a:lnTo>
                    <a:pt x="947" y="631"/>
                  </a:lnTo>
                  <a:lnTo>
                    <a:pt x="917" y="661"/>
                  </a:lnTo>
                  <a:lnTo>
                    <a:pt x="889" y="695"/>
                  </a:lnTo>
                  <a:lnTo>
                    <a:pt x="862" y="729"/>
                  </a:lnTo>
                  <a:lnTo>
                    <a:pt x="835" y="763"/>
                  </a:lnTo>
                  <a:lnTo>
                    <a:pt x="805" y="797"/>
                  </a:lnTo>
                  <a:lnTo>
                    <a:pt x="778" y="830"/>
                  </a:lnTo>
                  <a:lnTo>
                    <a:pt x="829" y="825"/>
                  </a:lnTo>
                  <a:lnTo>
                    <a:pt x="938" y="707"/>
                  </a:lnTo>
                  <a:lnTo>
                    <a:pt x="967" y="670"/>
                  </a:lnTo>
                  <a:lnTo>
                    <a:pt x="990" y="645"/>
                  </a:lnTo>
                  <a:lnTo>
                    <a:pt x="1002" y="636"/>
                  </a:lnTo>
                  <a:lnTo>
                    <a:pt x="1014" y="631"/>
                  </a:lnTo>
                  <a:lnTo>
                    <a:pt x="1020" y="628"/>
                  </a:lnTo>
                  <a:lnTo>
                    <a:pt x="1025" y="628"/>
                  </a:lnTo>
                  <a:lnTo>
                    <a:pt x="1033" y="631"/>
                  </a:lnTo>
                  <a:lnTo>
                    <a:pt x="1035" y="638"/>
                  </a:lnTo>
                  <a:lnTo>
                    <a:pt x="1038" y="647"/>
                  </a:lnTo>
                  <a:lnTo>
                    <a:pt x="1038" y="661"/>
                  </a:lnTo>
                  <a:lnTo>
                    <a:pt x="1033" y="698"/>
                  </a:lnTo>
                  <a:lnTo>
                    <a:pt x="1017" y="749"/>
                  </a:lnTo>
                  <a:lnTo>
                    <a:pt x="1054" y="810"/>
                  </a:lnTo>
                  <a:lnTo>
                    <a:pt x="1017" y="881"/>
                  </a:lnTo>
                  <a:lnTo>
                    <a:pt x="993" y="920"/>
                  </a:lnTo>
                  <a:lnTo>
                    <a:pt x="960" y="963"/>
                  </a:lnTo>
                  <a:lnTo>
                    <a:pt x="889" y="903"/>
                  </a:lnTo>
                  <a:lnTo>
                    <a:pt x="901" y="937"/>
                  </a:lnTo>
                  <a:lnTo>
                    <a:pt x="911" y="963"/>
                  </a:lnTo>
                  <a:lnTo>
                    <a:pt x="920" y="983"/>
                  </a:lnTo>
                  <a:lnTo>
                    <a:pt x="929" y="996"/>
                  </a:lnTo>
                  <a:lnTo>
                    <a:pt x="936" y="1008"/>
                  </a:lnTo>
                  <a:lnTo>
                    <a:pt x="944" y="1013"/>
                  </a:lnTo>
                  <a:lnTo>
                    <a:pt x="951" y="1013"/>
                  </a:lnTo>
                  <a:lnTo>
                    <a:pt x="962" y="1010"/>
                  </a:lnTo>
                  <a:lnTo>
                    <a:pt x="977" y="999"/>
                  </a:lnTo>
                  <a:lnTo>
                    <a:pt x="999" y="977"/>
                  </a:lnTo>
                  <a:lnTo>
                    <a:pt x="1023" y="948"/>
                  </a:lnTo>
                  <a:lnTo>
                    <a:pt x="1055" y="920"/>
                  </a:lnTo>
                  <a:lnTo>
                    <a:pt x="1101" y="898"/>
                  </a:lnTo>
                  <a:lnTo>
                    <a:pt x="1075" y="721"/>
                  </a:lnTo>
                  <a:lnTo>
                    <a:pt x="1093" y="650"/>
                  </a:lnTo>
                  <a:lnTo>
                    <a:pt x="1183" y="540"/>
                  </a:lnTo>
                  <a:lnTo>
                    <a:pt x="1176" y="519"/>
                  </a:lnTo>
                  <a:lnTo>
                    <a:pt x="1169" y="500"/>
                  </a:lnTo>
                  <a:lnTo>
                    <a:pt x="1161" y="482"/>
                  </a:lnTo>
                  <a:lnTo>
                    <a:pt x="1153" y="462"/>
                  </a:lnTo>
                  <a:lnTo>
                    <a:pt x="1146" y="445"/>
                  </a:lnTo>
                  <a:lnTo>
                    <a:pt x="1137" y="425"/>
                  </a:lnTo>
                  <a:lnTo>
                    <a:pt x="1135" y="405"/>
                  </a:lnTo>
                  <a:lnTo>
                    <a:pt x="1127" y="389"/>
                  </a:lnTo>
                  <a:lnTo>
                    <a:pt x="1072" y="341"/>
                  </a:lnTo>
                  <a:lnTo>
                    <a:pt x="1110" y="225"/>
                  </a:lnTo>
                  <a:lnTo>
                    <a:pt x="1098" y="153"/>
                  </a:lnTo>
                  <a:lnTo>
                    <a:pt x="1075" y="126"/>
                  </a:lnTo>
                  <a:lnTo>
                    <a:pt x="1038" y="150"/>
                  </a:lnTo>
                  <a:lnTo>
                    <a:pt x="988" y="71"/>
                  </a:lnTo>
                  <a:lnTo>
                    <a:pt x="980" y="0"/>
                  </a:lnTo>
                  <a:lnTo>
                    <a:pt x="1476" y="24"/>
                  </a:lnTo>
                  <a:lnTo>
                    <a:pt x="1972" y="58"/>
                  </a:lnTo>
                  <a:lnTo>
                    <a:pt x="2212" y="72"/>
                  </a:lnTo>
                  <a:lnTo>
                    <a:pt x="2470" y="64"/>
                  </a:lnTo>
                  <a:lnTo>
                    <a:pt x="2721" y="68"/>
                  </a:lnTo>
                  <a:lnTo>
                    <a:pt x="2970" y="74"/>
                  </a:lnTo>
                  <a:lnTo>
                    <a:pt x="3223" y="78"/>
                  </a:lnTo>
                  <a:lnTo>
                    <a:pt x="3475" y="78"/>
                  </a:lnTo>
                  <a:lnTo>
                    <a:pt x="3726" y="75"/>
                  </a:lnTo>
                  <a:lnTo>
                    <a:pt x="3978" y="71"/>
                  </a:lnTo>
                  <a:lnTo>
                    <a:pt x="4234" y="67"/>
                  </a:lnTo>
                  <a:lnTo>
                    <a:pt x="4488" y="54"/>
                  </a:lnTo>
                  <a:lnTo>
                    <a:pt x="4742" y="52"/>
                  </a:lnTo>
                  <a:lnTo>
                    <a:pt x="4991" y="37"/>
                  </a:lnTo>
                  <a:lnTo>
                    <a:pt x="5000" y="164"/>
                  </a:lnTo>
                  <a:lnTo>
                    <a:pt x="5050" y="161"/>
                  </a:lnTo>
                  <a:lnTo>
                    <a:pt x="5053" y="227"/>
                  </a:lnTo>
                  <a:lnTo>
                    <a:pt x="5009" y="232"/>
                  </a:lnTo>
                  <a:lnTo>
                    <a:pt x="5013" y="280"/>
                  </a:lnTo>
                  <a:lnTo>
                    <a:pt x="4978" y="418"/>
                  </a:lnTo>
                  <a:lnTo>
                    <a:pt x="4954" y="423"/>
                  </a:lnTo>
                  <a:lnTo>
                    <a:pt x="4954" y="453"/>
                  </a:lnTo>
                  <a:lnTo>
                    <a:pt x="4860" y="451"/>
                  </a:lnTo>
                  <a:lnTo>
                    <a:pt x="4860" y="489"/>
                  </a:lnTo>
                  <a:lnTo>
                    <a:pt x="4687" y="489"/>
                  </a:lnTo>
                  <a:lnTo>
                    <a:pt x="4684" y="490"/>
                  </a:lnTo>
                  <a:lnTo>
                    <a:pt x="4678" y="490"/>
                  </a:lnTo>
                  <a:lnTo>
                    <a:pt x="4678" y="493"/>
                  </a:lnTo>
                  <a:lnTo>
                    <a:pt x="4678" y="496"/>
                  </a:lnTo>
                  <a:lnTo>
                    <a:pt x="4678" y="504"/>
                  </a:lnTo>
                  <a:lnTo>
                    <a:pt x="4681" y="513"/>
                  </a:lnTo>
                  <a:lnTo>
                    <a:pt x="4687" y="525"/>
                  </a:lnTo>
                  <a:lnTo>
                    <a:pt x="4693" y="533"/>
                  </a:lnTo>
                  <a:lnTo>
                    <a:pt x="4699" y="543"/>
                  </a:lnTo>
                  <a:lnTo>
                    <a:pt x="4706" y="554"/>
                  </a:lnTo>
                  <a:lnTo>
                    <a:pt x="4721" y="562"/>
                  </a:lnTo>
                  <a:lnTo>
                    <a:pt x="4731" y="568"/>
                  </a:lnTo>
                  <a:lnTo>
                    <a:pt x="4740" y="579"/>
                  </a:lnTo>
                  <a:lnTo>
                    <a:pt x="4740" y="585"/>
                  </a:lnTo>
                  <a:lnTo>
                    <a:pt x="4737" y="590"/>
                  </a:lnTo>
                  <a:lnTo>
                    <a:pt x="4729" y="596"/>
                  </a:lnTo>
                  <a:lnTo>
                    <a:pt x="4717" y="597"/>
                  </a:lnTo>
                  <a:lnTo>
                    <a:pt x="4702" y="597"/>
                  </a:lnTo>
                  <a:lnTo>
                    <a:pt x="4655" y="622"/>
                  </a:lnTo>
                  <a:lnTo>
                    <a:pt x="4665" y="633"/>
                  </a:lnTo>
                  <a:lnTo>
                    <a:pt x="4670" y="642"/>
                  </a:lnTo>
                  <a:lnTo>
                    <a:pt x="4670" y="653"/>
                  </a:lnTo>
                  <a:lnTo>
                    <a:pt x="4670" y="666"/>
                  </a:lnTo>
                  <a:lnTo>
                    <a:pt x="4667" y="677"/>
                  </a:lnTo>
                  <a:lnTo>
                    <a:pt x="4665" y="690"/>
                  </a:lnTo>
                  <a:lnTo>
                    <a:pt x="4664" y="701"/>
                  </a:lnTo>
                  <a:lnTo>
                    <a:pt x="4664" y="710"/>
                  </a:lnTo>
                  <a:lnTo>
                    <a:pt x="4645" y="715"/>
                  </a:lnTo>
                  <a:lnTo>
                    <a:pt x="4636" y="718"/>
                  </a:lnTo>
                  <a:lnTo>
                    <a:pt x="4630" y="729"/>
                  </a:lnTo>
                  <a:lnTo>
                    <a:pt x="4630" y="735"/>
                  </a:lnTo>
                  <a:lnTo>
                    <a:pt x="4633" y="746"/>
                  </a:lnTo>
                  <a:lnTo>
                    <a:pt x="4638" y="759"/>
                  </a:lnTo>
                  <a:lnTo>
                    <a:pt x="4642" y="768"/>
                  </a:lnTo>
                  <a:lnTo>
                    <a:pt x="4648" y="781"/>
                  </a:lnTo>
                  <a:lnTo>
                    <a:pt x="4658" y="839"/>
                  </a:lnTo>
                  <a:lnTo>
                    <a:pt x="4687" y="839"/>
                  </a:lnTo>
                  <a:lnTo>
                    <a:pt x="4687" y="846"/>
                  </a:lnTo>
                  <a:lnTo>
                    <a:pt x="4690" y="853"/>
                  </a:lnTo>
                  <a:lnTo>
                    <a:pt x="4690" y="860"/>
                  </a:lnTo>
                  <a:lnTo>
                    <a:pt x="4696" y="868"/>
                  </a:lnTo>
                  <a:lnTo>
                    <a:pt x="4706" y="878"/>
                  </a:lnTo>
                  <a:lnTo>
                    <a:pt x="4717" y="887"/>
                  </a:lnTo>
                  <a:lnTo>
                    <a:pt x="4726" y="895"/>
                  </a:lnTo>
                  <a:lnTo>
                    <a:pt x="4734" y="903"/>
                  </a:lnTo>
                  <a:lnTo>
                    <a:pt x="4737" y="909"/>
                  </a:lnTo>
                  <a:lnTo>
                    <a:pt x="4740" y="912"/>
                  </a:lnTo>
                  <a:lnTo>
                    <a:pt x="4740" y="920"/>
                  </a:lnTo>
                  <a:lnTo>
                    <a:pt x="4737" y="926"/>
                  </a:lnTo>
                  <a:lnTo>
                    <a:pt x="4772" y="946"/>
                  </a:lnTo>
                  <a:lnTo>
                    <a:pt x="4805" y="946"/>
                  </a:lnTo>
                  <a:lnTo>
                    <a:pt x="4802" y="991"/>
                  </a:lnTo>
                  <a:lnTo>
                    <a:pt x="4839" y="989"/>
                  </a:lnTo>
                  <a:lnTo>
                    <a:pt x="4847" y="996"/>
                  </a:lnTo>
                  <a:lnTo>
                    <a:pt x="4860" y="1002"/>
                  </a:lnTo>
                  <a:lnTo>
                    <a:pt x="4877" y="1006"/>
                  </a:lnTo>
                  <a:lnTo>
                    <a:pt x="4897" y="1010"/>
                  </a:lnTo>
                  <a:lnTo>
                    <a:pt x="4916" y="1016"/>
                  </a:lnTo>
                  <a:lnTo>
                    <a:pt x="4933" y="1024"/>
                  </a:lnTo>
                  <a:lnTo>
                    <a:pt x="4942" y="1031"/>
                  </a:lnTo>
                  <a:lnTo>
                    <a:pt x="4948" y="1038"/>
                  </a:lnTo>
                  <a:lnTo>
                    <a:pt x="4956" y="1047"/>
                  </a:lnTo>
                  <a:lnTo>
                    <a:pt x="4960" y="1060"/>
                  </a:lnTo>
                  <a:lnTo>
                    <a:pt x="4966" y="1115"/>
                  </a:lnTo>
                  <a:lnTo>
                    <a:pt x="5025" y="1056"/>
                  </a:lnTo>
                  <a:lnTo>
                    <a:pt x="5136" y="1047"/>
                  </a:lnTo>
                  <a:lnTo>
                    <a:pt x="5368" y="1371"/>
                  </a:lnTo>
                  <a:lnTo>
                    <a:pt x="5466" y="1364"/>
                  </a:lnTo>
                  <a:lnTo>
                    <a:pt x="5522" y="1385"/>
                  </a:lnTo>
                  <a:lnTo>
                    <a:pt x="5524" y="1446"/>
                  </a:lnTo>
                  <a:lnTo>
                    <a:pt x="5348" y="1463"/>
                  </a:lnTo>
                  <a:lnTo>
                    <a:pt x="5308" y="1540"/>
                  </a:lnTo>
                  <a:lnTo>
                    <a:pt x="5075" y="1712"/>
                  </a:lnTo>
                  <a:lnTo>
                    <a:pt x="5054" y="1790"/>
                  </a:lnTo>
                  <a:lnTo>
                    <a:pt x="5009" y="1821"/>
                  </a:lnTo>
                  <a:lnTo>
                    <a:pt x="5013" y="1917"/>
                  </a:lnTo>
                  <a:lnTo>
                    <a:pt x="5063" y="1981"/>
                  </a:lnTo>
                  <a:lnTo>
                    <a:pt x="5060" y="2038"/>
                  </a:lnTo>
                  <a:lnTo>
                    <a:pt x="5013" y="2037"/>
                  </a:lnTo>
                  <a:lnTo>
                    <a:pt x="5013" y="2084"/>
                  </a:lnTo>
                  <a:lnTo>
                    <a:pt x="4867" y="2091"/>
                  </a:lnTo>
                  <a:lnTo>
                    <a:pt x="4869" y="2235"/>
                  </a:lnTo>
                  <a:lnTo>
                    <a:pt x="4920" y="2237"/>
                  </a:lnTo>
                  <a:lnTo>
                    <a:pt x="4921" y="2269"/>
                  </a:lnTo>
                  <a:lnTo>
                    <a:pt x="5233" y="2263"/>
                  </a:lnTo>
                  <a:lnTo>
                    <a:pt x="5233" y="2367"/>
                  </a:lnTo>
                  <a:lnTo>
                    <a:pt x="5265" y="2392"/>
                  </a:lnTo>
                  <a:lnTo>
                    <a:pt x="5305" y="2371"/>
                  </a:lnTo>
                  <a:lnTo>
                    <a:pt x="5405" y="2367"/>
                  </a:lnTo>
                  <a:lnTo>
                    <a:pt x="5381" y="2321"/>
                  </a:lnTo>
                  <a:lnTo>
                    <a:pt x="5387" y="2319"/>
                  </a:lnTo>
                  <a:lnTo>
                    <a:pt x="5391" y="2314"/>
                  </a:lnTo>
                  <a:lnTo>
                    <a:pt x="5394" y="2311"/>
                  </a:lnTo>
                  <a:lnTo>
                    <a:pt x="5396" y="2305"/>
                  </a:lnTo>
                  <a:lnTo>
                    <a:pt x="5398" y="2300"/>
                  </a:lnTo>
                  <a:lnTo>
                    <a:pt x="5398" y="2293"/>
                  </a:lnTo>
                  <a:lnTo>
                    <a:pt x="5396" y="2286"/>
                  </a:lnTo>
                  <a:lnTo>
                    <a:pt x="5391" y="2277"/>
                  </a:lnTo>
                  <a:lnTo>
                    <a:pt x="5421" y="2266"/>
                  </a:lnTo>
                  <a:lnTo>
                    <a:pt x="5417" y="2122"/>
                  </a:lnTo>
                  <a:lnTo>
                    <a:pt x="5573" y="2123"/>
                  </a:lnTo>
                  <a:lnTo>
                    <a:pt x="5570" y="2384"/>
                  </a:lnTo>
                  <a:lnTo>
                    <a:pt x="5613" y="3730"/>
                  </a:lnTo>
                  <a:lnTo>
                    <a:pt x="64" y="3735"/>
                  </a:lnTo>
                  <a:close/>
                </a:path>
              </a:pathLst>
            </a:custGeom>
            <a:solidFill>
              <a:srgbClr val="D9DCA0"/>
            </a:solidFill>
            <a:ln w="3175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1" name="Freeform 9"/>
            <p:cNvSpPr>
              <a:spLocks/>
            </p:cNvSpPr>
            <p:nvPr/>
          </p:nvSpPr>
          <p:spPr bwMode="auto">
            <a:xfrm>
              <a:off x="629" y="729"/>
              <a:ext cx="4861" cy="3368"/>
            </a:xfrm>
            <a:custGeom>
              <a:avLst/>
              <a:gdLst>
                <a:gd name="T0" fmla="*/ 4753 w 4466"/>
                <a:gd name="T1" fmla="*/ 495 h 3021"/>
                <a:gd name="T2" fmla="*/ 4754 w 4466"/>
                <a:gd name="T3" fmla="*/ 712 h 3021"/>
                <a:gd name="T4" fmla="*/ 4858 w 4466"/>
                <a:gd name="T5" fmla="*/ 1008 h 3021"/>
                <a:gd name="T6" fmla="*/ 5045 w 4466"/>
                <a:gd name="T7" fmla="*/ 1308 h 3021"/>
                <a:gd name="T8" fmla="*/ 5171 w 4466"/>
                <a:gd name="T9" fmla="*/ 1483 h 3021"/>
                <a:gd name="T10" fmla="*/ 5071 w 4466"/>
                <a:gd name="T11" fmla="*/ 1610 h 3021"/>
                <a:gd name="T12" fmla="*/ 5120 w 4466"/>
                <a:gd name="T13" fmla="*/ 1811 h 3021"/>
                <a:gd name="T14" fmla="*/ 5013 w 4466"/>
                <a:gd name="T15" fmla="*/ 1934 h 3021"/>
                <a:gd name="T16" fmla="*/ 4753 w 4466"/>
                <a:gd name="T17" fmla="*/ 1832 h 3021"/>
                <a:gd name="T18" fmla="*/ 4506 w 4466"/>
                <a:gd name="T19" fmla="*/ 1962 h 3021"/>
                <a:gd name="T20" fmla="*/ 4521 w 4466"/>
                <a:gd name="T21" fmla="*/ 2210 h 3021"/>
                <a:gd name="T22" fmla="*/ 4747 w 4466"/>
                <a:gd name="T23" fmla="*/ 2591 h 3021"/>
                <a:gd name="T24" fmla="*/ 4882 w 4466"/>
                <a:gd name="T25" fmla="*/ 2676 h 3021"/>
                <a:gd name="T26" fmla="*/ 4967 w 4466"/>
                <a:gd name="T27" fmla="*/ 2864 h 3021"/>
                <a:gd name="T28" fmla="*/ 5117 w 4466"/>
                <a:gd name="T29" fmla="*/ 2783 h 3021"/>
                <a:gd name="T30" fmla="*/ 5229 w 4466"/>
                <a:gd name="T31" fmla="*/ 2702 h 3021"/>
                <a:gd name="T32" fmla="*/ 5381 w 4466"/>
                <a:gd name="T33" fmla="*/ 2692 h 3021"/>
                <a:gd name="T34" fmla="*/ 5553 w 4466"/>
                <a:gd name="T35" fmla="*/ 2671 h 3021"/>
                <a:gd name="T36" fmla="*/ 5653 w 4466"/>
                <a:gd name="T37" fmla="*/ 2583 h 3021"/>
                <a:gd name="T38" fmla="*/ 5553 w 4466"/>
                <a:gd name="T39" fmla="*/ 3823 h 3021"/>
                <a:gd name="T40" fmla="*/ 5441 w 4466"/>
                <a:gd name="T41" fmla="*/ 4055 h 3021"/>
                <a:gd name="T42" fmla="*/ 5375 w 4466"/>
                <a:gd name="T43" fmla="*/ 4148 h 3021"/>
                <a:gd name="T44" fmla="*/ 5295 w 4466"/>
                <a:gd name="T45" fmla="*/ 4066 h 3021"/>
                <a:gd name="T46" fmla="*/ 5242 w 4466"/>
                <a:gd name="T47" fmla="*/ 4078 h 3021"/>
                <a:gd name="T48" fmla="*/ 5108 w 4466"/>
                <a:gd name="T49" fmla="*/ 4158 h 3021"/>
                <a:gd name="T50" fmla="*/ 2253 w 4466"/>
                <a:gd name="T51" fmla="*/ 4118 h 3021"/>
                <a:gd name="T52" fmla="*/ 2419 w 4466"/>
                <a:gd name="T53" fmla="*/ 3835 h 3021"/>
                <a:gd name="T54" fmla="*/ 2393 w 4466"/>
                <a:gd name="T55" fmla="*/ 3595 h 3021"/>
                <a:gd name="T56" fmla="*/ 2268 w 4466"/>
                <a:gd name="T57" fmla="*/ 3271 h 3021"/>
                <a:gd name="T58" fmla="*/ 2313 w 4466"/>
                <a:gd name="T59" fmla="*/ 3074 h 3021"/>
                <a:gd name="T60" fmla="*/ 2263 w 4466"/>
                <a:gd name="T61" fmla="*/ 3017 h 3021"/>
                <a:gd name="T62" fmla="*/ 2140 w 4466"/>
                <a:gd name="T63" fmla="*/ 2996 h 3021"/>
                <a:gd name="T64" fmla="*/ 2039 w 4466"/>
                <a:gd name="T65" fmla="*/ 3274 h 3021"/>
                <a:gd name="T66" fmla="*/ 1819 w 4466"/>
                <a:gd name="T67" fmla="*/ 3243 h 3021"/>
                <a:gd name="T68" fmla="*/ 1602 w 4466"/>
                <a:gd name="T69" fmla="*/ 3469 h 3021"/>
                <a:gd name="T70" fmla="*/ 1526 w 4466"/>
                <a:gd name="T71" fmla="*/ 3314 h 3021"/>
                <a:gd name="T72" fmla="*/ 1345 w 4466"/>
                <a:gd name="T73" fmla="*/ 3416 h 3021"/>
                <a:gd name="T74" fmla="*/ 1170 w 4466"/>
                <a:gd name="T75" fmla="*/ 3388 h 3021"/>
                <a:gd name="T76" fmla="*/ 988 w 4466"/>
                <a:gd name="T77" fmla="*/ 3647 h 3021"/>
                <a:gd name="T78" fmla="*/ 849 w 4466"/>
                <a:gd name="T79" fmla="*/ 3589 h 3021"/>
                <a:gd name="T80" fmla="*/ 729 w 4466"/>
                <a:gd name="T81" fmla="*/ 3622 h 3021"/>
                <a:gd name="T82" fmla="*/ 628 w 4466"/>
                <a:gd name="T83" fmla="*/ 3515 h 3021"/>
                <a:gd name="T84" fmla="*/ 371 w 4466"/>
                <a:gd name="T85" fmla="*/ 3398 h 3021"/>
                <a:gd name="T86" fmla="*/ 195 w 4466"/>
                <a:gd name="T87" fmla="*/ 3398 h 3021"/>
                <a:gd name="T88" fmla="*/ 41 w 4466"/>
                <a:gd name="T89" fmla="*/ 3056 h 3021"/>
                <a:gd name="T90" fmla="*/ 82 w 4466"/>
                <a:gd name="T91" fmla="*/ 2889 h 3021"/>
                <a:gd name="T92" fmla="*/ 2 w 4466"/>
                <a:gd name="T93" fmla="*/ 2686 h 3021"/>
                <a:gd name="T94" fmla="*/ 48 w 4466"/>
                <a:gd name="T95" fmla="*/ 2445 h 3021"/>
                <a:gd name="T96" fmla="*/ 279 w 4466"/>
                <a:gd name="T97" fmla="*/ 1884 h 3021"/>
                <a:gd name="T98" fmla="*/ 153 w 4466"/>
                <a:gd name="T99" fmla="*/ 1835 h 3021"/>
                <a:gd name="T100" fmla="*/ 48 w 4466"/>
                <a:gd name="T101" fmla="*/ 1601 h 3021"/>
                <a:gd name="T102" fmla="*/ 378 w 4466"/>
                <a:gd name="T103" fmla="*/ 1556 h 3021"/>
                <a:gd name="T104" fmla="*/ 460 w 4466"/>
                <a:gd name="T105" fmla="*/ 1483 h 3021"/>
                <a:gd name="T106" fmla="*/ 953 w 4466"/>
                <a:gd name="T107" fmla="*/ 1329 h 3021"/>
                <a:gd name="T108" fmla="*/ 1084 w 4466"/>
                <a:gd name="T109" fmla="*/ 1042 h 3021"/>
                <a:gd name="T110" fmla="*/ 1331 w 4466"/>
                <a:gd name="T111" fmla="*/ 705 h 3021"/>
                <a:gd name="T112" fmla="*/ 1363 w 4466"/>
                <a:gd name="T113" fmla="*/ 336 h 3021"/>
                <a:gd name="T114" fmla="*/ 1462 w 4466"/>
                <a:gd name="T115" fmla="*/ 74 h 3021"/>
                <a:gd name="T116" fmla="*/ 3949 w 4466"/>
                <a:gd name="T117" fmla="*/ 29 h 302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466"/>
                <a:gd name="T178" fmla="*/ 0 h 3021"/>
                <a:gd name="T179" fmla="*/ 4466 w 4466"/>
                <a:gd name="T180" fmla="*/ 3021 h 302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466" h="3021">
                  <a:moveTo>
                    <a:pt x="3345" y="16"/>
                  </a:moveTo>
                  <a:lnTo>
                    <a:pt x="3362" y="39"/>
                  </a:lnTo>
                  <a:lnTo>
                    <a:pt x="3379" y="58"/>
                  </a:lnTo>
                  <a:lnTo>
                    <a:pt x="3396" y="74"/>
                  </a:lnTo>
                  <a:lnTo>
                    <a:pt x="3408" y="87"/>
                  </a:lnTo>
                  <a:lnTo>
                    <a:pt x="3446" y="128"/>
                  </a:lnTo>
                  <a:lnTo>
                    <a:pt x="3486" y="166"/>
                  </a:lnTo>
                  <a:lnTo>
                    <a:pt x="3528" y="202"/>
                  </a:lnTo>
                  <a:lnTo>
                    <a:pt x="3569" y="239"/>
                  </a:lnTo>
                  <a:lnTo>
                    <a:pt x="3607" y="278"/>
                  </a:lnTo>
                  <a:lnTo>
                    <a:pt x="3647" y="317"/>
                  </a:lnTo>
                  <a:lnTo>
                    <a:pt x="3686" y="357"/>
                  </a:lnTo>
                  <a:lnTo>
                    <a:pt x="3724" y="403"/>
                  </a:lnTo>
                  <a:lnTo>
                    <a:pt x="3736" y="428"/>
                  </a:lnTo>
                  <a:lnTo>
                    <a:pt x="3741" y="446"/>
                  </a:lnTo>
                  <a:lnTo>
                    <a:pt x="3741" y="454"/>
                  </a:lnTo>
                  <a:lnTo>
                    <a:pt x="3741" y="459"/>
                  </a:lnTo>
                  <a:lnTo>
                    <a:pt x="3738" y="464"/>
                  </a:lnTo>
                  <a:lnTo>
                    <a:pt x="3733" y="468"/>
                  </a:lnTo>
                  <a:lnTo>
                    <a:pt x="3726" y="473"/>
                  </a:lnTo>
                  <a:lnTo>
                    <a:pt x="3714" y="480"/>
                  </a:lnTo>
                  <a:lnTo>
                    <a:pt x="3705" y="489"/>
                  </a:lnTo>
                  <a:lnTo>
                    <a:pt x="3698" y="495"/>
                  </a:lnTo>
                  <a:lnTo>
                    <a:pt x="3687" y="514"/>
                  </a:lnTo>
                  <a:lnTo>
                    <a:pt x="3679" y="532"/>
                  </a:lnTo>
                  <a:lnTo>
                    <a:pt x="3674" y="551"/>
                  </a:lnTo>
                  <a:lnTo>
                    <a:pt x="3668" y="569"/>
                  </a:lnTo>
                  <a:lnTo>
                    <a:pt x="3666" y="590"/>
                  </a:lnTo>
                  <a:lnTo>
                    <a:pt x="3668" y="609"/>
                  </a:lnTo>
                  <a:lnTo>
                    <a:pt x="3672" y="626"/>
                  </a:lnTo>
                  <a:lnTo>
                    <a:pt x="3677" y="643"/>
                  </a:lnTo>
                  <a:lnTo>
                    <a:pt x="3686" y="662"/>
                  </a:lnTo>
                  <a:lnTo>
                    <a:pt x="3698" y="677"/>
                  </a:lnTo>
                  <a:lnTo>
                    <a:pt x="3711" y="691"/>
                  </a:lnTo>
                  <a:lnTo>
                    <a:pt x="3729" y="704"/>
                  </a:lnTo>
                  <a:lnTo>
                    <a:pt x="3767" y="727"/>
                  </a:lnTo>
                  <a:lnTo>
                    <a:pt x="3805" y="749"/>
                  </a:lnTo>
                  <a:lnTo>
                    <a:pt x="3825" y="761"/>
                  </a:lnTo>
                  <a:lnTo>
                    <a:pt x="3844" y="773"/>
                  </a:lnTo>
                  <a:lnTo>
                    <a:pt x="3860" y="787"/>
                  </a:lnTo>
                  <a:lnTo>
                    <a:pt x="3874" y="805"/>
                  </a:lnTo>
                  <a:lnTo>
                    <a:pt x="3888" y="821"/>
                  </a:lnTo>
                  <a:lnTo>
                    <a:pt x="3896" y="840"/>
                  </a:lnTo>
                  <a:lnTo>
                    <a:pt x="3901" y="865"/>
                  </a:lnTo>
                  <a:lnTo>
                    <a:pt x="3903" y="892"/>
                  </a:lnTo>
                  <a:lnTo>
                    <a:pt x="3906" y="908"/>
                  </a:lnTo>
                  <a:lnTo>
                    <a:pt x="3908" y="928"/>
                  </a:lnTo>
                  <a:lnTo>
                    <a:pt x="3912" y="944"/>
                  </a:lnTo>
                  <a:lnTo>
                    <a:pt x="3917" y="962"/>
                  </a:lnTo>
                  <a:lnTo>
                    <a:pt x="3923" y="982"/>
                  </a:lnTo>
                  <a:lnTo>
                    <a:pt x="3936" y="997"/>
                  </a:lnTo>
                  <a:lnTo>
                    <a:pt x="3944" y="1007"/>
                  </a:lnTo>
                  <a:lnTo>
                    <a:pt x="3954" y="1016"/>
                  </a:lnTo>
                  <a:lnTo>
                    <a:pt x="3965" y="1025"/>
                  </a:lnTo>
                  <a:lnTo>
                    <a:pt x="3978" y="1031"/>
                  </a:lnTo>
                  <a:lnTo>
                    <a:pt x="3986" y="1034"/>
                  </a:lnTo>
                  <a:lnTo>
                    <a:pt x="3989" y="1039"/>
                  </a:lnTo>
                  <a:lnTo>
                    <a:pt x="3997" y="1046"/>
                  </a:lnTo>
                  <a:lnTo>
                    <a:pt x="4002" y="1054"/>
                  </a:lnTo>
                  <a:lnTo>
                    <a:pt x="4010" y="1070"/>
                  </a:lnTo>
                  <a:lnTo>
                    <a:pt x="4012" y="1090"/>
                  </a:lnTo>
                  <a:lnTo>
                    <a:pt x="4012" y="1099"/>
                  </a:lnTo>
                  <a:lnTo>
                    <a:pt x="4010" y="1110"/>
                  </a:lnTo>
                  <a:lnTo>
                    <a:pt x="4007" y="1119"/>
                  </a:lnTo>
                  <a:lnTo>
                    <a:pt x="4002" y="1125"/>
                  </a:lnTo>
                  <a:lnTo>
                    <a:pt x="3995" y="1133"/>
                  </a:lnTo>
                  <a:lnTo>
                    <a:pt x="3988" y="1141"/>
                  </a:lnTo>
                  <a:lnTo>
                    <a:pt x="3976" y="1145"/>
                  </a:lnTo>
                  <a:lnTo>
                    <a:pt x="3964" y="1148"/>
                  </a:lnTo>
                  <a:lnTo>
                    <a:pt x="3949" y="1153"/>
                  </a:lnTo>
                  <a:lnTo>
                    <a:pt x="3938" y="1159"/>
                  </a:lnTo>
                  <a:lnTo>
                    <a:pt x="3932" y="1162"/>
                  </a:lnTo>
                  <a:lnTo>
                    <a:pt x="3927" y="1167"/>
                  </a:lnTo>
                  <a:lnTo>
                    <a:pt x="3923" y="1172"/>
                  </a:lnTo>
                  <a:lnTo>
                    <a:pt x="3920" y="1178"/>
                  </a:lnTo>
                  <a:lnTo>
                    <a:pt x="3918" y="1186"/>
                  </a:lnTo>
                  <a:lnTo>
                    <a:pt x="3918" y="1197"/>
                  </a:lnTo>
                  <a:lnTo>
                    <a:pt x="3918" y="1206"/>
                  </a:lnTo>
                  <a:lnTo>
                    <a:pt x="3920" y="1218"/>
                  </a:lnTo>
                  <a:lnTo>
                    <a:pt x="3932" y="1246"/>
                  </a:lnTo>
                  <a:lnTo>
                    <a:pt x="3949" y="1282"/>
                  </a:lnTo>
                  <a:lnTo>
                    <a:pt x="3957" y="1287"/>
                  </a:lnTo>
                  <a:lnTo>
                    <a:pt x="3964" y="1296"/>
                  </a:lnTo>
                  <a:lnTo>
                    <a:pt x="3971" y="1307"/>
                  </a:lnTo>
                  <a:lnTo>
                    <a:pt x="3978" y="1320"/>
                  </a:lnTo>
                  <a:lnTo>
                    <a:pt x="3981" y="1326"/>
                  </a:lnTo>
                  <a:lnTo>
                    <a:pt x="3983" y="1334"/>
                  </a:lnTo>
                  <a:lnTo>
                    <a:pt x="3981" y="1341"/>
                  </a:lnTo>
                  <a:lnTo>
                    <a:pt x="3978" y="1351"/>
                  </a:lnTo>
                  <a:lnTo>
                    <a:pt x="3973" y="1358"/>
                  </a:lnTo>
                  <a:lnTo>
                    <a:pt x="3965" y="1365"/>
                  </a:lnTo>
                  <a:lnTo>
                    <a:pt x="3957" y="1375"/>
                  </a:lnTo>
                  <a:lnTo>
                    <a:pt x="3941" y="1382"/>
                  </a:lnTo>
                  <a:lnTo>
                    <a:pt x="3923" y="1390"/>
                  </a:lnTo>
                  <a:lnTo>
                    <a:pt x="3903" y="1394"/>
                  </a:lnTo>
                  <a:lnTo>
                    <a:pt x="3888" y="1396"/>
                  </a:lnTo>
                  <a:lnTo>
                    <a:pt x="3871" y="1394"/>
                  </a:lnTo>
                  <a:lnTo>
                    <a:pt x="3858" y="1392"/>
                  </a:lnTo>
                  <a:lnTo>
                    <a:pt x="3847" y="1390"/>
                  </a:lnTo>
                  <a:lnTo>
                    <a:pt x="3836" y="1385"/>
                  </a:lnTo>
                  <a:lnTo>
                    <a:pt x="3827" y="1382"/>
                  </a:lnTo>
                  <a:lnTo>
                    <a:pt x="3791" y="1351"/>
                  </a:lnTo>
                  <a:lnTo>
                    <a:pt x="3777" y="1341"/>
                  </a:lnTo>
                  <a:lnTo>
                    <a:pt x="3762" y="1334"/>
                  </a:lnTo>
                  <a:lnTo>
                    <a:pt x="3748" y="1329"/>
                  </a:lnTo>
                  <a:lnTo>
                    <a:pt x="3736" y="1325"/>
                  </a:lnTo>
                  <a:lnTo>
                    <a:pt x="3711" y="1322"/>
                  </a:lnTo>
                  <a:lnTo>
                    <a:pt x="3686" y="1322"/>
                  </a:lnTo>
                  <a:lnTo>
                    <a:pt x="3662" y="1326"/>
                  </a:lnTo>
                  <a:lnTo>
                    <a:pt x="3636" y="1334"/>
                  </a:lnTo>
                  <a:lnTo>
                    <a:pt x="3612" y="1343"/>
                  </a:lnTo>
                  <a:lnTo>
                    <a:pt x="3588" y="1354"/>
                  </a:lnTo>
                  <a:lnTo>
                    <a:pt x="3578" y="1358"/>
                  </a:lnTo>
                  <a:lnTo>
                    <a:pt x="3567" y="1365"/>
                  </a:lnTo>
                  <a:lnTo>
                    <a:pt x="3551" y="1372"/>
                  </a:lnTo>
                  <a:lnTo>
                    <a:pt x="3539" y="1380"/>
                  </a:lnTo>
                  <a:lnTo>
                    <a:pt x="3524" y="1390"/>
                  </a:lnTo>
                  <a:lnTo>
                    <a:pt x="3513" y="1399"/>
                  </a:lnTo>
                  <a:lnTo>
                    <a:pt x="3502" y="1405"/>
                  </a:lnTo>
                  <a:lnTo>
                    <a:pt x="3495" y="1416"/>
                  </a:lnTo>
                  <a:lnTo>
                    <a:pt x="3486" y="1428"/>
                  </a:lnTo>
                  <a:lnTo>
                    <a:pt x="3482" y="1443"/>
                  </a:lnTo>
                  <a:lnTo>
                    <a:pt x="3478" y="1454"/>
                  </a:lnTo>
                  <a:lnTo>
                    <a:pt x="3475" y="1466"/>
                  </a:lnTo>
                  <a:lnTo>
                    <a:pt x="3475" y="1482"/>
                  </a:lnTo>
                  <a:lnTo>
                    <a:pt x="3475" y="1493"/>
                  </a:lnTo>
                  <a:lnTo>
                    <a:pt x="3475" y="1508"/>
                  </a:lnTo>
                  <a:lnTo>
                    <a:pt x="3478" y="1523"/>
                  </a:lnTo>
                  <a:lnTo>
                    <a:pt x="3482" y="1542"/>
                  </a:lnTo>
                  <a:lnTo>
                    <a:pt x="3489" y="1561"/>
                  </a:lnTo>
                  <a:lnTo>
                    <a:pt x="3497" y="1578"/>
                  </a:lnTo>
                  <a:lnTo>
                    <a:pt x="3506" y="1595"/>
                  </a:lnTo>
                  <a:lnTo>
                    <a:pt x="3528" y="1623"/>
                  </a:lnTo>
                  <a:lnTo>
                    <a:pt x="3549" y="1651"/>
                  </a:lnTo>
                  <a:lnTo>
                    <a:pt x="3572" y="1676"/>
                  </a:lnTo>
                  <a:lnTo>
                    <a:pt x="3593" y="1704"/>
                  </a:lnTo>
                  <a:lnTo>
                    <a:pt x="3617" y="1732"/>
                  </a:lnTo>
                  <a:lnTo>
                    <a:pt x="3636" y="1764"/>
                  </a:lnTo>
                  <a:lnTo>
                    <a:pt x="3641" y="1780"/>
                  </a:lnTo>
                  <a:lnTo>
                    <a:pt x="3647" y="1800"/>
                  </a:lnTo>
                  <a:lnTo>
                    <a:pt x="3655" y="1820"/>
                  </a:lnTo>
                  <a:lnTo>
                    <a:pt x="3662" y="1838"/>
                  </a:lnTo>
                  <a:lnTo>
                    <a:pt x="3672" y="1856"/>
                  </a:lnTo>
                  <a:lnTo>
                    <a:pt x="3681" y="1870"/>
                  </a:lnTo>
                  <a:lnTo>
                    <a:pt x="3686" y="1876"/>
                  </a:lnTo>
                  <a:lnTo>
                    <a:pt x="3690" y="1882"/>
                  </a:lnTo>
                  <a:lnTo>
                    <a:pt x="3698" y="1885"/>
                  </a:lnTo>
                  <a:lnTo>
                    <a:pt x="3705" y="1887"/>
                  </a:lnTo>
                  <a:lnTo>
                    <a:pt x="3716" y="1889"/>
                  </a:lnTo>
                  <a:lnTo>
                    <a:pt x="3729" y="1892"/>
                  </a:lnTo>
                  <a:lnTo>
                    <a:pt x="3741" y="1894"/>
                  </a:lnTo>
                  <a:lnTo>
                    <a:pt x="3750" y="1897"/>
                  </a:lnTo>
                  <a:lnTo>
                    <a:pt x="3760" y="1901"/>
                  </a:lnTo>
                  <a:lnTo>
                    <a:pt x="3770" y="1910"/>
                  </a:lnTo>
                  <a:lnTo>
                    <a:pt x="3780" y="1919"/>
                  </a:lnTo>
                  <a:lnTo>
                    <a:pt x="3786" y="1931"/>
                  </a:lnTo>
                  <a:lnTo>
                    <a:pt x="3788" y="1943"/>
                  </a:lnTo>
                  <a:lnTo>
                    <a:pt x="3794" y="1955"/>
                  </a:lnTo>
                  <a:lnTo>
                    <a:pt x="3796" y="1966"/>
                  </a:lnTo>
                  <a:lnTo>
                    <a:pt x="3799" y="1977"/>
                  </a:lnTo>
                  <a:lnTo>
                    <a:pt x="3801" y="1989"/>
                  </a:lnTo>
                  <a:lnTo>
                    <a:pt x="3805" y="2001"/>
                  </a:lnTo>
                  <a:lnTo>
                    <a:pt x="3809" y="2012"/>
                  </a:lnTo>
                  <a:lnTo>
                    <a:pt x="3815" y="2027"/>
                  </a:lnTo>
                  <a:lnTo>
                    <a:pt x="3823" y="2042"/>
                  </a:lnTo>
                  <a:lnTo>
                    <a:pt x="3831" y="2051"/>
                  </a:lnTo>
                  <a:lnTo>
                    <a:pt x="3842" y="2062"/>
                  </a:lnTo>
                  <a:lnTo>
                    <a:pt x="3851" y="2067"/>
                  </a:lnTo>
                  <a:lnTo>
                    <a:pt x="3863" y="2067"/>
                  </a:lnTo>
                  <a:lnTo>
                    <a:pt x="3874" y="2064"/>
                  </a:lnTo>
                  <a:lnTo>
                    <a:pt x="3888" y="2054"/>
                  </a:lnTo>
                  <a:lnTo>
                    <a:pt x="3898" y="2042"/>
                  </a:lnTo>
                  <a:lnTo>
                    <a:pt x="3901" y="2033"/>
                  </a:lnTo>
                  <a:lnTo>
                    <a:pt x="3906" y="2023"/>
                  </a:lnTo>
                  <a:lnTo>
                    <a:pt x="3912" y="2015"/>
                  </a:lnTo>
                  <a:lnTo>
                    <a:pt x="3918" y="2008"/>
                  </a:lnTo>
                  <a:lnTo>
                    <a:pt x="3925" y="2003"/>
                  </a:lnTo>
                  <a:lnTo>
                    <a:pt x="3936" y="2001"/>
                  </a:lnTo>
                  <a:lnTo>
                    <a:pt x="3949" y="2003"/>
                  </a:lnTo>
                  <a:lnTo>
                    <a:pt x="3968" y="2008"/>
                  </a:lnTo>
                  <a:lnTo>
                    <a:pt x="3983" y="2012"/>
                  </a:lnTo>
                  <a:lnTo>
                    <a:pt x="3995" y="2012"/>
                  </a:lnTo>
                  <a:lnTo>
                    <a:pt x="4002" y="2012"/>
                  </a:lnTo>
                  <a:lnTo>
                    <a:pt x="4010" y="2008"/>
                  </a:lnTo>
                  <a:lnTo>
                    <a:pt x="4013" y="2003"/>
                  </a:lnTo>
                  <a:lnTo>
                    <a:pt x="4019" y="1995"/>
                  </a:lnTo>
                  <a:lnTo>
                    <a:pt x="4024" y="1989"/>
                  </a:lnTo>
                  <a:lnTo>
                    <a:pt x="4028" y="1977"/>
                  </a:lnTo>
                  <a:lnTo>
                    <a:pt x="4034" y="1966"/>
                  </a:lnTo>
                  <a:lnTo>
                    <a:pt x="4037" y="1959"/>
                  </a:lnTo>
                  <a:lnTo>
                    <a:pt x="4047" y="1955"/>
                  </a:lnTo>
                  <a:lnTo>
                    <a:pt x="4055" y="1950"/>
                  </a:lnTo>
                  <a:lnTo>
                    <a:pt x="4067" y="1947"/>
                  </a:lnTo>
                  <a:lnTo>
                    <a:pt x="4080" y="1950"/>
                  </a:lnTo>
                  <a:lnTo>
                    <a:pt x="4090" y="1952"/>
                  </a:lnTo>
                  <a:lnTo>
                    <a:pt x="4104" y="1959"/>
                  </a:lnTo>
                  <a:lnTo>
                    <a:pt x="4114" y="1966"/>
                  </a:lnTo>
                  <a:lnTo>
                    <a:pt x="4128" y="1972"/>
                  </a:lnTo>
                  <a:lnTo>
                    <a:pt x="4133" y="1975"/>
                  </a:lnTo>
                  <a:lnTo>
                    <a:pt x="4144" y="1975"/>
                  </a:lnTo>
                  <a:lnTo>
                    <a:pt x="4152" y="1972"/>
                  </a:lnTo>
                  <a:lnTo>
                    <a:pt x="4157" y="1964"/>
                  </a:lnTo>
                  <a:lnTo>
                    <a:pt x="4165" y="1955"/>
                  </a:lnTo>
                  <a:lnTo>
                    <a:pt x="4173" y="1943"/>
                  </a:lnTo>
                  <a:lnTo>
                    <a:pt x="4187" y="1928"/>
                  </a:lnTo>
                  <a:lnTo>
                    <a:pt x="4192" y="1921"/>
                  </a:lnTo>
                  <a:lnTo>
                    <a:pt x="4198" y="1914"/>
                  </a:lnTo>
                  <a:lnTo>
                    <a:pt x="4205" y="1911"/>
                  </a:lnTo>
                  <a:lnTo>
                    <a:pt x="4216" y="1907"/>
                  </a:lnTo>
                  <a:lnTo>
                    <a:pt x="4224" y="1907"/>
                  </a:lnTo>
                  <a:lnTo>
                    <a:pt x="4235" y="1907"/>
                  </a:lnTo>
                  <a:lnTo>
                    <a:pt x="4248" y="1910"/>
                  </a:lnTo>
                  <a:lnTo>
                    <a:pt x="4263" y="1914"/>
                  </a:lnTo>
                  <a:lnTo>
                    <a:pt x="4281" y="1921"/>
                  </a:lnTo>
                  <a:lnTo>
                    <a:pt x="4294" y="1928"/>
                  </a:lnTo>
                  <a:lnTo>
                    <a:pt x="4306" y="1928"/>
                  </a:lnTo>
                  <a:lnTo>
                    <a:pt x="4313" y="1928"/>
                  </a:lnTo>
                  <a:lnTo>
                    <a:pt x="4318" y="1923"/>
                  </a:lnTo>
                  <a:lnTo>
                    <a:pt x="4323" y="1916"/>
                  </a:lnTo>
                  <a:lnTo>
                    <a:pt x="4326" y="1910"/>
                  </a:lnTo>
                  <a:lnTo>
                    <a:pt x="4326" y="1901"/>
                  </a:lnTo>
                  <a:lnTo>
                    <a:pt x="4328" y="1885"/>
                  </a:lnTo>
                  <a:lnTo>
                    <a:pt x="4331" y="1867"/>
                  </a:lnTo>
                  <a:lnTo>
                    <a:pt x="4333" y="1861"/>
                  </a:lnTo>
                  <a:lnTo>
                    <a:pt x="4337" y="1858"/>
                  </a:lnTo>
                  <a:lnTo>
                    <a:pt x="4345" y="1856"/>
                  </a:lnTo>
                  <a:lnTo>
                    <a:pt x="4364" y="1854"/>
                  </a:lnTo>
                  <a:lnTo>
                    <a:pt x="4384" y="1864"/>
                  </a:lnTo>
                  <a:lnTo>
                    <a:pt x="4409" y="1874"/>
                  </a:lnTo>
                  <a:lnTo>
                    <a:pt x="4436" y="1862"/>
                  </a:lnTo>
                  <a:lnTo>
                    <a:pt x="4464" y="1854"/>
                  </a:lnTo>
                  <a:lnTo>
                    <a:pt x="4466" y="2597"/>
                  </a:lnTo>
                  <a:lnTo>
                    <a:pt x="4459" y="2794"/>
                  </a:lnTo>
                  <a:lnTo>
                    <a:pt x="4429" y="2772"/>
                  </a:lnTo>
                  <a:lnTo>
                    <a:pt x="4404" y="2762"/>
                  </a:lnTo>
                  <a:lnTo>
                    <a:pt x="4381" y="2754"/>
                  </a:lnTo>
                  <a:lnTo>
                    <a:pt x="4366" y="2749"/>
                  </a:lnTo>
                  <a:lnTo>
                    <a:pt x="4347" y="2745"/>
                  </a:lnTo>
                  <a:lnTo>
                    <a:pt x="4328" y="2750"/>
                  </a:lnTo>
                  <a:lnTo>
                    <a:pt x="4306" y="2759"/>
                  </a:lnTo>
                  <a:lnTo>
                    <a:pt x="4283" y="2777"/>
                  </a:lnTo>
                  <a:lnTo>
                    <a:pt x="4259" y="2796"/>
                  </a:lnTo>
                  <a:lnTo>
                    <a:pt x="4248" y="2808"/>
                  </a:lnTo>
                  <a:lnTo>
                    <a:pt x="4240" y="2820"/>
                  </a:lnTo>
                  <a:lnTo>
                    <a:pt x="4229" y="2833"/>
                  </a:lnTo>
                  <a:lnTo>
                    <a:pt x="4222" y="2845"/>
                  </a:lnTo>
                  <a:lnTo>
                    <a:pt x="4218" y="2858"/>
                  </a:lnTo>
                  <a:lnTo>
                    <a:pt x="4216" y="2873"/>
                  </a:lnTo>
                  <a:lnTo>
                    <a:pt x="4216" y="2887"/>
                  </a:lnTo>
                  <a:lnTo>
                    <a:pt x="4218" y="2903"/>
                  </a:lnTo>
                  <a:lnTo>
                    <a:pt x="4218" y="2914"/>
                  </a:lnTo>
                  <a:lnTo>
                    <a:pt x="4220" y="2926"/>
                  </a:lnTo>
                  <a:lnTo>
                    <a:pt x="4224" y="2940"/>
                  </a:lnTo>
                  <a:lnTo>
                    <a:pt x="4227" y="2952"/>
                  </a:lnTo>
                  <a:lnTo>
                    <a:pt x="4229" y="2965"/>
                  </a:lnTo>
                  <a:lnTo>
                    <a:pt x="4227" y="2977"/>
                  </a:lnTo>
                  <a:lnTo>
                    <a:pt x="4224" y="2982"/>
                  </a:lnTo>
                  <a:lnTo>
                    <a:pt x="4222" y="2984"/>
                  </a:lnTo>
                  <a:lnTo>
                    <a:pt x="4218" y="2987"/>
                  </a:lnTo>
                  <a:lnTo>
                    <a:pt x="4213" y="2989"/>
                  </a:lnTo>
                  <a:lnTo>
                    <a:pt x="4200" y="2992"/>
                  </a:lnTo>
                  <a:lnTo>
                    <a:pt x="4192" y="2992"/>
                  </a:lnTo>
                  <a:lnTo>
                    <a:pt x="4178" y="2994"/>
                  </a:lnTo>
                  <a:lnTo>
                    <a:pt x="4168" y="2994"/>
                  </a:lnTo>
                  <a:lnTo>
                    <a:pt x="4154" y="2992"/>
                  </a:lnTo>
                  <a:lnTo>
                    <a:pt x="4144" y="2992"/>
                  </a:lnTo>
                  <a:lnTo>
                    <a:pt x="4133" y="2989"/>
                  </a:lnTo>
                  <a:lnTo>
                    <a:pt x="4122" y="2984"/>
                  </a:lnTo>
                  <a:lnTo>
                    <a:pt x="4114" y="2982"/>
                  </a:lnTo>
                  <a:lnTo>
                    <a:pt x="4109" y="2977"/>
                  </a:lnTo>
                  <a:lnTo>
                    <a:pt x="4107" y="2972"/>
                  </a:lnTo>
                  <a:lnTo>
                    <a:pt x="4104" y="2965"/>
                  </a:lnTo>
                  <a:lnTo>
                    <a:pt x="4107" y="2959"/>
                  </a:lnTo>
                  <a:lnTo>
                    <a:pt x="4107" y="2950"/>
                  </a:lnTo>
                  <a:lnTo>
                    <a:pt x="4107" y="2943"/>
                  </a:lnTo>
                  <a:lnTo>
                    <a:pt x="4107" y="2934"/>
                  </a:lnTo>
                  <a:lnTo>
                    <a:pt x="4107" y="2924"/>
                  </a:lnTo>
                  <a:lnTo>
                    <a:pt x="4104" y="2914"/>
                  </a:lnTo>
                  <a:lnTo>
                    <a:pt x="4095" y="2910"/>
                  </a:lnTo>
                  <a:lnTo>
                    <a:pt x="4085" y="2907"/>
                  </a:lnTo>
                  <a:lnTo>
                    <a:pt x="4080" y="2910"/>
                  </a:lnTo>
                  <a:lnTo>
                    <a:pt x="4071" y="2914"/>
                  </a:lnTo>
                  <a:lnTo>
                    <a:pt x="4069" y="2921"/>
                  </a:lnTo>
                  <a:lnTo>
                    <a:pt x="4067" y="2934"/>
                  </a:lnTo>
                  <a:lnTo>
                    <a:pt x="4067" y="2936"/>
                  </a:lnTo>
                  <a:lnTo>
                    <a:pt x="4067" y="2938"/>
                  </a:lnTo>
                  <a:lnTo>
                    <a:pt x="4067" y="2940"/>
                  </a:lnTo>
                  <a:lnTo>
                    <a:pt x="4065" y="2943"/>
                  </a:lnTo>
                  <a:lnTo>
                    <a:pt x="4065" y="2945"/>
                  </a:lnTo>
                  <a:lnTo>
                    <a:pt x="4061" y="2948"/>
                  </a:lnTo>
                  <a:lnTo>
                    <a:pt x="4061" y="2950"/>
                  </a:lnTo>
                  <a:lnTo>
                    <a:pt x="4059" y="2952"/>
                  </a:lnTo>
                  <a:lnTo>
                    <a:pt x="4019" y="2989"/>
                  </a:lnTo>
                  <a:lnTo>
                    <a:pt x="4010" y="2999"/>
                  </a:lnTo>
                  <a:lnTo>
                    <a:pt x="4000" y="3001"/>
                  </a:lnTo>
                  <a:lnTo>
                    <a:pt x="3992" y="3004"/>
                  </a:lnTo>
                  <a:lnTo>
                    <a:pt x="3983" y="3004"/>
                  </a:lnTo>
                  <a:lnTo>
                    <a:pt x="3976" y="3004"/>
                  </a:lnTo>
                  <a:lnTo>
                    <a:pt x="3968" y="3001"/>
                  </a:lnTo>
                  <a:lnTo>
                    <a:pt x="3962" y="3001"/>
                  </a:lnTo>
                  <a:lnTo>
                    <a:pt x="3952" y="3001"/>
                  </a:lnTo>
                  <a:lnTo>
                    <a:pt x="3944" y="3004"/>
                  </a:lnTo>
                  <a:lnTo>
                    <a:pt x="3940" y="3005"/>
                  </a:lnTo>
                  <a:lnTo>
                    <a:pt x="3936" y="3008"/>
                  </a:lnTo>
                  <a:lnTo>
                    <a:pt x="3917" y="3004"/>
                  </a:lnTo>
                  <a:lnTo>
                    <a:pt x="3930" y="3015"/>
                  </a:lnTo>
                  <a:lnTo>
                    <a:pt x="3925" y="3019"/>
                  </a:lnTo>
                  <a:lnTo>
                    <a:pt x="3923" y="3021"/>
                  </a:lnTo>
                  <a:lnTo>
                    <a:pt x="3918" y="3021"/>
                  </a:lnTo>
                  <a:lnTo>
                    <a:pt x="1713" y="3018"/>
                  </a:lnTo>
                  <a:lnTo>
                    <a:pt x="1739" y="2989"/>
                  </a:lnTo>
                  <a:lnTo>
                    <a:pt x="1747" y="2972"/>
                  </a:lnTo>
                  <a:lnTo>
                    <a:pt x="1758" y="2955"/>
                  </a:lnTo>
                  <a:lnTo>
                    <a:pt x="1768" y="2936"/>
                  </a:lnTo>
                  <a:lnTo>
                    <a:pt x="1781" y="2916"/>
                  </a:lnTo>
                  <a:lnTo>
                    <a:pt x="1795" y="2900"/>
                  </a:lnTo>
                  <a:lnTo>
                    <a:pt x="1809" y="2880"/>
                  </a:lnTo>
                  <a:lnTo>
                    <a:pt x="1829" y="2861"/>
                  </a:lnTo>
                  <a:lnTo>
                    <a:pt x="1843" y="2846"/>
                  </a:lnTo>
                  <a:lnTo>
                    <a:pt x="1857" y="2835"/>
                  </a:lnTo>
                  <a:lnTo>
                    <a:pt x="1867" y="2820"/>
                  </a:lnTo>
                  <a:lnTo>
                    <a:pt x="1875" y="2806"/>
                  </a:lnTo>
                  <a:lnTo>
                    <a:pt x="1877" y="2789"/>
                  </a:lnTo>
                  <a:lnTo>
                    <a:pt x="1875" y="2768"/>
                  </a:lnTo>
                  <a:lnTo>
                    <a:pt x="1867" y="2748"/>
                  </a:lnTo>
                  <a:lnTo>
                    <a:pt x="1856" y="2723"/>
                  </a:lnTo>
                  <a:lnTo>
                    <a:pt x="1843" y="2706"/>
                  </a:lnTo>
                  <a:lnTo>
                    <a:pt x="1836" y="2689"/>
                  </a:lnTo>
                  <a:lnTo>
                    <a:pt x="1833" y="2677"/>
                  </a:lnTo>
                  <a:lnTo>
                    <a:pt x="1832" y="2663"/>
                  </a:lnTo>
                  <a:lnTo>
                    <a:pt x="1833" y="2651"/>
                  </a:lnTo>
                  <a:lnTo>
                    <a:pt x="1838" y="2641"/>
                  </a:lnTo>
                  <a:lnTo>
                    <a:pt x="1841" y="2630"/>
                  </a:lnTo>
                  <a:lnTo>
                    <a:pt x="1845" y="2620"/>
                  </a:lnTo>
                  <a:lnTo>
                    <a:pt x="1853" y="2607"/>
                  </a:lnTo>
                  <a:lnTo>
                    <a:pt x="1856" y="2595"/>
                  </a:lnTo>
                  <a:lnTo>
                    <a:pt x="1860" y="2583"/>
                  </a:lnTo>
                  <a:lnTo>
                    <a:pt x="1860" y="2571"/>
                  </a:lnTo>
                  <a:lnTo>
                    <a:pt x="1857" y="2562"/>
                  </a:lnTo>
                  <a:lnTo>
                    <a:pt x="1853" y="2551"/>
                  </a:lnTo>
                  <a:lnTo>
                    <a:pt x="1845" y="2540"/>
                  </a:lnTo>
                  <a:lnTo>
                    <a:pt x="1833" y="2528"/>
                  </a:lnTo>
                  <a:lnTo>
                    <a:pt x="1819" y="2508"/>
                  </a:lnTo>
                  <a:lnTo>
                    <a:pt x="1805" y="2484"/>
                  </a:lnTo>
                  <a:lnTo>
                    <a:pt x="1790" y="2457"/>
                  </a:lnTo>
                  <a:lnTo>
                    <a:pt x="1779" y="2428"/>
                  </a:lnTo>
                  <a:lnTo>
                    <a:pt x="1766" y="2394"/>
                  </a:lnTo>
                  <a:lnTo>
                    <a:pt x="1759" y="2361"/>
                  </a:lnTo>
                  <a:lnTo>
                    <a:pt x="1753" y="2327"/>
                  </a:lnTo>
                  <a:lnTo>
                    <a:pt x="1744" y="2291"/>
                  </a:lnTo>
                  <a:lnTo>
                    <a:pt x="1744" y="2280"/>
                  </a:lnTo>
                  <a:lnTo>
                    <a:pt x="1744" y="2269"/>
                  </a:lnTo>
                  <a:lnTo>
                    <a:pt x="1747" y="2261"/>
                  </a:lnTo>
                  <a:lnTo>
                    <a:pt x="1747" y="2255"/>
                  </a:lnTo>
                  <a:lnTo>
                    <a:pt x="1753" y="2250"/>
                  </a:lnTo>
                  <a:lnTo>
                    <a:pt x="1758" y="2244"/>
                  </a:lnTo>
                  <a:lnTo>
                    <a:pt x="1762" y="2239"/>
                  </a:lnTo>
                  <a:lnTo>
                    <a:pt x="1768" y="2235"/>
                  </a:lnTo>
                  <a:lnTo>
                    <a:pt x="1781" y="2227"/>
                  </a:lnTo>
                  <a:lnTo>
                    <a:pt x="1793" y="2218"/>
                  </a:lnTo>
                  <a:lnTo>
                    <a:pt x="1803" y="2211"/>
                  </a:lnTo>
                  <a:lnTo>
                    <a:pt x="1809" y="2202"/>
                  </a:lnTo>
                  <a:lnTo>
                    <a:pt x="1814" y="2194"/>
                  </a:lnTo>
                  <a:lnTo>
                    <a:pt x="1817" y="2187"/>
                  </a:lnTo>
                  <a:lnTo>
                    <a:pt x="1817" y="2179"/>
                  </a:lnTo>
                  <a:lnTo>
                    <a:pt x="1814" y="2174"/>
                  </a:lnTo>
                  <a:lnTo>
                    <a:pt x="1809" y="2172"/>
                  </a:lnTo>
                  <a:lnTo>
                    <a:pt x="1803" y="2170"/>
                  </a:lnTo>
                  <a:lnTo>
                    <a:pt x="1793" y="2167"/>
                  </a:lnTo>
                  <a:lnTo>
                    <a:pt x="1783" y="2170"/>
                  </a:lnTo>
                  <a:lnTo>
                    <a:pt x="1768" y="2172"/>
                  </a:lnTo>
                  <a:lnTo>
                    <a:pt x="1755" y="2177"/>
                  </a:lnTo>
                  <a:lnTo>
                    <a:pt x="1738" y="2185"/>
                  </a:lnTo>
                  <a:lnTo>
                    <a:pt x="1716" y="2194"/>
                  </a:lnTo>
                  <a:lnTo>
                    <a:pt x="1709" y="2197"/>
                  </a:lnTo>
                  <a:lnTo>
                    <a:pt x="1704" y="2197"/>
                  </a:lnTo>
                  <a:lnTo>
                    <a:pt x="1696" y="2197"/>
                  </a:lnTo>
                  <a:lnTo>
                    <a:pt x="1694" y="2197"/>
                  </a:lnTo>
                  <a:lnTo>
                    <a:pt x="1690" y="2194"/>
                  </a:lnTo>
                  <a:lnTo>
                    <a:pt x="1688" y="2192"/>
                  </a:lnTo>
                  <a:lnTo>
                    <a:pt x="1685" y="2190"/>
                  </a:lnTo>
                  <a:lnTo>
                    <a:pt x="1685" y="2187"/>
                  </a:lnTo>
                  <a:lnTo>
                    <a:pt x="1670" y="2170"/>
                  </a:lnTo>
                  <a:lnTo>
                    <a:pt x="1659" y="2162"/>
                  </a:lnTo>
                  <a:lnTo>
                    <a:pt x="1649" y="2158"/>
                  </a:lnTo>
                  <a:lnTo>
                    <a:pt x="1642" y="2160"/>
                  </a:lnTo>
                  <a:lnTo>
                    <a:pt x="1635" y="2165"/>
                  </a:lnTo>
                  <a:lnTo>
                    <a:pt x="1630" y="2172"/>
                  </a:lnTo>
                  <a:lnTo>
                    <a:pt x="1625" y="2182"/>
                  </a:lnTo>
                  <a:lnTo>
                    <a:pt x="1624" y="2192"/>
                  </a:lnTo>
                  <a:lnTo>
                    <a:pt x="1613" y="2286"/>
                  </a:lnTo>
                  <a:lnTo>
                    <a:pt x="1608" y="2310"/>
                  </a:lnTo>
                  <a:lnTo>
                    <a:pt x="1603" y="2329"/>
                  </a:lnTo>
                  <a:lnTo>
                    <a:pt x="1596" y="2344"/>
                  </a:lnTo>
                  <a:lnTo>
                    <a:pt x="1589" y="2356"/>
                  </a:lnTo>
                  <a:lnTo>
                    <a:pt x="1581" y="2363"/>
                  </a:lnTo>
                  <a:lnTo>
                    <a:pt x="1576" y="2368"/>
                  </a:lnTo>
                  <a:lnTo>
                    <a:pt x="1567" y="2371"/>
                  </a:lnTo>
                  <a:lnTo>
                    <a:pt x="1558" y="2371"/>
                  </a:lnTo>
                  <a:lnTo>
                    <a:pt x="1539" y="2365"/>
                  </a:lnTo>
                  <a:lnTo>
                    <a:pt x="1520" y="2356"/>
                  </a:lnTo>
                  <a:lnTo>
                    <a:pt x="1498" y="2344"/>
                  </a:lnTo>
                  <a:lnTo>
                    <a:pt x="1477" y="2334"/>
                  </a:lnTo>
                  <a:lnTo>
                    <a:pt x="1458" y="2331"/>
                  </a:lnTo>
                  <a:lnTo>
                    <a:pt x="1443" y="2329"/>
                  </a:lnTo>
                  <a:lnTo>
                    <a:pt x="1429" y="2331"/>
                  </a:lnTo>
                  <a:lnTo>
                    <a:pt x="1419" y="2334"/>
                  </a:lnTo>
                  <a:lnTo>
                    <a:pt x="1410" y="2340"/>
                  </a:lnTo>
                  <a:lnTo>
                    <a:pt x="1399" y="2347"/>
                  </a:lnTo>
                  <a:lnTo>
                    <a:pt x="1391" y="2354"/>
                  </a:lnTo>
                  <a:lnTo>
                    <a:pt x="1380" y="2363"/>
                  </a:lnTo>
                  <a:lnTo>
                    <a:pt x="1367" y="2394"/>
                  </a:lnTo>
                  <a:lnTo>
                    <a:pt x="1351" y="2423"/>
                  </a:lnTo>
                  <a:lnTo>
                    <a:pt x="1335" y="2445"/>
                  </a:lnTo>
                  <a:lnTo>
                    <a:pt x="1319" y="2465"/>
                  </a:lnTo>
                  <a:lnTo>
                    <a:pt x="1304" y="2479"/>
                  </a:lnTo>
                  <a:lnTo>
                    <a:pt x="1287" y="2491"/>
                  </a:lnTo>
                  <a:lnTo>
                    <a:pt x="1271" y="2498"/>
                  </a:lnTo>
                  <a:lnTo>
                    <a:pt x="1256" y="2501"/>
                  </a:lnTo>
                  <a:lnTo>
                    <a:pt x="1242" y="2503"/>
                  </a:lnTo>
                  <a:lnTo>
                    <a:pt x="1227" y="2501"/>
                  </a:lnTo>
                  <a:lnTo>
                    <a:pt x="1216" y="2497"/>
                  </a:lnTo>
                  <a:lnTo>
                    <a:pt x="1207" y="2488"/>
                  </a:lnTo>
                  <a:lnTo>
                    <a:pt x="1198" y="2482"/>
                  </a:lnTo>
                  <a:lnTo>
                    <a:pt x="1194" y="2470"/>
                  </a:lnTo>
                  <a:lnTo>
                    <a:pt x="1192" y="2457"/>
                  </a:lnTo>
                  <a:lnTo>
                    <a:pt x="1189" y="2443"/>
                  </a:lnTo>
                  <a:lnTo>
                    <a:pt x="1192" y="2433"/>
                  </a:lnTo>
                  <a:lnTo>
                    <a:pt x="1192" y="2423"/>
                  </a:lnTo>
                  <a:lnTo>
                    <a:pt x="1189" y="2412"/>
                  </a:lnTo>
                  <a:lnTo>
                    <a:pt x="1186" y="2403"/>
                  </a:lnTo>
                  <a:lnTo>
                    <a:pt x="1183" y="2392"/>
                  </a:lnTo>
                  <a:lnTo>
                    <a:pt x="1170" y="2387"/>
                  </a:lnTo>
                  <a:lnTo>
                    <a:pt x="1155" y="2387"/>
                  </a:lnTo>
                  <a:lnTo>
                    <a:pt x="1137" y="2392"/>
                  </a:lnTo>
                  <a:lnTo>
                    <a:pt x="1124" y="2403"/>
                  </a:lnTo>
                  <a:lnTo>
                    <a:pt x="1113" y="2407"/>
                  </a:lnTo>
                  <a:lnTo>
                    <a:pt x="1100" y="2409"/>
                  </a:lnTo>
                  <a:lnTo>
                    <a:pt x="1089" y="2409"/>
                  </a:lnTo>
                  <a:lnTo>
                    <a:pt x="1079" y="2407"/>
                  </a:lnTo>
                  <a:lnTo>
                    <a:pt x="1069" y="2403"/>
                  </a:lnTo>
                  <a:lnTo>
                    <a:pt x="1060" y="2394"/>
                  </a:lnTo>
                  <a:lnTo>
                    <a:pt x="1047" y="2389"/>
                  </a:lnTo>
                  <a:lnTo>
                    <a:pt x="1044" y="2465"/>
                  </a:lnTo>
                  <a:lnTo>
                    <a:pt x="1033" y="2488"/>
                  </a:lnTo>
                  <a:lnTo>
                    <a:pt x="1026" y="2508"/>
                  </a:lnTo>
                  <a:lnTo>
                    <a:pt x="1020" y="2522"/>
                  </a:lnTo>
                  <a:lnTo>
                    <a:pt x="1009" y="2532"/>
                  </a:lnTo>
                  <a:lnTo>
                    <a:pt x="1002" y="2537"/>
                  </a:lnTo>
                  <a:lnTo>
                    <a:pt x="996" y="2540"/>
                  </a:lnTo>
                  <a:lnTo>
                    <a:pt x="988" y="2537"/>
                  </a:lnTo>
                  <a:lnTo>
                    <a:pt x="978" y="2532"/>
                  </a:lnTo>
                  <a:lnTo>
                    <a:pt x="964" y="2515"/>
                  </a:lnTo>
                  <a:lnTo>
                    <a:pt x="947" y="2491"/>
                  </a:lnTo>
                  <a:lnTo>
                    <a:pt x="927" y="2467"/>
                  </a:lnTo>
                  <a:lnTo>
                    <a:pt x="908" y="2445"/>
                  </a:lnTo>
                  <a:lnTo>
                    <a:pt x="897" y="2438"/>
                  </a:lnTo>
                  <a:lnTo>
                    <a:pt x="887" y="2433"/>
                  </a:lnTo>
                  <a:lnTo>
                    <a:pt x="880" y="2431"/>
                  </a:lnTo>
                  <a:lnTo>
                    <a:pt x="873" y="2431"/>
                  </a:lnTo>
                  <a:lnTo>
                    <a:pt x="865" y="2433"/>
                  </a:lnTo>
                  <a:lnTo>
                    <a:pt x="858" y="2436"/>
                  </a:lnTo>
                  <a:lnTo>
                    <a:pt x="853" y="2443"/>
                  </a:lnTo>
                  <a:lnTo>
                    <a:pt x="847" y="2452"/>
                  </a:lnTo>
                  <a:lnTo>
                    <a:pt x="801" y="2581"/>
                  </a:lnTo>
                  <a:lnTo>
                    <a:pt x="790" y="2600"/>
                  </a:lnTo>
                  <a:lnTo>
                    <a:pt x="780" y="2618"/>
                  </a:lnTo>
                  <a:lnTo>
                    <a:pt x="766" y="2632"/>
                  </a:lnTo>
                  <a:lnTo>
                    <a:pt x="755" y="2639"/>
                  </a:lnTo>
                  <a:lnTo>
                    <a:pt x="743" y="2644"/>
                  </a:lnTo>
                  <a:lnTo>
                    <a:pt x="734" y="2645"/>
                  </a:lnTo>
                  <a:lnTo>
                    <a:pt x="726" y="2641"/>
                  </a:lnTo>
                  <a:lnTo>
                    <a:pt x="719" y="2634"/>
                  </a:lnTo>
                  <a:lnTo>
                    <a:pt x="705" y="2611"/>
                  </a:lnTo>
                  <a:lnTo>
                    <a:pt x="696" y="2595"/>
                  </a:lnTo>
                  <a:lnTo>
                    <a:pt x="683" y="2588"/>
                  </a:lnTo>
                  <a:lnTo>
                    <a:pt x="676" y="2583"/>
                  </a:lnTo>
                  <a:lnTo>
                    <a:pt x="670" y="2583"/>
                  </a:lnTo>
                  <a:lnTo>
                    <a:pt x="662" y="2586"/>
                  </a:lnTo>
                  <a:lnTo>
                    <a:pt x="659" y="2590"/>
                  </a:lnTo>
                  <a:lnTo>
                    <a:pt x="655" y="2593"/>
                  </a:lnTo>
                  <a:lnTo>
                    <a:pt x="648" y="2605"/>
                  </a:lnTo>
                  <a:lnTo>
                    <a:pt x="640" y="2618"/>
                  </a:lnTo>
                  <a:lnTo>
                    <a:pt x="636" y="2630"/>
                  </a:lnTo>
                  <a:lnTo>
                    <a:pt x="631" y="2639"/>
                  </a:lnTo>
                  <a:lnTo>
                    <a:pt x="627" y="2645"/>
                  </a:lnTo>
                  <a:lnTo>
                    <a:pt x="619" y="2649"/>
                  </a:lnTo>
                  <a:lnTo>
                    <a:pt x="607" y="2645"/>
                  </a:lnTo>
                  <a:lnTo>
                    <a:pt x="595" y="2636"/>
                  </a:lnTo>
                  <a:lnTo>
                    <a:pt x="583" y="2630"/>
                  </a:lnTo>
                  <a:lnTo>
                    <a:pt x="576" y="2622"/>
                  </a:lnTo>
                  <a:lnTo>
                    <a:pt x="566" y="2614"/>
                  </a:lnTo>
                  <a:lnTo>
                    <a:pt x="558" y="2607"/>
                  </a:lnTo>
                  <a:lnTo>
                    <a:pt x="552" y="2600"/>
                  </a:lnTo>
                  <a:lnTo>
                    <a:pt x="544" y="2593"/>
                  </a:lnTo>
                  <a:lnTo>
                    <a:pt x="537" y="2586"/>
                  </a:lnTo>
                  <a:lnTo>
                    <a:pt x="533" y="2578"/>
                  </a:lnTo>
                  <a:lnTo>
                    <a:pt x="526" y="2571"/>
                  </a:lnTo>
                  <a:lnTo>
                    <a:pt x="520" y="2565"/>
                  </a:lnTo>
                  <a:lnTo>
                    <a:pt x="515" y="2557"/>
                  </a:lnTo>
                  <a:lnTo>
                    <a:pt x="510" y="2546"/>
                  </a:lnTo>
                  <a:lnTo>
                    <a:pt x="504" y="2542"/>
                  </a:lnTo>
                  <a:lnTo>
                    <a:pt x="496" y="2537"/>
                  </a:lnTo>
                  <a:lnTo>
                    <a:pt x="487" y="2537"/>
                  </a:lnTo>
                  <a:lnTo>
                    <a:pt x="475" y="2542"/>
                  </a:lnTo>
                  <a:lnTo>
                    <a:pt x="464" y="2546"/>
                  </a:lnTo>
                  <a:lnTo>
                    <a:pt x="451" y="2549"/>
                  </a:lnTo>
                  <a:lnTo>
                    <a:pt x="440" y="2551"/>
                  </a:lnTo>
                  <a:lnTo>
                    <a:pt x="430" y="2549"/>
                  </a:lnTo>
                  <a:lnTo>
                    <a:pt x="419" y="2546"/>
                  </a:lnTo>
                  <a:lnTo>
                    <a:pt x="408" y="2542"/>
                  </a:lnTo>
                  <a:lnTo>
                    <a:pt x="396" y="2537"/>
                  </a:lnTo>
                  <a:lnTo>
                    <a:pt x="386" y="2532"/>
                  </a:lnTo>
                  <a:lnTo>
                    <a:pt x="319" y="2470"/>
                  </a:lnTo>
                  <a:lnTo>
                    <a:pt x="302" y="2459"/>
                  </a:lnTo>
                  <a:lnTo>
                    <a:pt x="288" y="2452"/>
                  </a:lnTo>
                  <a:lnTo>
                    <a:pt x="277" y="2450"/>
                  </a:lnTo>
                  <a:lnTo>
                    <a:pt x="264" y="2448"/>
                  </a:lnTo>
                  <a:lnTo>
                    <a:pt x="255" y="2450"/>
                  </a:lnTo>
                  <a:lnTo>
                    <a:pt x="243" y="2452"/>
                  </a:lnTo>
                  <a:lnTo>
                    <a:pt x="232" y="2454"/>
                  </a:lnTo>
                  <a:lnTo>
                    <a:pt x="221" y="2457"/>
                  </a:lnTo>
                  <a:lnTo>
                    <a:pt x="207" y="2463"/>
                  </a:lnTo>
                  <a:lnTo>
                    <a:pt x="194" y="2465"/>
                  </a:lnTo>
                  <a:lnTo>
                    <a:pt x="184" y="2465"/>
                  </a:lnTo>
                  <a:lnTo>
                    <a:pt x="173" y="2465"/>
                  </a:lnTo>
                  <a:lnTo>
                    <a:pt x="162" y="2459"/>
                  </a:lnTo>
                  <a:lnTo>
                    <a:pt x="151" y="2452"/>
                  </a:lnTo>
                  <a:lnTo>
                    <a:pt x="141" y="2443"/>
                  </a:lnTo>
                  <a:lnTo>
                    <a:pt x="135" y="2428"/>
                  </a:lnTo>
                  <a:lnTo>
                    <a:pt x="94" y="2264"/>
                  </a:lnTo>
                  <a:lnTo>
                    <a:pt x="90" y="2257"/>
                  </a:lnTo>
                  <a:lnTo>
                    <a:pt x="87" y="2252"/>
                  </a:lnTo>
                  <a:lnTo>
                    <a:pt x="85" y="2244"/>
                  </a:lnTo>
                  <a:lnTo>
                    <a:pt x="82" y="2239"/>
                  </a:lnTo>
                  <a:lnTo>
                    <a:pt x="76" y="2232"/>
                  </a:lnTo>
                  <a:lnTo>
                    <a:pt x="70" y="2227"/>
                  </a:lnTo>
                  <a:lnTo>
                    <a:pt x="61" y="2218"/>
                  </a:lnTo>
                  <a:lnTo>
                    <a:pt x="48" y="2211"/>
                  </a:lnTo>
                  <a:lnTo>
                    <a:pt x="32" y="2206"/>
                  </a:lnTo>
                  <a:lnTo>
                    <a:pt x="20" y="2197"/>
                  </a:lnTo>
                  <a:lnTo>
                    <a:pt x="11" y="2190"/>
                  </a:lnTo>
                  <a:lnTo>
                    <a:pt x="5" y="2179"/>
                  </a:lnTo>
                  <a:lnTo>
                    <a:pt x="2" y="2167"/>
                  </a:lnTo>
                  <a:lnTo>
                    <a:pt x="2" y="2158"/>
                  </a:lnTo>
                  <a:lnTo>
                    <a:pt x="7" y="2146"/>
                  </a:lnTo>
                  <a:lnTo>
                    <a:pt x="12" y="2134"/>
                  </a:lnTo>
                  <a:lnTo>
                    <a:pt x="20" y="2125"/>
                  </a:lnTo>
                  <a:lnTo>
                    <a:pt x="32" y="2113"/>
                  </a:lnTo>
                  <a:lnTo>
                    <a:pt x="44" y="2104"/>
                  </a:lnTo>
                  <a:lnTo>
                    <a:pt x="53" y="2095"/>
                  </a:lnTo>
                  <a:lnTo>
                    <a:pt x="63" y="2085"/>
                  </a:lnTo>
                  <a:lnTo>
                    <a:pt x="68" y="2074"/>
                  </a:lnTo>
                  <a:lnTo>
                    <a:pt x="68" y="2067"/>
                  </a:lnTo>
                  <a:lnTo>
                    <a:pt x="68" y="2058"/>
                  </a:lnTo>
                  <a:lnTo>
                    <a:pt x="66" y="2051"/>
                  </a:lnTo>
                  <a:lnTo>
                    <a:pt x="61" y="2042"/>
                  </a:lnTo>
                  <a:lnTo>
                    <a:pt x="53" y="2027"/>
                  </a:lnTo>
                  <a:lnTo>
                    <a:pt x="44" y="2012"/>
                  </a:lnTo>
                  <a:lnTo>
                    <a:pt x="34" y="2001"/>
                  </a:lnTo>
                  <a:lnTo>
                    <a:pt x="24" y="1986"/>
                  </a:lnTo>
                  <a:lnTo>
                    <a:pt x="15" y="1972"/>
                  </a:lnTo>
                  <a:lnTo>
                    <a:pt x="7" y="1955"/>
                  </a:lnTo>
                  <a:lnTo>
                    <a:pt x="2" y="1938"/>
                  </a:lnTo>
                  <a:lnTo>
                    <a:pt x="0" y="1916"/>
                  </a:lnTo>
                  <a:lnTo>
                    <a:pt x="0" y="1901"/>
                  </a:lnTo>
                  <a:lnTo>
                    <a:pt x="5" y="1889"/>
                  </a:lnTo>
                  <a:lnTo>
                    <a:pt x="7" y="1877"/>
                  </a:lnTo>
                  <a:lnTo>
                    <a:pt x="12" y="1870"/>
                  </a:lnTo>
                  <a:lnTo>
                    <a:pt x="24" y="1856"/>
                  </a:lnTo>
                  <a:lnTo>
                    <a:pt x="37" y="1838"/>
                  </a:lnTo>
                  <a:lnTo>
                    <a:pt x="42" y="1829"/>
                  </a:lnTo>
                  <a:lnTo>
                    <a:pt x="44" y="1818"/>
                  </a:lnTo>
                  <a:lnTo>
                    <a:pt x="44" y="1803"/>
                  </a:lnTo>
                  <a:lnTo>
                    <a:pt x="42" y="1787"/>
                  </a:lnTo>
                  <a:lnTo>
                    <a:pt x="37" y="1764"/>
                  </a:lnTo>
                  <a:lnTo>
                    <a:pt x="29" y="1739"/>
                  </a:lnTo>
                  <a:lnTo>
                    <a:pt x="17" y="1708"/>
                  </a:lnTo>
                  <a:lnTo>
                    <a:pt x="0" y="1672"/>
                  </a:lnTo>
                  <a:lnTo>
                    <a:pt x="0" y="1663"/>
                  </a:lnTo>
                  <a:lnTo>
                    <a:pt x="2" y="1655"/>
                  </a:lnTo>
                  <a:lnTo>
                    <a:pt x="0" y="1648"/>
                  </a:lnTo>
                  <a:lnTo>
                    <a:pt x="0" y="1639"/>
                  </a:lnTo>
                  <a:lnTo>
                    <a:pt x="2" y="1631"/>
                  </a:lnTo>
                  <a:lnTo>
                    <a:pt x="2" y="1621"/>
                  </a:lnTo>
                  <a:lnTo>
                    <a:pt x="7" y="1611"/>
                  </a:lnTo>
                  <a:lnTo>
                    <a:pt x="12" y="1600"/>
                  </a:lnTo>
                  <a:lnTo>
                    <a:pt x="216" y="1360"/>
                  </a:lnTo>
                  <a:lnTo>
                    <a:pt x="224" y="1346"/>
                  </a:lnTo>
                  <a:lnTo>
                    <a:pt x="229" y="1334"/>
                  </a:lnTo>
                  <a:lnTo>
                    <a:pt x="231" y="1325"/>
                  </a:lnTo>
                  <a:lnTo>
                    <a:pt x="229" y="1316"/>
                  </a:lnTo>
                  <a:lnTo>
                    <a:pt x="227" y="1310"/>
                  </a:lnTo>
                  <a:lnTo>
                    <a:pt x="221" y="1307"/>
                  </a:lnTo>
                  <a:lnTo>
                    <a:pt x="214" y="1305"/>
                  </a:lnTo>
                  <a:lnTo>
                    <a:pt x="207" y="1307"/>
                  </a:lnTo>
                  <a:lnTo>
                    <a:pt x="187" y="1312"/>
                  </a:lnTo>
                  <a:lnTo>
                    <a:pt x="167" y="1308"/>
                  </a:lnTo>
                  <a:lnTo>
                    <a:pt x="141" y="1316"/>
                  </a:lnTo>
                  <a:lnTo>
                    <a:pt x="119" y="1324"/>
                  </a:lnTo>
                  <a:lnTo>
                    <a:pt x="91" y="1312"/>
                  </a:lnTo>
                  <a:lnTo>
                    <a:pt x="61" y="1302"/>
                  </a:lnTo>
                  <a:lnTo>
                    <a:pt x="43" y="1292"/>
                  </a:lnTo>
                  <a:lnTo>
                    <a:pt x="24" y="1280"/>
                  </a:lnTo>
                  <a:lnTo>
                    <a:pt x="22" y="1267"/>
                  </a:lnTo>
                  <a:lnTo>
                    <a:pt x="17" y="1248"/>
                  </a:lnTo>
                  <a:lnTo>
                    <a:pt x="17" y="1234"/>
                  </a:lnTo>
                  <a:lnTo>
                    <a:pt x="17" y="1218"/>
                  </a:lnTo>
                  <a:lnTo>
                    <a:pt x="20" y="1201"/>
                  </a:lnTo>
                  <a:lnTo>
                    <a:pt x="22" y="1186"/>
                  </a:lnTo>
                  <a:lnTo>
                    <a:pt x="29" y="1169"/>
                  </a:lnTo>
                  <a:lnTo>
                    <a:pt x="37" y="1155"/>
                  </a:lnTo>
                  <a:lnTo>
                    <a:pt x="48" y="1141"/>
                  </a:lnTo>
                  <a:lnTo>
                    <a:pt x="81" y="1132"/>
                  </a:lnTo>
                  <a:lnTo>
                    <a:pt x="111" y="1118"/>
                  </a:lnTo>
                  <a:lnTo>
                    <a:pt x="135" y="1111"/>
                  </a:lnTo>
                  <a:lnTo>
                    <a:pt x="173" y="1111"/>
                  </a:lnTo>
                  <a:lnTo>
                    <a:pt x="199" y="1126"/>
                  </a:lnTo>
                  <a:lnTo>
                    <a:pt x="225" y="1132"/>
                  </a:lnTo>
                  <a:lnTo>
                    <a:pt x="238" y="1121"/>
                  </a:lnTo>
                  <a:lnTo>
                    <a:pt x="255" y="1128"/>
                  </a:lnTo>
                  <a:lnTo>
                    <a:pt x="277" y="1125"/>
                  </a:lnTo>
                  <a:lnTo>
                    <a:pt x="283" y="1125"/>
                  </a:lnTo>
                  <a:lnTo>
                    <a:pt x="293" y="1123"/>
                  </a:lnTo>
                  <a:lnTo>
                    <a:pt x="301" y="1121"/>
                  </a:lnTo>
                  <a:lnTo>
                    <a:pt x="307" y="1119"/>
                  </a:lnTo>
                  <a:lnTo>
                    <a:pt x="314" y="1111"/>
                  </a:lnTo>
                  <a:lnTo>
                    <a:pt x="319" y="1105"/>
                  </a:lnTo>
                  <a:lnTo>
                    <a:pt x="325" y="1097"/>
                  </a:lnTo>
                  <a:lnTo>
                    <a:pt x="328" y="1085"/>
                  </a:lnTo>
                  <a:lnTo>
                    <a:pt x="334" y="1083"/>
                  </a:lnTo>
                  <a:lnTo>
                    <a:pt x="336" y="1078"/>
                  </a:lnTo>
                  <a:lnTo>
                    <a:pt x="341" y="1076"/>
                  </a:lnTo>
                  <a:lnTo>
                    <a:pt x="347" y="1076"/>
                  </a:lnTo>
                  <a:lnTo>
                    <a:pt x="350" y="1074"/>
                  </a:lnTo>
                  <a:lnTo>
                    <a:pt x="357" y="1070"/>
                  </a:lnTo>
                  <a:lnTo>
                    <a:pt x="365" y="1070"/>
                  </a:lnTo>
                  <a:lnTo>
                    <a:pt x="374" y="1067"/>
                  </a:lnTo>
                  <a:lnTo>
                    <a:pt x="530" y="1055"/>
                  </a:lnTo>
                  <a:lnTo>
                    <a:pt x="542" y="1054"/>
                  </a:lnTo>
                  <a:lnTo>
                    <a:pt x="554" y="1051"/>
                  </a:lnTo>
                  <a:lnTo>
                    <a:pt x="566" y="1049"/>
                  </a:lnTo>
                  <a:lnTo>
                    <a:pt x="576" y="1049"/>
                  </a:lnTo>
                  <a:lnTo>
                    <a:pt x="588" y="1044"/>
                  </a:lnTo>
                  <a:lnTo>
                    <a:pt x="600" y="1042"/>
                  </a:lnTo>
                  <a:lnTo>
                    <a:pt x="614" y="1034"/>
                  </a:lnTo>
                  <a:lnTo>
                    <a:pt x="628" y="1022"/>
                  </a:lnTo>
                  <a:lnTo>
                    <a:pt x="740" y="959"/>
                  </a:lnTo>
                  <a:lnTo>
                    <a:pt x="748" y="952"/>
                  </a:lnTo>
                  <a:lnTo>
                    <a:pt x="758" y="944"/>
                  </a:lnTo>
                  <a:lnTo>
                    <a:pt x="766" y="935"/>
                  </a:lnTo>
                  <a:lnTo>
                    <a:pt x="777" y="928"/>
                  </a:lnTo>
                  <a:lnTo>
                    <a:pt x="782" y="918"/>
                  </a:lnTo>
                  <a:lnTo>
                    <a:pt x="788" y="906"/>
                  </a:lnTo>
                  <a:lnTo>
                    <a:pt x="788" y="889"/>
                  </a:lnTo>
                  <a:lnTo>
                    <a:pt x="790" y="873"/>
                  </a:lnTo>
                  <a:lnTo>
                    <a:pt x="801" y="840"/>
                  </a:lnTo>
                  <a:lnTo>
                    <a:pt x="812" y="812"/>
                  </a:lnTo>
                  <a:lnTo>
                    <a:pt x="828" y="783"/>
                  </a:lnTo>
                  <a:lnTo>
                    <a:pt x="841" y="753"/>
                  </a:lnTo>
                  <a:lnTo>
                    <a:pt x="860" y="725"/>
                  </a:lnTo>
                  <a:lnTo>
                    <a:pt x="884" y="693"/>
                  </a:lnTo>
                  <a:lnTo>
                    <a:pt x="913" y="659"/>
                  </a:lnTo>
                  <a:lnTo>
                    <a:pt x="950" y="623"/>
                  </a:lnTo>
                  <a:lnTo>
                    <a:pt x="964" y="606"/>
                  </a:lnTo>
                  <a:lnTo>
                    <a:pt x="981" y="590"/>
                  </a:lnTo>
                  <a:lnTo>
                    <a:pt x="997" y="574"/>
                  </a:lnTo>
                  <a:lnTo>
                    <a:pt x="1015" y="558"/>
                  </a:lnTo>
                  <a:lnTo>
                    <a:pt x="1020" y="546"/>
                  </a:lnTo>
                  <a:lnTo>
                    <a:pt x="1026" y="536"/>
                  </a:lnTo>
                  <a:lnTo>
                    <a:pt x="1030" y="524"/>
                  </a:lnTo>
                  <a:lnTo>
                    <a:pt x="1033" y="509"/>
                  </a:lnTo>
                  <a:lnTo>
                    <a:pt x="1036" y="495"/>
                  </a:lnTo>
                  <a:lnTo>
                    <a:pt x="1036" y="478"/>
                  </a:lnTo>
                  <a:lnTo>
                    <a:pt x="1033" y="459"/>
                  </a:lnTo>
                  <a:lnTo>
                    <a:pt x="1028" y="440"/>
                  </a:lnTo>
                  <a:lnTo>
                    <a:pt x="1026" y="381"/>
                  </a:lnTo>
                  <a:lnTo>
                    <a:pt x="1024" y="336"/>
                  </a:lnTo>
                  <a:lnTo>
                    <a:pt x="1028" y="303"/>
                  </a:lnTo>
                  <a:lnTo>
                    <a:pt x="1033" y="278"/>
                  </a:lnTo>
                  <a:lnTo>
                    <a:pt x="1039" y="265"/>
                  </a:lnTo>
                  <a:lnTo>
                    <a:pt x="1044" y="258"/>
                  </a:lnTo>
                  <a:lnTo>
                    <a:pt x="1050" y="248"/>
                  </a:lnTo>
                  <a:lnTo>
                    <a:pt x="1057" y="242"/>
                  </a:lnTo>
                  <a:lnTo>
                    <a:pt x="1074" y="227"/>
                  </a:lnTo>
                  <a:lnTo>
                    <a:pt x="1095" y="213"/>
                  </a:lnTo>
                  <a:lnTo>
                    <a:pt x="1108" y="202"/>
                  </a:lnTo>
                  <a:lnTo>
                    <a:pt x="1114" y="193"/>
                  </a:lnTo>
                  <a:lnTo>
                    <a:pt x="1124" y="184"/>
                  </a:lnTo>
                  <a:lnTo>
                    <a:pt x="1129" y="169"/>
                  </a:lnTo>
                  <a:lnTo>
                    <a:pt x="1132" y="157"/>
                  </a:lnTo>
                  <a:lnTo>
                    <a:pt x="1134" y="141"/>
                  </a:lnTo>
                  <a:lnTo>
                    <a:pt x="1137" y="128"/>
                  </a:lnTo>
                  <a:lnTo>
                    <a:pt x="1137" y="113"/>
                  </a:lnTo>
                  <a:lnTo>
                    <a:pt x="1137" y="81"/>
                  </a:lnTo>
                  <a:lnTo>
                    <a:pt x="1134" y="53"/>
                  </a:lnTo>
                  <a:lnTo>
                    <a:pt x="1129" y="25"/>
                  </a:lnTo>
                  <a:lnTo>
                    <a:pt x="1129" y="0"/>
                  </a:lnTo>
                  <a:lnTo>
                    <a:pt x="1234" y="7"/>
                  </a:lnTo>
                  <a:lnTo>
                    <a:pt x="1365" y="14"/>
                  </a:lnTo>
                  <a:lnTo>
                    <a:pt x="1515" y="21"/>
                  </a:lnTo>
                  <a:lnTo>
                    <a:pt x="1680" y="27"/>
                  </a:lnTo>
                  <a:lnTo>
                    <a:pt x="2044" y="32"/>
                  </a:lnTo>
                  <a:lnTo>
                    <a:pt x="2418" y="32"/>
                  </a:lnTo>
                  <a:lnTo>
                    <a:pt x="2600" y="32"/>
                  </a:lnTo>
                  <a:lnTo>
                    <a:pt x="2771" y="29"/>
                  </a:lnTo>
                  <a:lnTo>
                    <a:pt x="2925" y="25"/>
                  </a:lnTo>
                  <a:lnTo>
                    <a:pt x="3062" y="21"/>
                  </a:lnTo>
                  <a:lnTo>
                    <a:pt x="3176" y="18"/>
                  </a:lnTo>
                  <a:lnTo>
                    <a:pt x="3262" y="17"/>
                  </a:lnTo>
                  <a:lnTo>
                    <a:pt x="3293" y="17"/>
                  </a:lnTo>
                </a:path>
              </a:pathLst>
            </a:custGeom>
            <a:solidFill>
              <a:srgbClr val="EEEDB4"/>
            </a:solidFill>
            <a:ln w="25400">
              <a:solidFill>
                <a:srgbClr val="CFC08B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2" name="Freeform 10"/>
            <p:cNvSpPr>
              <a:spLocks/>
            </p:cNvSpPr>
            <p:nvPr/>
          </p:nvSpPr>
          <p:spPr bwMode="auto">
            <a:xfrm>
              <a:off x="3596" y="763"/>
              <a:ext cx="810" cy="1763"/>
            </a:xfrm>
            <a:custGeom>
              <a:avLst/>
              <a:gdLst>
                <a:gd name="T0" fmla="*/ 0 w 930"/>
                <a:gd name="T1" fmla="*/ 0 h 2034"/>
                <a:gd name="T2" fmla="*/ 8 w 930"/>
                <a:gd name="T3" fmla="*/ 405 h 2034"/>
                <a:gd name="T4" fmla="*/ 53 w 930"/>
                <a:gd name="T5" fmla="*/ 459 h 2034"/>
                <a:gd name="T6" fmla="*/ 69 w 930"/>
                <a:gd name="T7" fmla="*/ 491 h 2034"/>
                <a:gd name="T8" fmla="*/ 94 w 930"/>
                <a:gd name="T9" fmla="*/ 505 h 2034"/>
                <a:gd name="T10" fmla="*/ 101 w 930"/>
                <a:gd name="T11" fmla="*/ 550 h 2034"/>
                <a:gd name="T12" fmla="*/ 91 w 930"/>
                <a:gd name="T13" fmla="*/ 563 h 2034"/>
                <a:gd name="T14" fmla="*/ 111 w 930"/>
                <a:gd name="T15" fmla="*/ 594 h 2034"/>
                <a:gd name="T16" fmla="*/ 95 w 930"/>
                <a:gd name="T17" fmla="*/ 609 h 2034"/>
                <a:gd name="T18" fmla="*/ 120 w 930"/>
                <a:gd name="T19" fmla="*/ 628 h 2034"/>
                <a:gd name="T20" fmla="*/ 165 w 930"/>
                <a:gd name="T21" fmla="*/ 664 h 2034"/>
                <a:gd name="T22" fmla="*/ 205 w 930"/>
                <a:gd name="T23" fmla="*/ 662 h 2034"/>
                <a:gd name="T24" fmla="*/ 226 w 930"/>
                <a:gd name="T25" fmla="*/ 707 h 2034"/>
                <a:gd name="T26" fmla="*/ 314 w 930"/>
                <a:gd name="T27" fmla="*/ 780 h 2034"/>
                <a:gd name="T28" fmla="*/ 322 w 930"/>
                <a:gd name="T29" fmla="*/ 832 h 2034"/>
                <a:gd name="T30" fmla="*/ 355 w 930"/>
                <a:gd name="T31" fmla="*/ 847 h 2034"/>
                <a:gd name="T32" fmla="*/ 355 w 930"/>
                <a:gd name="T33" fmla="*/ 864 h 2034"/>
                <a:gd name="T34" fmla="*/ 396 w 930"/>
                <a:gd name="T35" fmla="*/ 864 h 2034"/>
                <a:gd name="T36" fmla="*/ 404 w 930"/>
                <a:gd name="T37" fmla="*/ 890 h 2034"/>
                <a:gd name="T38" fmla="*/ 489 w 930"/>
                <a:gd name="T39" fmla="*/ 878 h 2034"/>
                <a:gd name="T40" fmla="*/ 449 w 930"/>
                <a:gd name="T41" fmla="*/ 1103 h 2034"/>
                <a:gd name="T42" fmla="*/ 481 w 930"/>
                <a:gd name="T43" fmla="*/ 1161 h 2034"/>
                <a:gd name="T44" fmla="*/ 473 w 930"/>
                <a:gd name="T45" fmla="*/ 1184 h 2034"/>
                <a:gd name="T46" fmla="*/ 438 w 930"/>
                <a:gd name="T47" fmla="*/ 1188 h 2034"/>
                <a:gd name="T48" fmla="*/ 433 w 930"/>
                <a:gd name="T49" fmla="*/ 1215 h 2034"/>
                <a:gd name="T50" fmla="*/ 453 w 930"/>
                <a:gd name="T51" fmla="*/ 1246 h 2034"/>
                <a:gd name="T52" fmla="*/ 431 w 930"/>
                <a:gd name="T53" fmla="*/ 1269 h 2034"/>
                <a:gd name="T54" fmla="*/ 437 w 930"/>
                <a:gd name="T55" fmla="*/ 1293 h 2034"/>
                <a:gd name="T56" fmla="*/ 460 w 930"/>
                <a:gd name="T57" fmla="*/ 1288 h 2034"/>
                <a:gd name="T58" fmla="*/ 505 w 930"/>
                <a:gd name="T59" fmla="*/ 1324 h 2034"/>
                <a:gd name="T60" fmla="*/ 525 w 930"/>
                <a:gd name="T61" fmla="*/ 1298 h 2034"/>
                <a:gd name="T62" fmla="*/ 561 w 930"/>
                <a:gd name="T63" fmla="*/ 1283 h 2034"/>
                <a:gd name="T64" fmla="*/ 614 w 930"/>
                <a:gd name="T65" fmla="*/ 1245 h 20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30"/>
                <a:gd name="T100" fmla="*/ 0 h 2034"/>
                <a:gd name="T101" fmla="*/ 930 w 930"/>
                <a:gd name="T102" fmla="*/ 2034 h 20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30" h="2034">
                  <a:moveTo>
                    <a:pt x="0" y="0"/>
                  </a:moveTo>
                  <a:lnTo>
                    <a:pt x="11" y="622"/>
                  </a:lnTo>
                  <a:lnTo>
                    <a:pt x="80" y="705"/>
                  </a:lnTo>
                  <a:lnTo>
                    <a:pt x="104" y="753"/>
                  </a:lnTo>
                  <a:lnTo>
                    <a:pt x="142" y="776"/>
                  </a:lnTo>
                  <a:lnTo>
                    <a:pt x="153" y="843"/>
                  </a:lnTo>
                  <a:lnTo>
                    <a:pt x="137" y="865"/>
                  </a:lnTo>
                  <a:lnTo>
                    <a:pt x="169" y="911"/>
                  </a:lnTo>
                  <a:lnTo>
                    <a:pt x="144" y="936"/>
                  </a:lnTo>
                  <a:lnTo>
                    <a:pt x="182" y="963"/>
                  </a:lnTo>
                  <a:lnTo>
                    <a:pt x="250" y="1020"/>
                  </a:lnTo>
                  <a:lnTo>
                    <a:pt x="310" y="1016"/>
                  </a:lnTo>
                  <a:lnTo>
                    <a:pt x="342" y="1087"/>
                  </a:lnTo>
                  <a:lnTo>
                    <a:pt x="475" y="1198"/>
                  </a:lnTo>
                  <a:lnTo>
                    <a:pt x="488" y="1278"/>
                  </a:lnTo>
                  <a:lnTo>
                    <a:pt x="539" y="1300"/>
                  </a:lnTo>
                  <a:lnTo>
                    <a:pt x="539" y="1327"/>
                  </a:lnTo>
                  <a:lnTo>
                    <a:pt x="599" y="1327"/>
                  </a:lnTo>
                  <a:lnTo>
                    <a:pt x="612" y="1367"/>
                  </a:lnTo>
                  <a:lnTo>
                    <a:pt x="741" y="1349"/>
                  </a:lnTo>
                  <a:lnTo>
                    <a:pt x="681" y="1694"/>
                  </a:lnTo>
                  <a:lnTo>
                    <a:pt x="728" y="1783"/>
                  </a:lnTo>
                  <a:lnTo>
                    <a:pt x="716" y="1818"/>
                  </a:lnTo>
                  <a:lnTo>
                    <a:pt x="663" y="1825"/>
                  </a:lnTo>
                  <a:lnTo>
                    <a:pt x="656" y="1865"/>
                  </a:lnTo>
                  <a:lnTo>
                    <a:pt x="685" y="1914"/>
                  </a:lnTo>
                  <a:lnTo>
                    <a:pt x="652" y="1949"/>
                  </a:lnTo>
                  <a:lnTo>
                    <a:pt x="661" y="1985"/>
                  </a:lnTo>
                  <a:lnTo>
                    <a:pt x="696" y="1978"/>
                  </a:lnTo>
                  <a:lnTo>
                    <a:pt x="765" y="2034"/>
                  </a:lnTo>
                  <a:lnTo>
                    <a:pt x="794" y="1994"/>
                  </a:lnTo>
                  <a:lnTo>
                    <a:pt x="849" y="1971"/>
                  </a:lnTo>
                  <a:lnTo>
                    <a:pt x="930" y="1912"/>
                  </a:lnTo>
                </a:path>
              </a:pathLst>
            </a:custGeom>
            <a:noFill/>
            <a:ln w="38100" cmpd="sng">
              <a:solidFill>
                <a:srgbClr val="CFC08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3" name="Freeform 11"/>
            <p:cNvSpPr>
              <a:spLocks/>
            </p:cNvSpPr>
            <p:nvPr/>
          </p:nvSpPr>
          <p:spPr bwMode="auto">
            <a:xfrm>
              <a:off x="3287" y="3113"/>
              <a:ext cx="399" cy="130"/>
            </a:xfrm>
            <a:custGeom>
              <a:avLst/>
              <a:gdLst>
                <a:gd name="T0" fmla="*/ 0 w 431"/>
                <a:gd name="T1" fmla="*/ 84 h 140"/>
                <a:gd name="T2" fmla="*/ 59 w 431"/>
                <a:gd name="T3" fmla="*/ 93 h 140"/>
                <a:gd name="T4" fmla="*/ 81 w 431"/>
                <a:gd name="T5" fmla="*/ 101 h 140"/>
                <a:gd name="T6" fmla="*/ 115 w 431"/>
                <a:gd name="T7" fmla="*/ 98 h 140"/>
                <a:gd name="T8" fmla="*/ 136 w 431"/>
                <a:gd name="T9" fmla="*/ 107 h 140"/>
                <a:gd name="T10" fmla="*/ 166 w 431"/>
                <a:gd name="T11" fmla="*/ 112 h 140"/>
                <a:gd name="T12" fmla="*/ 220 w 431"/>
                <a:gd name="T13" fmla="*/ 107 h 140"/>
                <a:gd name="T14" fmla="*/ 255 w 431"/>
                <a:gd name="T15" fmla="*/ 95 h 140"/>
                <a:gd name="T16" fmla="*/ 298 w 431"/>
                <a:gd name="T17" fmla="*/ 90 h 140"/>
                <a:gd name="T18" fmla="*/ 314 w 431"/>
                <a:gd name="T19" fmla="*/ 84 h 140"/>
                <a:gd name="T20" fmla="*/ 323 w 431"/>
                <a:gd name="T21" fmla="*/ 71 h 140"/>
                <a:gd name="T22" fmla="*/ 315 w 431"/>
                <a:gd name="T23" fmla="*/ 48 h 140"/>
                <a:gd name="T24" fmla="*/ 306 w 431"/>
                <a:gd name="T25" fmla="*/ 30 h 140"/>
                <a:gd name="T26" fmla="*/ 318 w 431"/>
                <a:gd name="T27" fmla="*/ 14 h 140"/>
                <a:gd name="T28" fmla="*/ 342 w 431"/>
                <a:gd name="T29" fmla="*/ 0 h 1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31"/>
                <a:gd name="T46" fmla="*/ 0 h 140"/>
                <a:gd name="T47" fmla="*/ 431 w 431"/>
                <a:gd name="T48" fmla="*/ 140 h 1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31" h="140">
                  <a:moveTo>
                    <a:pt x="0" y="105"/>
                  </a:moveTo>
                  <a:lnTo>
                    <a:pt x="74" y="116"/>
                  </a:lnTo>
                  <a:lnTo>
                    <a:pt x="102" y="126"/>
                  </a:lnTo>
                  <a:lnTo>
                    <a:pt x="145" y="123"/>
                  </a:lnTo>
                  <a:lnTo>
                    <a:pt x="172" y="133"/>
                  </a:lnTo>
                  <a:lnTo>
                    <a:pt x="208" y="140"/>
                  </a:lnTo>
                  <a:lnTo>
                    <a:pt x="278" y="133"/>
                  </a:lnTo>
                  <a:lnTo>
                    <a:pt x="321" y="119"/>
                  </a:lnTo>
                  <a:lnTo>
                    <a:pt x="376" y="112"/>
                  </a:lnTo>
                  <a:lnTo>
                    <a:pt x="395" y="105"/>
                  </a:lnTo>
                  <a:lnTo>
                    <a:pt x="407" y="88"/>
                  </a:lnTo>
                  <a:lnTo>
                    <a:pt x="396" y="60"/>
                  </a:lnTo>
                  <a:lnTo>
                    <a:pt x="387" y="37"/>
                  </a:lnTo>
                  <a:lnTo>
                    <a:pt x="401" y="17"/>
                  </a:lnTo>
                  <a:lnTo>
                    <a:pt x="431" y="0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4" name="Freeform 12"/>
            <p:cNvSpPr>
              <a:spLocks/>
            </p:cNvSpPr>
            <p:nvPr/>
          </p:nvSpPr>
          <p:spPr bwMode="auto">
            <a:xfrm>
              <a:off x="1218" y="670"/>
              <a:ext cx="4277" cy="93"/>
            </a:xfrm>
            <a:custGeom>
              <a:avLst/>
              <a:gdLst>
                <a:gd name="T0" fmla="*/ 0 w 4911"/>
                <a:gd name="T1" fmla="*/ 0 h 110"/>
                <a:gd name="T2" fmla="*/ 197 w 4911"/>
                <a:gd name="T3" fmla="*/ 12 h 110"/>
                <a:gd name="T4" fmla="*/ 438 w 4911"/>
                <a:gd name="T5" fmla="*/ 34 h 110"/>
                <a:gd name="T6" fmla="*/ 769 w 4911"/>
                <a:gd name="T7" fmla="*/ 55 h 110"/>
                <a:gd name="T8" fmla="*/ 1225 w 4911"/>
                <a:gd name="T9" fmla="*/ 67 h 110"/>
                <a:gd name="T10" fmla="*/ 1314 w 4911"/>
                <a:gd name="T11" fmla="*/ 67 h 110"/>
                <a:gd name="T12" fmla="*/ 1697 w 4911"/>
                <a:gd name="T13" fmla="*/ 67 h 110"/>
                <a:gd name="T14" fmla="*/ 2004 w 4911"/>
                <a:gd name="T15" fmla="*/ 67 h 110"/>
                <a:gd name="T16" fmla="*/ 2293 w 4911"/>
                <a:gd name="T17" fmla="*/ 56 h 110"/>
                <a:gd name="T18" fmla="*/ 2548 w 4911"/>
                <a:gd name="T19" fmla="*/ 48 h 110"/>
                <a:gd name="T20" fmla="*/ 2883 w 4911"/>
                <a:gd name="T21" fmla="*/ 44 h 110"/>
                <a:gd name="T22" fmla="*/ 3244 w 4911"/>
                <a:gd name="T23" fmla="*/ 31 h 1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911"/>
                <a:gd name="T37" fmla="*/ 0 h 110"/>
                <a:gd name="T38" fmla="*/ 4911 w 4911"/>
                <a:gd name="T39" fmla="*/ 110 h 1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911" h="110">
                  <a:moveTo>
                    <a:pt x="0" y="0"/>
                  </a:moveTo>
                  <a:lnTo>
                    <a:pt x="298" y="20"/>
                  </a:lnTo>
                  <a:lnTo>
                    <a:pt x="662" y="56"/>
                  </a:lnTo>
                  <a:lnTo>
                    <a:pt x="1164" y="91"/>
                  </a:lnTo>
                  <a:lnTo>
                    <a:pt x="1854" y="110"/>
                  </a:lnTo>
                  <a:lnTo>
                    <a:pt x="1990" y="110"/>
                  </a:lnTo>
                  <a:lnTo>
                    <a:pt x="2569" y="110"/>
                  </a:lnTo>
                  <a:lnTo>
                    <a:pt x="3034" y="110"/>
                  </a:lnTo>
                  <a:lnTo>
                    <a:pt x="3471" y="92"/>
                  </a:lnTo>
                  <a:lnTo>
                    <a:pt x="3858" y="79"/>
                  </a:lnTo>
                  <a:lnTo>
                    <a:pt x="4365" y="73"/>
                  </a:lnTo>
                  <a:lnTo>
                    <a:pt x="4911" y="52"/>
                  </a:lnTo>
                </a:path>
              </a:pathLst>
            </a:custGeom>
            <a:noFill/>
            <a:ln w="57150" cmpd="sng">
              <a:solidFill>
                <a:srgbClr val="AFA38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5" name="Freeform 13"/>
            <p:cNvSpPr>
              <a:spLocks/>
            </p:cNvSpPr>
            <p:nvPr/>
          </p:nvSpPr>
          <p:spPr bwMode="auto">
            <a:xfrm>
              <a:off x="2546" y="2249"/>
              <a:ext cx="748" cy="0"/>
            </a:xfrm>
            <a:custGeom>
              <a:avLst/>
              <a:gdLst>
                <a:gd name="T0" fmla="*/ 0 w 580"/>
                <a:gd name="T1" fmla="*/ 0 h 1"/>
                <a:gd name="T2" fmla="*/ 1245 w 580"/>
                <a:gd name="T3" fmla="*/ 0 h 1"/>
                <a:gd name="T4" fmla="*/ 0 60000 65536"/>
                <a:gd name="T5" fmla="*/ 0 60000 65536"/>
                <a:gd name="T6" fmla="*/ 0 w 580"/>
                <a:gd name="T7" fmla="*/ 0 h 1"/>
                <a:gd name="T8" fmla="*/ 580 w 580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38100">
              <a:solidFill>
                <a:srgbClr val="CFC08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6" name="Freeform 14"/>
            <p:cNvSpPr>
              <a:spLocks/>
            </p:cNvSpPr>
            <p:nvPr/>
          </p:nvSpPr>
          <p:spPr bwMode="auto">
            <a:xfrm>
              <a:off x="2062" y="526"/>
              <a:ext cx="875" cy="1645"/>
            </a:xfrm>
            <a:custGeom>
              <a:avLst/>
              <a:gdLst>
                <a:gd name="T0" fmla="*/ 318 w 944"/>
                <a:gd name="T1" fmla="*/ 1366 h 1788"/>
                <a:gd name="T2" fmla="*/ 292 w 944"/>
                <a:gd name="T3" fmla="*/ 1339 h 1788"/>
                <a:gd name="T4" fmla="*/ 315 w 944"/>
                <a:gd name="T5" fmla="*/ 1294 h 1788"/>
                <a:gd name="T6" fmla="*/ 322 w 944"/>
                <a:gd name="T7" fmla="*/ 1260 h 1788"/>
                <a:gd name="T8" fmla="*/ 280 w 944"/>
                <a:gd name="T9" fmla="*/ 1225 h 1788"/>
                <a:gd name="T10" fmla="*/ 258 w 944"/>
                <a:gd name="T11" fmla="*/ 1176 h 1788"/>
                <a:gd name="T12" fmla="*/ 240 w 944"/>
                <a:gd name="T13" fmla="*/ 1162 h 1788"/>
                <a:gd name="T14" fmla="*/ 193 w 944"/>
                <a:gd name="T15" fmla="*/ 1193 h 1788"/>
                <a:gd name="T16" fmla="*/ 146 w 944"/>
                <a:gd name="T17" fmla="*/ 1206 h 1788"/>
                <a:gd name="T18" fmla="*/ 107 w 944"/>
                <a:gd name="T19" fmla="*/ 1183 h 1788"/>
                <a:gd name="T20" fmla="*/ 123 w 944"/>
                <a:gd name="T21" fmla="*/ 1119 h 1788"/>
                <a:gd name="T22" fmla="*/ 110 w 944"/>
                <a:gd name="T23" fmla="*/ 1075 h 1788"/>
                <a:gd name="T24" fmla="*/ 78 w 944"/>
                <a:gd name="T25" fmla="*/ 1032 h 1788"/>
                <a:gd name="T26" fmla="*/ 99 w 944"/>
                <a:gd name="T27" fmla="*/ 990 h 1788"/>
                <a:gd name="T28" fmla="*/ 104 w 944"/>
                <a:gd name="T29" fmla="*/ 957 h 1788"/>
                <a:gd name="T30" fmla="*/ 75 w 944"/>
                <a:gd name="T31" fmla="*/ 939 h 1788"/>
                <a:gd name="T32" fmla="*/ 7 w 944"/>
                <a:gd name="T33" fmla="*/ 880 h 1788"/>
                <a:gd name="T34" fmla="*/ 1 w 944"/>
                <a:gd name="T35" fmla="*/ 846 h 1788"/>
                <a:gd name="T36" fmla="*/ 18 w 944"/>
                <a:gd name="T37" fmla="*/ 791 h 1788"/>
                <a:gd name="T38" fmla="*/ 39 w 944"/>
                <a:gd name="T39" fmla="*/ 765 h 1788"/>
                <a:gd name="T40" fmla="*/ 54 w 944"/>
                <a:gd name="T41" fmla="*/ 726 h 1788"/>
                <a:gd name="T42" fmla="*/ 94 w 944"/>
                <a:gd name="T43" fmla="*/ 725 h 1788"/>
                <a:gd name="T44" fmla="*/ 135 w 944"/>
                <a:gd name="T45" fmla="*/ 690 h 1788"/>
                <a:gd name="T46" fmla="*/ 136 w 944"/>
                <a:gd name="T47" fmla="*/ 645 h 1788"/>
                <a:gd name="T48" fmla="*/ 159 w 944"/>
                <a:gd name="T49" fmla="*/ 600 h 1788"/>
                <a:gd name="T50" fmla="*/ 206 w 944"/>
                <a:gd name="T51" fmla="*/ 587 h 1788"/>
                <a:gd name="T52" fmla="*/ 276 w 944"/>
                <a:gd name="T53" fmla="*/ 599 h 1788"/>
                <a:gd name="T54" fmla="*/ 311 w 944"/>
                <a:gd name="T55" fmla="*/ 608 h 1788"/>
                <a:gd name="T56" fmla="*/ 341 w 944"/>
                <a:gd name="T57" fmla="*/ 581 h 1788"/>
                <a:gd name="T58" fmla="*/ 395 w 944"/>
                <a:gd name="T59" fmla="*/ 572 h 1788"/>
                <a:gd name="T60" fmla="*/ 412 w 944"/>
                <a:gd name="T61" fmla="*/ 589 h 1788"/>
                <a:gd name="T62" fmla="*/ 408 w 944"/>
                <a:gd name="T63" fmla="*/ 647 h 1788"/>
                <a:gd name="T64" fmla="*/ 475 w 944"/>
                <a:gd name="T65" fmla="*/ 672 h 1788"/>
                <a:gd name="T66" fmla="*/ 521 w 944"/>
                <a:gd name="T67" fmla="*/ 660 h 1788"/>
                <a:gd name="T68" fmla="*/ 558 w 944"/>
                <a:gd name="T69" fmla="*/ 687 h 1788"/>
                <a:gd name="T70" fmla="*/ 615 w 944"/>
                <a:gd name="T71" fmla="*/ 693 h 1788"/>
                <a:gd name="T72" fmla="*/ 644 w 944"/>
                <a:gd name="T73" fmla="*/ 657 h 1788"/>
                <a:gd name="T74" fmla="*/ 656 w 944"/>
                <a:gd name="T75" fmla="*/ 615 h 1788"/>
                <a:gd name="T76" fmla="*/ 663 w 944"/>
                <a:gd name="T77" fmla="*/ 578 h 1788"/>
                <a:gd name="T78" fmla="*/ 678 w 944"/>
                <a:gd name="T79" fmla="*/ 523 h 1788"/>
                <a:gd name="T80" fmla="*/ 670 w 944"/>
                <a:gd name="T81" fmla="*/ 493 h 1788"/>
                <a:gd name="T82" fmla="*/ 659 w 944"/>
                <a:gd name="T83" fmla="*/ 429 h 1788"/>
                <a:gd name="T84" fmla="*/ 723 w 944"/>
                <a:gd name="T85" fmla="*/ 234 h 1788"/>
                <a:gd name="T86" fmla="*/ 735 w 944"/>
                <a:gd name="T87" fmla="*/ 190 h 1788"/>
                <a:gd name="T88" fmla="*/ 709 w 944"/>
                <a:gd name="T89" fmla="*/ 169 h 1788"/>
                <a:gd name="T90" fmla="*/ 709 w 944"/>
                <a:gd name="T91" fmla="*/ 143 h 1788"/>
                <a:gd name="T92" fmla="*/ 742 w 944"/>
                <a:gd name="T93" fmla="*/ 77 h 178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44"/>
                <a:gd name="T142" fmla="*/ 0 h 1788"/>
                <a:gd name="T143" fmla="*/ 944 w 944"/>
                <a:gd name="T144" fmla="*/ 1788 h 178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44" h="1788">
                  <a:moveTo>
                    <a:pt x="496" y="1788"/>
                  </a:moveTo>
                  <a:lnTo>
                    <a:pt x="399" y="1754"/>
                  </a:lnTo>
                  <a:lnTo>
                    <a:pt x="379" y="1740"/>
                  </a:lnTo>
                  <a:lnTo>
                    <a:pt x="367" y="1718"/>
                  </a:lnTo>
                  <a:lnTo>
                    <a:pt x="371" y="1699"/>
                  </a:lnTo>
                  <a:lnTo>
                    <a:pt x="396" y="1661"/>
                  </a:lnTo>
                  <a:lnTo>
                    <a:pt x="404" y="1643"/>
                  </a:lnTo>
                  <a:lnTo>
                    <a:pt x="404" y="1618"/>
                  </a:lnTo>
                  <a:lnTo>
                    <a:pt x="385" y="1591"/>
                  </a:lnTo>
                  <a:lnTo>
                    <a:pt x="352" y="1573"/>
                  </a:lnTo>
                  <a:lnTo>
                    <a:pt x="339" y="1556"/>
                  </a:lnTo>
                  <a:lnTo>
                    <a:pt x="324" y="1510"/>
                  </a:lnTo>
                  <a:lnTo>
                    <a:pt x="320" y="1498"/>
                  </a:lnTo>
                  <a:lnTo>
                    <a:pt x="301" y="1492"/>
                  </a:lnTo>
                  <a:lnTo>
                    <a:pt x="274" y="1499"/>
                  </a:lnTo>
                  <a:lnTo>
                    <a:pt x="242" y="1533"/>
                  </a:lnTo>
                  <a:lnTo>
                    <a:pt x="202" y="1550"/>
                  </a:lnTo>
                  <a:lnTo>
                    <a:pt x="182" y="1549"/>
                  </a:lnTo>
                  <a:lnTo>
                    <a:pt x="158" y="1542"/>
                  </a:lnTo>
                  <a:lnTo>
                    <a:pt x="134" y="1519"/>
                  </a:lnTo>
                  <a:lnTo>
                    <a:pt x="128" y="1481"/>
                  </a:lnTo>
                  <a:lnTo>
                    <a:pt x="155" y="1437"/>
                  </a:lnTo>
                  <a:lnTo>
                    <a:pt x="156" y="1417"/>
                  </a:lnTo>
                  <a:lnTo>
                    <a:pt x="138" y="1379"/>
                  </a:lnTo>
                  <a:lnTo>
                    <a:pt x="115" y="1344"/>
                  </a:lnTo>
                  <a:lnTo>
                    <a:pt x="98" y="1325"/>
                  </a:lnTo>
                  <a:lnTo>
                    <a:pt x="102" y="1299"/>
                  </a:lnTo>
                  <a:lnTo>
                    <a:pt x="124" y="1272"/>
                  </a:lnTo>
                  <a:lnTo>
                    <a:pt x="136" y="1249"/>
                  </a:lnTo>
                  <a:lnTo>
                    <a:pt x="131" y="1228"/>
                  </a:lnTo>
                  <a:lnTo>
                    <a:pt x="118" y="1212"/>
                  </a:lnTo>
                  <a:lnTo>
                    <a:pt x="94" y="1206"/>
                  </a:lnTo>
                  <a:lnTo>
                    <a:pt x="63" y="1197"/>
                  </a:lnTo>
                  <a:lnTo>
                    <a:pt x="10" y="1129"/>
                  </a:lnTo>
                  <a:lnTo>
                    <a:pt x="0" y="1103"/>
                  </a:lnTo>
                  <a:lnTo>
                    <a:pt x="1" y="1086"/>
                  </a:lnTo>
                  <a:lnTo>
                    <a:pt x="8" y="1056"/>
                  </a:lnTo>
                  <a:lnTo>
                    <a:pt x="23" y="1016"/>
                  </a:lnTo>
                  <a:lnTo>
                    <a:pt x="38" y="1006"/>
                  </a:lnTo>
                  <a:lnTo>
                    <a:pt x="49" y="983"/>
                  </a:lnTo>
                  <a:lnTo>
                    <a:pt x="49" y="946"/>
                  </a:lnTo>
                  <a:lnTo>
                    <a:pt x="68" y="933"/>
                  </a:lnTo>
                  <a:lnTo>
                    <a:pt x="86" y="927"/>
                  </a:lnTo>
                  <a:lnTo>
                    <a:pt x="118" y="932"/>
                  </a:lnTo>
                  <a:lnTo>
                    <a:pt x="155" y="900"/>
                  </a:lnTo>
                  <a:lnTo>
                    <a:pt x="169" y="886"/>
                  </a:lnTo>
                  <a:lnTo>
                    <a:pt x="176" y="862"/>
                  </a:lnTo>
                  <a:lnTo>
                    <a:pt x="172" y="828"/>
                  </a:lnTo>
                  <a:lnTo>
                    <a:pt x="180" y="790"/>
                  </a:lnTo>
                  <a:lnTo>
                    <a:pt x="199" y="771"/>
                  </a:lnTo>
                  <a:lnTo>
                    <a:pt x="226" y="752"/>
                  </a:lnTo>
                  <a:lnTo>
                    <a:pt x="258" y="754"/>
                  </a:lnTo>
                  <a:lnTo>
                    <a:pt x="275" y="782"/>
                  </a:lnTo>
                  <a:lnTo>
                    <a:pt x="347" y="770"/>
                  </a:lnTo>
                  <a:lnTo>
                    <a:pt x="368" y="792"/>
                  </a:lnTo>
                  <a:lnTo>
                    <a:pt x="389" y="781"/>
                  </a:lnTo>
                  <a:lnTo>
                    <a:pt x="400" y="754"/>
                  </a:lnTo>
                  <a:lnTo>
                    <a:pt x="428" y="747"/>
                  </a:lnTo>
                  <a:lnTo>
                    <a:pt x="475" y="733"/>
                  </a:lnTo>
                  <a:lnTo>
                    <a:pt x="496" y="735"/>
                  </a:lnTo>
                  <a:lnTo>
                    <a:pt x="511" y="738"/>
                  </a:lnTo>
                  <a:lnTo>
                    <a:pt x="517" y="757"/>
                  </a:lnTo>
                  <a:lnTo>
                    <a:pt x="508" y="784"/>
                  </a:lnTo>
                  <a:lnTo>
                    <a:pt x="512" y="830"/>
                  </a:lnTo>
                  <a:lnTo>
                    <a:pt x="546" y="838"/>
                  </a:lnTo>
                  <a:lnTo>
                    <a:pt x="596" y="862"/>
                  </a:lnTo>
                  <a:lnTo>
                    <a:pt x="633" y="867"/>
                  </a:lnTo>
                  <a:lnTo>
                    <a:pt x="654" y="847"/>
                  </a:lnTo>
                  <a:lnTo>
                    <a:pt x="674" y="846"/>
                  </a:lnTo>
                  <a:lnTo>
                    <a:pt x="701" y="883"/>
                  </a:lnTo>
                  <a:lnTo>
                    <a:pt x="743" y="898"/>
                  </a:lnTo>
                  <a:lnTo>
                    <a:pt x="773" y="889"/>
                  </a:lnTo>
                  <a:lnTo>
                    <a:pt x="791" y="871"/>
                  </a:lnTo>
                  <a:lnTo>
                    <a:pt x="809" y="844"/>
                  </a:lnTo>
                  <a:lnTo>
                    <a:pt x="812" y="802"/>
                  </a:lnTo>
                  <a:lnTo>
                    <a:pt x="824" y="790"/>
                  </a:lnTo>
                  <a:lnTo>
                    <a:pt x="828" y="776"/>
                  </a:lnTo>
                  <a:lnTo>
                    <a:pt x="832" y="742"/>
                  </a:lnTo>
                  <a:lnTo>
                    <a:pt x="838" y="702"/>
                  </a:lnTo>
                  <a:lnTo>
                    <a:pt x="851" y="672"/>
                  </a:lnTo>
                  <a:lnTo>
                    <a:pt x="853" y="649"/>
                  </a:lnTo>
                  <a:lnTo>
                    <a:pt x="841" y="634"/>
                  </a:lnTo>
                  <a:lnTo>
                    <a:pt x="816" y="596"/>
                  </a:lnTo>
                  <a:lnTo>
                    <a:pt x="828" y="551"/>
                  </a:lnTo>
                  <a:lnTo>
                    <a:pt x="857" y="521"/>
                  </a:lnTo>
                  <a:lnTo>
                    <a:pt x="908" y="300"/>
                  </a:lnTo>
                  <a:lnTo>
                    <a:pt x="923" y="259"/>
                  </a:lnTo>
                  <a:lnTo>
                    <a:pt x="923" y="243"/>
                  </a:lnTo>
                  <a:lnTo>
                    <a:pt x="915" y="232"/>
                  </a:lnTo>
                  <a:lnTo>
                    <a:pt x="890" y="217"/>
                  </a:lnTo>
                  <a:lnTo>
                    <a:pt x="884" y="196"/>
                  </a:lnTo>
                  <a:lnTo>
                    <a:pt x="890" y="184"/>
                  </a:lnTo>
                  <a:lnTo>
                    <a:pt x="944" y="159"/>
                  </a:lnTo>
                  <a:lnTo>
                    <a:pt x="932" y="99"/>
                  </a:lnTo>
                  <a:lnTo>
                    <a:pt x="896" y="0"/>
                  </a:lnTo>
                </a:path>
              </a:pathLst>
            </a:custGeom>
            <a:noFill/>
            <a:ln w="508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7" name="Freeform 15"/>
            <p:cNvSpPr>
              <a:spLocks/>
            </p:cNvSpPr>
            <p:nvPr/>
          </p:nvSpPr>
          <p:spPr bwMode="auto">
            <a:xfrm>
              <a:off x="695" y="1934"/>
              <a:ext cx="4793" cy="2050"/>
            </a:xfrm>
            <a:custGeom>
              <a:avLst/>
              <a:gdLst>
                <a:gd name="T0" fmla="*/ 76 w 5168"/>
                <a:gd name="T1" fmla="*/ 97 h 2227"/>
                <a:gd name="T2" fmla="*/ 167 w 5168"/>
                <a:gd name="T3" fmla="*/ 124 h 2227"/>
                <a:gd name="T4" fmla="*/ 232 w 5168"/>
                <a:gd name="T5" fmla="*/ 145 h 2227"/>
                <a:gd name="T6" fmla="*/ 314 w 5168"/>
                <a:gd name="T7" fmla="*/ 178 h 2227"/>
                <a:gd name="T8" fmla="*/ 364 w 5168"/>
                <a:gd name="T9" fmla="*/ 338 h 2227"/>
                <a:gd name="T10" fmla="*/ 501 w 5168"/>
                <a:gd name="T11" fmla="*/ 421 h 2227"/>
                <a:gd name="T12" fmla="*/ 627 w 5168"/>
                <a:gd name="T13" fmla="*/ 388 h 2227"/>
                <a:gd name="T14" fmla="*/ 830 w 5168"/>
                <a:gd name="T15" fmla="*/ 394 h 2227"/>
                <a:gd name="T16" fmla="*/ 1061 w 5168"/>
                <a:gd name="T17" fmla="*/ 379 h 2227"/>
                <a:gd name="T18" fmla="*/ 1193 w 5168"/>
                <a:gd name="T19" fmla="*/ 381 h 2227"/>
                <a:gd name="T20" fmla="*/ 1340 w 5168"/>
                <a:gd name="T21" fmla="*/ 334 h 2227"/>
                <a:gd name="T22" fmla="*/ 1498 w 5168"/>
                <a:gd name="T23" fmla="*/ 315 h 2227"/>
                <a:gd name="T24" fmla="*/ 1581 w 5168"/>
                <a:gd name="T25" fmla="*/ 295 h 2227"/>
                <a:gd name="T26" fmla="*/ 1568 w 5168"/>
                <a:gd name="T27" fmla="*/ 221 h 2227"/>
                <a:gd name="T28" fmla="*/ 1676 w 5168"/>
                <a:gd name="T29" fmla="*/ 141 h 2227"/>
                <a:gd name="T30" fmla="*/ 1783 w 5168"/>
                <a:gd name="T31" fmla="*/ 37 h 2227"/>
                <a:gd name="T32" fmla="*/ 1923 w 5168"/>
                <a:gd name="T33" fmla="*/ 41 h 2227"/>
                <a:gd name="T34" fmla="*/ 2068 w 5168"/>
                <a:gd name="T35" fmla="*/ 32 h 2227"/>
                <a:gd name="T36" fmla="*/ 2151 w 5168"/>
                <a:gd name="T37" fmla="*/ 122 h 2227"/>
                <a:gd name="T38" fmla="*/ 2214 w 5168"/>
                <a:gd name="T39" fmla="*/ 176 h 2227"/>
                <a:gd name="T40" fmla="*/ 2217 w 5168"/>
                <a:gd name="T41" fmla="*/ 266 h 2227"/>
                <a:gd name="T42" fmla="*/ 2310 w 5168"/>
                <a:gd name="T43" fmla="*/ 369 h 2227"/>
                <a:gd name="T44" fmla="*/ 2380 w 5168"/>
                <a:gd name="T45" fmla="*/ 442 h 2227"/>
                <a:gd name="T46" fmla="*/ 2345 w 5168"/>
                <a:gd name="T47" fmla="*/ 536 h 2227"/>
                <a:gd name="T48" fmla="*/ 2296 w 5168"/>
                <a:gd name="T49" fmla="*/ 651 h 2227"/>
                <a:gd name="T50" fmla="*/ 2256 w 5168"/>
                <a:gd name="T51" fmla="*/ 753 h 2227"/>
                <a:gd name="T52" fmla="*/ 2168 w 5168"/>
                <a:gd name="T53" fmla="*/ 882 h 2227"/>
                <a:gd name="T54" fmla="*/ 2132 w 5168"/>
                <a:gd name="T55" fmla="*/ 963 h 2227"/>
                <a:gd name="T56" fmla="*/ 2158 w 5168"/>
                <a:gd name="T57" fmla="*/ 1017 h 2227"/>
                <a:gd name="T58" fmla="*/ 2252 w 5168"/>
                <a:gd name="T59" fmla="*/ 1047 h 2227"/>
                <a:gd name="T60" fmla="*/ 2224 w 5168"/>
                <a:gd name="T61" fmla="*/ 1126 h 2227"/>
                <a:gd name="T62" fmla="*/ 2202 w 5168"/>
                <a:gd name="T63" fmla="*/ 1188 h 2227"/>
                <a:gd name="T64" fmla="*/ 2185 w 5168"/>
                <a:gd name="T65" fmla="*/ 1262 h 2227"/>
                <a:gd name="T66" fmla="*/ 2278 w 5168"/>
                <a:gd name="T67" fmla="*/ 1298 h 2227"/>
                <a:gd name="T68" fmla="*/ 2346 w 5168"/>
                <a:gd name="T69" fmla="*/ 1396 h 2227"/>
                <a:gd name="T70" fmla="*/ 2409 w 5168"/>
                <a:gd name="T71" fmla="*/ 1421 h 2227"/>
                <a:gd name="T72" fmla="*/ 2472 w 5168"/>
                <a:gd name="T73" fmla="*/ 1494 h 2227"/>
                <a:gd name="T74" fmla="*/ 2545 w 5168"/>
                <a:gd name="T75" fmla="*/ 1540 h 2227"/>
                <a:gd name="T76" fmla="*/ 2732 w 5168"/>
                <a:gd name="T77" fmla="*/ 1557 h 2227"/>
                <a:gd name="T78" fmla="*/ 2808 w 5168"/>
                <a:gd name="T79" fmla="*/ 1535 h 2227"/>
                <a:gd name="T80" fmla="*/ 2921 w 5168"/>
                <a:gd name="T81" fmla="*/ 1592 h 2227"/>
                <a:gd name="T82" fmla="*/ 3079 w 5168"/>
                <a:gd name="T83" fmla="*/ 1689 h 2227"/>
                <a:gd name="T84" fmla="*/ 3178 w 5168"/>
                <a:gd name="T85" fmla="*/ 1737 h 2227"/>
                <a:gd name="T86" fmla="*/ 3286 w 5168"/>
                <a:gd name="T87" fmla="*/ 1705 h 2227"/>
                <a:gd name="T88" fmla="*/ 3349 w 5168"/>
                <a:gd name="T89" fmla="*/ 1678 h 2227"/>
                <a:gd name="T90" fmla="*/ 3439 w 5168"/>
                <a:gd name="T91" fmla="*/ 1643 h 2227"/>
                <a:gd name="T92" fmla="*/ 3534 w 5168"/>
                <a:gd name="T93" fmla="*/ 1664 h 2227"/>
                <a:gd name="T94" fmla="*/ 3699 w 5168"/>
                <a:gd name="T95" fmla="*/ 1466 h 2227"/>
                <a:gd name="T96" fmla="*/ 3778 w 5168"/>
                <a:gd name="T97" fmla="*/ 1373 h 2227"/>
                <a:gd name="T98" fmla="*/ 3849 w 5168"/>
                <a:gd name="T99" fmla="*/ 1315 h 2227"/>
                <a:gd name="T100" fmla="*/ 3828 w 5168"/>
                <a:gd name="T101" fmla="*/ 1194 h 2227"/>
                <a:gd name="T102" fmla="*/ 3891 w 5168"/>
                <a:gd name="T103" fmla="*/ 1176 h 2227"/>
                <a:gd name="T104" fmla="*/ 4040 w 5168"/>
                <a:gd name="T105" fmla="*/ 1232 h 2227"/>
                <a:gd name="T106" fmla="*/ 4053 w 5168"/>
                <a:gd name="T107" fmla="*/ 1291 h 222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168"/>
                <a:gd name="T163" fmla="*/ 0 h 2227"/>
                <a:gd name="T164" fmla="*/ 5168 w 5168"/>
                <a:gd name="T165" fmla="*/ 2227 h 222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168" h="2227">
                  <a:moveTo>
                    <a:pt x="0" y="116"/>
                  </a:moveTo>
                  <a:lnTo>
                    <a:pt x="31" y="106"/>
                  </a:lnTo>
                  <a:lnTo>
                    <a:pt x="61" y="110"/>
                  </a:lnTo>
                  <a:lnTo>
                    <a:pt x="95" y="124"/>
                  </a:lnTo>
                  <a:lnTo>
                    <a:pt x="130" y="146"/>
                  </a:lnTo>
                  <a:lnTo>
                    <a:pt x="159" y="144"/>
                  </a:lnTo>
                  <a:lnTo>
                    <a:pt x="186" y="146"/>
                  </a:lnTo>
                  <a:lnTo>
                    <a:pt x="209" y="160"/>
                  </a:lnTo>
                  <a:lnTo>
                    <a:pt x="226" y="192"/>
                  </a:lnTo>
                  <a:lnTo>
                    <a:pt x="243" y="206"/>
                  </a:lnTo>
                  <a:lnTo>
                    <a:pt x="260" y="208"/>
                  </a:lnTo>
                  <a:lnTo>
                    <a:pt x="291" y="186"/>
                  </a:lnTo>
                  <a:lnTo>
                    <a:pt x="311" y="174"/>
                  </a:lnTo>
                  <a:lnTo>
                    <a:pt x="333" y="180"/>
                  </a:lnTo>
                  <a:lnTo>
                    <a:pt x="367" y="198"/>
                  </a:lnTo>
                  <a:lnTo>
                    <a:pt x="395" y="228"/>
                  </a:lnTo>
                  <a:lnTo>
                    <a:pt x="426" y="243"/>
                  </a:lnTo>
                  <a:lnTo>
                    <a:pt x="445" y="270"/>
                  </a:lnTo>
                  <a:lnTo>
                    <a:pt x="448" y="296"/>
                  </a:lnTo>
                  <a:lnTo>
                    <a:pt x="456" y="433"/>
                  </a:lnTo>
                  <a:lnTo>
                    <a:pt x="471" y="473"/>
                  </a:lnTo>
                  <a:lnTo>
                    <a:pt x="494" y="487"/>
                  </a:lnTo>
                  <a:lnTo>
                    <a:pt x="534" y="510"/>
                  </a:lnTo>
                  <a:lnTo>
                    <a:pt x="628" y="539"/>
                  </a:lnTo>
                  <a:lnTo>
                    <a:pt x="674" y="550"/>
                  </a:lnTo>
                  <a:lnTo>
                    <a:pt x="726" y="543"/>
                  </a:lnTo>
                  <a:lnTo>
                    <a:pt x="763" y="526"/>
                  </a:lnTo>
                  <a:lnTo>
                    <a:pt x="786" y="498"/>
                  </a:lnTo>
                  <a:lnTo>
                    <a:pt x="839" y="490"/>
                  </a:lnTo>
                  <a:lnTo>
                    <a:pt x="922" y="481"/>
                  </a:lnTo>
                  <a:lnTo>
                    <a:pt x="977" y="486"/>
                  </a:lnTo>
                  <a:lnTo>
                    <a:pt x="1041" y="505"/>
                  </a:lnTo>
                  <a:lnTo>
                    <a:pt x="1111" y="530"/>
                  </a:lnTo>
                  <a:lnTo>
                    <a:pt x="1171" y="516"/>
                  </a:lnTo>
                  <a:lnTo>
                    <a:pt x="1242" y="519"/>
                  </a:lnTo>
                  <a:lnTo>
                    <a:pt x="1330" y="487"/>
                  </a:lnTo>
                  <a:lnTo>
                    <a:pt x="1402" y="501"/>
                  </a:lnTo>
                  <a:lnTo>
                    <a:pt x="1440" y="504"/>
                  </a:lnTo>
                  <a:lnTo>
                    <a:pt x="1476" y="501"/>
                  </a:lnTo>
                  <a:lnTo>
                    <a:pt x="1496" y="489"/>
                  </a:lnTo>
                  <a:lnTo>
                    <a:pt x="1516" y="462"/>
                  </a:lnTo>
                  <a:lnTo>
                    <a:pt x="1538" y="453"/>
                  </a:lnTo>
                  <a:lnTo>
                    <a:pt x="1625" y="444"/>
                  </a:lnTo>
                  <a:lnTo>
                    <a:pt x="1680" y="428"/>
                  </a:lnTo>
                  <a:lnTo>
                    <a:pt x="1736" y="399"/>
                  </a:lnTo>
                  <a:lnTo>
                    <a:pt x="1759" y="398"/>
                  </a:lnTo>
                  <a:lnTo>
                    <a:pt x="1776" y="400"/>
                  </a:lnTo>
                  <a:lnTo>
                    <a:pt x="1877" y="403"/>
                  </a:lnTo>
                  <a:lnTo>
                    <a:pt x="1904" y="389"/>
                  </a:lnTo>
                  <a:lnTo>
                    <a:pt x="1936" y="389"/>
                  </a:lnTo>
                  <a:lnTo>
                    <a:pt x="1957" y="389"/>
                  </a:lnTo>
                  <a:lnTo>
                    <a:pt x="1982" y="378"/>
                  </a:lnTo>
                  <a:lnTo>
                    <a:pt x="1989" y="357"/>
                  </a:lnTo>
                  <a:lnTo>
                    <a:pt x="1993" y="335"/>
                  </a:lnTo>
                  <a:lnTo>
                    <a:pt x="1989" y="300"/>
                  </a:lnTo>
                  <a:lnTo>
                    <a:pt x="1966" y="284"/>
                  </a:lnTo>
                  <a:lnTo>
                    <a:pt x="1967" y="250"/>
                  </a:lnTo>
                  <a:lnTo>
                    <a:pt x="2005" y="229"/>
                  </a:lnTo>
                  <a:lnTo>
                    <a:pt x="2043" y="205"/>
                  </a:lnTo>
                  <a:lnTo>
                    <a:pt x="2100" y="180"/>
                  </a:lnTo>
                  <a:lnTo>
                    <a:pt x="2119" y="158"/>
                  </a:lnTo>
                  <a:lnTo>
                    <a:pt x="2118" y="130"/>
                  </a:lnTo>
                  <a:lnTo>
                    <a:pt x="2170" y="54"/>
                  </a:lnTo>
                  <a:lnTo>
                    <a:pt x="2234" y="47"/>
                  </a:lnTo>
                  <a:lnTo>
                    <a:pt x="2279" y="59"/>
                  </a:lnTo>
                  <a:lnTo>
                    <a:pt x="2305" y="56"/>
                  </a:lnTo>
                  <a:lnTo>
                    <a:pt x="2352" y="41"/>
                  </a:lnTo>
                  <a:lnTo>
                    <a:pt x="2410" y="53"/>
                  </a:lnTo>
                  <a:lnTo>
                    <a:pt x="2437" y="30"/>
                  </a:lnTo>
                  <a:lnTo>
                    <a:pt x="2485" y="0"/>
                  </a:lnTo>
                  <a:lnTo>
                    <a:pt x="2539" y="6"/>
                  </a:lnTo>
                  <a:lnTo>
                    <a:pt x="2592" y="41"/>
                  </a:lnTo>
                  <a:lnTo>
                    <a:pt x="2650" y="54"/>
                  </a:lnTo>
                  <a:lnTo>
                    <a:pt x="2669" y="78"/>
                  </a:lnTo>
                  <a:lnTo>
                    <a:pt x="2682" y="113"/>
                  </a:lnTo>
                  <a:lnTo>
                    <a:pt x="2696" y="157"/>
                  </a:lnTo>
                  <a:lnTo>
                    <a:pt x="2717" y="168"/>
                  </a:lnTo>
                  <a:lnTo>
                    <a:pt x="2750" y="157"/>
                  </a:lnTo>
                  <a:lnTo>
                    <a:pt x="2771" y="198"/>
                  </a:lnTo>
                  <a:lnTo>
                    <a:pt x="2775" y="225"/>
                  </a:lnTo>
                  <a:lnTo>
                    <a:pt x="2793" y="267"/>
                  </a:lnTo>
                  <a:lnTo>
                    <a:pt x="2799" y="294"/>
                  </a:lnTo>
                  <a:lnTo>
                    <a:pt x="2796" y="320"/>
                  </a:lnTo>
                  <a:lnTo>
                    <a:pt x="2779" y="341"/>
                  </a:lnTo>
                  <a:lnTo>
                    <a:pt x="2818" y="388"/>
                  </a:lnTo>
                  <a:lnTo>
                    <a:pt x="2841" y="426"/>
                  </a:lnTo>
                  <a:lnTo>
                    <a:pt x="2858" y="468"/>
                  </a:lnTo>
                  <a:lnTo>
                    <a:pt x="2896" y="474"/>
                  </a:lnTo>
                  <a:lnTo>
                    <a:pt x="2919" y="492"/>
                  </a:lnTo>
                  <a:lnTo>
                    <a:pt x="2949" y="495"/>
                  </a:lnTo>
                  <a:lnTo>
                    <a:pt x="2959" y="539"/>
                  </a:lnTo>
                  <a:lnTo>
                    <a:pt x="2984" y="566"/>
                  </a:lnTo>
                  <a:lnTo>
                    <a:pt x="2989" y="596"/>
                  </a:lnTo>
                  <a:lnTo>
                    <a:pt x="2984" y="622"/>
                  </a:lnTo>
                  <a:lnTo>
                    <a:pt x="2944" y="653"/>
                  </a:lnTo>
                  <a:lnTo>
                    <a:pt x="2939" y="687"/>
                  </a:lnTo>
                  <a:lnTo>
                    <a:pt x="2914" y="715"/>
                  </a:lnTo>
                  <a:lnTo>
                    <a:pt x="2899" y="749"/>
                  </a:lnTo>
                  <a:lnTo>
                    <a:pt x="2889" y="812"/>
                  </a:lnTo>
                  <a:lnTo>
                    <a:pt x="2879" y="834"/>
                  </a:lnTo>
                  <a:lnTo>
                    <a:pt x="2858" y="850"/>
                  </a:lnTo>
                  <a:lnTo>
                    <a:pt x="2841" y="870"/>
                  </a:lnTo>
                  <a:lnTo>
                    <a:pt x="2841" y="916"/>
                  </a:lnTo>
                  <a:lnTo>
                    <a:pt x="2828" y="966"/>
                  </a:lnTo>
                  <a:lnTo>
                    <a:pt x="2811" y="990"/>
                  </a:lnTo>
                  <a:lnTo>
                    <a:pt x="2747" y="1040"/>
                  </a:lnTo>
                  <a:lnTo>
                    <a:pt x="2739" y="1064"/>
                  </a:lnTo>
                  <a:lnTo>
                    <a:pt x="2718" y="1131"/>
                  </a:lnTo>
                  <a:lnTo>
                    <a:pt x="2707" y="1157"/>
                  </a:lnTo>
                  <a:lnTo>
                    <a:pt x="2686" y="1177"/>
                  </a:lnTo>
                  <a:lnTo>
                    <a:pt x="2669" y="1202"/>
                  </a:lnTo>
                  <a:lnTo>
                    <a:pt x="2673" y="1234"/>
                  </a:lnTo>
                  <a:lnTo>
                    <a:pt x="2690" y="1258"/>
                  </a:lnTo>
                  <a:lnTo>
                    <a:pt x="2682" y="1282"/>
                  </a:lnTo>
                  <a:lnTo>
                    <a:pt x="2689" y="1296"/>
                  </a:lnTo>
                  <a:lnTo>
                    <a:pt x="2705" y="1304"/>
                  </a:lnTo>
                  <a:lnTo>
                    <a:pt x="2735" y="1292"/>
                  </a:lnTo>
                  <a:lnTo>
                    <a:pt x="2772" y="1310"/>
                  </a:lnTo>
                  <a:lnTo>
                    <a:pt x="2809" y="1330"/>
                  </a:lnTo>
                  <a:lnTo>
                    <a:pt x="2823" y="1342"/>
                  </a:lnTo>
                  <a:lnTo>
                    <a:pt x="2823" y="1364"/>
                  </a:lnTo>
                  <a:lnTo>
                    <a:pt x="2779" y="1380"/>
                  </a:lnTo>
                  <a:lnTo>
                    <a:pt x="2803" y="1421"/>
                  </a:lnTo>
                  <a:lnTo>
                    <a:pt x="2788" y="1444"/>
                  </a:lnTo>
                  <a:lnTo>
                    <a:pt x="2801" y="1466"/>
                  </a:lnTo>
                  <a:lnTo>
                    <a:pt x="2796" y="1487"/>
                  </a:lnTo>
                  <a:lnTo>
                    <a:pt x="2773" y="1498"/>
                  </a:lnTo>
                  <a:lnTo>
                    <a:pt x="2760" y="1523"/>
                  </a:lnTo>
                  <a:lnTo>
                    <a:pt x="2772" y="1568"/>
                  </a:lnTo>
                  <a:lnTo>
                    <a:pt x="2743" y="1580"/>
                  </a:lnTo>
                  <a:lnTo>
                    <a:pt x="2729" y="1600"/>
                  </a:lnTo>
                  <a:lnTo>
                    <a:pt x="2739" y="1618"/>
                  </a:lnTo>
                  <a:lnTo>
                    <a:pt x="2759" y="1624"/>
                  </a:lnTo>
                  <a:lnTo>
                    <a:pt x="2794" y="1628"/>
                  </a:lnTo>
                  <a:lnTo>
                    <a:pt x="2829" y="1642"/>
                  </a:lnTo>
                  <a:lnTo>
                    <a:pt x="2855" y="1664"/>
                  </a:lnTo>
                  <a:lnTo>
                    <a:pt x="2867" y="1692"/>
                  </a:lnTo>
                  <a:lnTo>
                    <a:pt x="2866" y="1735"/>
                  </a:lnTo>
                  <a:lnTo>
                    <a:pt x="2924" y="1771"/>
                  </a:lnTo>
                  <a:lnTo>
                    <a:pt x="2941" y="1790"/>
                  </a:lnTo>
                  <a:lnTo>
                    <a:pt x="2945" y="1816"/>
                  </a:lnTo>
                  <a:lnTo>
                    <a:pt x="2967" y="1825"/>
                  </a:lnTo>
                  <a:lnTo>
                    <a:pt x="3005" y="1824"/>
                  </a:lnTo>
                  <a:lnTo>
                    <a:pt x="3019" y="1822"/>
                  </a:lnTo>
                  <a:lnTo>
                    <a:pt x="3034" y="1833"/>
                  </a:lnTo>
                  <a:lnTo>
                    <a:pt x="3043" y="1884"/>
                  </a:lnTo>
                  <a:lnTo>
                    <a:pt x="3060" y="1898"/>
                  </a:lnTo>
                  <a:lnTo>
                    <a:pt x="3098" y="1915"/>
                  </a:lnTo>
                  <a:lnTo>
                    <a:pt x="3115" y="1932"/>
                  </a:lnTo>
                  <a:lnTo>
                    <a:pt x="3123" y="1959"/>
                  </a:lnTo>
                  <a:lnTo>
                    <a:pt x="3147" y="1970"/>
                  </a:lnTo>
                  <a:lnTo>
                    <a:pt x="3191" y="1974"/>
                  </a:lnTo>
                  <a:lnTo>
                    <a:pt x="3298" y="2001"/>
                  </a:lnTo>
                  <a:lnTo>
                    <a:pt x="3343" y="1990"/>
                  </a:lnTo>
                  <a:lnTo>
                    <a:pt x="3381" y="2005"/>
                  </a:lnTo>
                  <a:lnTo>
                    <a:pt x="3426" y="1996"/>
                  </a:lnTo>
                  <a:lnTo>
                    <a:pt x="3457" y="1982"/>
                  </a:lnTo>
                  <a:lnTo>
                    <a:pt x="3477" y="2009"/>
                  </a:lnTo>
                  <a:lnTo>
                    <a:pt x="3498" y="2009"/>
                  </a:lnTo>
                  <a:lnTo>
                    <a:pt x="3520" y="1968"/>
                  </a:lnTo>
                  <a:lnTo>
                    <a:pt x="3549" y="1968"/>
                  </a:lnTo>
                  <a:lnTo>
                    <a:pt x="3597" y="1986"/>
                  </a:lnTo>
                  <a:lnTo>
                    <a:pt x="3645" y="2018"/>
                  </a:lnTo>
                  <a:lnTo>
                    <a:pt x="3661" y="2040"/>
                  </a:lnTo>
                  <a:lnTo>
                    <a:pt x="3670" y="2092"/>
                  </a:lnTo>
                  <a:lnTo>
                    <a:pt x="3697" y="2126"/>
                  </a:lnTo>
                  <a:lnTo>
                    <a:pt x="3745" y="2149"/>
                  </a:lnTo>
                  <a:lnTo>
                    <a:pt x="3860" y="2165"/>
                  </a:lnTo>
                  <a:lnTo>
                    <a:pt x="3895" y="2170"/>
                  </a:lnTo>
                  <a:lnTo>
                    <a:pt x="3937" y="2188"/>
                  </a:lnTo>
                  <a:lnTo>
                    <a:pt x="3953" y="2210"/>
                  </a:lnTo>
                  <a:lnTo>
                    <a:pt x="3984" y="2227"/>
                  </a:lnTo>
                  <a:lnTo>
                    <a:pt x="4024" y="2217"/>
                  </a:lnTo>
                  <a:lnTo>
                    <a:pt x="4076" y="2197"/>
                  </a:lnTo>
                  <a:lnTo>
                    <a:pt x="4101" y="2186"/>
                  </a:lnTo>
                  <a:lnTo>
                    <a:pt x="4119" y="2186"/>
                  </a:lnTo>
                  <a:lnTo>
                    <a:pt x="4148" y="2203"/>
                  </a:lnTo>
                  <a:lnTo>
                    <a:pt x="4177" y="2202"/>
                  </a:lnTo>
                  <a:lnTo>
                    <a:pt x="4196" y="2182"/>
                  </a:lnTo>
                  <a:lnTo>
                    <a:pt x="4199" y="2151"/>
                  </a:lnTo>
                  <a:lnTo>
                    <a:pt x="4223" y="2126"/>
                  </a:lnTo>
                  <a:lnTo>
                    <a:pt x="4246" y="2114"/>
                  </a:lnTo>
                  <a:lnTo>
                    <a:pt x="4278" y="2103"/>
                  </a:lnTo>
                  <a:lnTo>
                    <a:pt x="4311" y="2106"/>
                  </a:lnTo>
                  <a:lnTo>
                    <a:pt x="4337" y="2128"/>
                  </a:lnTo>
                  <a:lnTo>
                    <a:pt x="4369" y="2134"/>
                  </a:lnTo>
                  <a:lnTo>
                    <a:pt x="4399" y="2135"/>
                  </a:lnTo>
                  <a:lnTo>
                    <a:pt x="4430" y="2134"/>
                  </a:lnTo>
                  <a:lnTo>
                    <a:pt x="4460" y="2111"/>
                  </a:lnTo>
                  <a:lnTo>
                    <a:pt x="4483" y="2072"/>
                  </a:lnTo>
                  <a:lnTo>
                    <a:pt x="4582" y="1940"/>
                  </a:lnTo>
                  <a:lnTo>
                    <a:pt x="4636" y="1880"/>
                  </a:lnTo>
                  <a:lnTo>
                    <a:pt x="4666" y="1854"/>
                  </a:lnTo>
                  <a:lnTo>
                    <a:pt x="4685" y="1814"/>
                  </a:lnTo>
                  <a:lnTo>
                    <a:pt x="4706" y="1789"/>
                  </a:lnTo>
                  <a:lnTo>
                    <a:pt x="4737" y="1761"/>
                  </a:lnTo>
                  <a:lnTo>
                    <a:pt x="4759" y="1748"/>
                  </a:lnTo>
                  <a:lnTo>
                    <a:pt x="4784" y="1740"/>
                  </a:lnTo>
                  <a:lnTo>
                    <a:pt x="4811" y="1711"/>
                  </a:lnTo>
                  <a:lnTo>
                    <a:pt x="4825" y="1686"/>
                  </a:lnTo>
                  <a:lnTo>
                    <a:pt x="4825" y="1661"/>
                  </a:lnTo>
                  <a:lnTo>
                    <a:pt x="4802" y="1572"/>
                  </a:lnTo>
                  <a:lnTo>
                    <a:pt x="4799" y="1548"/>
                  </a:lnTo>
                  <a:lnTo>
                    <a:pt x="4798" y="1531"/>
                  </a:lnTo>
                  <a:lnTo>
                    <a:pt x="4813" y="1510"/>
                  </a:lnTo>
                  <a:lnTo>
                    <a:pt x="4833" y="1504"/>
                  </a:lnTo>
                  <a:lnTo>
                    <a:pt x="4855" y="1502"/>
                  </a:lnTo>
                  <a:lnTo>
                    <a:pt x="4877" y="1507"/>
                  </a:lnTo>
                  <a:lnTo>
                    <a:pt x="4928" y="1555"/>
                  </a:lnTo>
                  <a:lnTo>
                    <a:pt x="4970" y="1571"/>
                  </a:lnTo>
                  <a:lnTo>
                    <a:pt x="5010" y="1589"/>
                  </a:lnTo>
                  <a:lnTo>
                    <a:pt x="5064" y="1580"/>
                  </a:lnTo>
                  <a:lnTo>
                    <a:pt x="5079" y="1584"/>
                  </a:lnTo>
                  <a:lnTo>
                    <a:pt x="5088" y="1606"/>
                  </a:lnTo>
                  <a:lnTo>
                    <a:pt x="5073" y="1634"/>
                  </a:lnTo>
                  <a:lnTo>
                    <a:pt x="5081" y="1656"/>
                  </a:lnTo>
                  <a:lnTo>
                    <a:pt x="5102" y="1670"/>
                  </a:lnTo>
                  <a:lnTo>
                    <a:pt x="5168" y="1721"/>
                  </a:lnTo>
                </a:path>
              </a:pathLst>
            </a:custGeom>
            <a:noFill/>
            <a:ln w="508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8" name="Freeform 16"/>
            <p:cNvSpPr>
              <a:spLocks/>
            </p:cNvSpPr>
            <p:nvPr/>
          </p:nvSpPr>
          <p:spPr bwMode="auto">
            <a:xfrm>
              <a:off x="3252" y="1802"/>
              <a:ext cx="719" cy="280"/>
            </a:xfrm>
            <a:custGeom>
              <a:avLst/>
              <a:gdLst>
                <a:gd name="T0" fmla="*/ 0 w 774"/>
                <a:gd name="T1" fmla="*/ 238 h 304"/>
                <a:gd name="T2" fmla="*/ 73 w 774"/>
                <a:gd name="T3" fmla="*/ 213 h 304"/>
                <a:gd name="T4" fmla="*/ 97 w 774"/>
                <a:gd name="T5" fmla="*/ 196 h 304"/>
                <a:gd name="T6" fmla="*/ 139 w 774"/>
                <a:gd name="T7" fmla="*/ 191 h 304"/>
                <a:gd name="T8" fmla="*/ 185 w 774"/>
                <a:gd name="T9" fmla="*/ 199 h 304"/>
                <a:gd name="T10" fmla="*/ 215 w 774"/>
                <a:gd name="T11" fmla="*/ 180 h 304"/>
                <a:gd name="T12" fmla="*/ 227 w 774"/>
                <a:gd name="T13" fmla="*/ 144 h 304"/>
                <a:gd name="T14" fmla="*/ 255 w 774"/>
                <a:gd name="T15" fmla="*/ 130 h 304"/>
                <a:gd name="T16" fmla="*/ 281 w 774"/>
                <a:gd name="T17" fmla="*/ 134 h 304"/>
                <a:gd name="T18" fmla="*/ 296 w 774"/>
                <a:gd name="T19" fmla="*/ 139 h 304"/>
                <a:gd name="T20" fmla="*/ 315 w 774"/>
                <a:gd name="T21" fmla="*/ 134 h 304"/>
                <a:gd name="T22" fmla="*/ 324 w 774"/>
                <a:gd name="T23" fmla="*/ 119 h 304"/>
                <a:gd name="T24" fmla="*/ 331 w 774"/>
                <a:gd name="T25" fmla="*/ 88 h 304"/>
                <a:gd name="T26" fmla="*/ 339 w 774"/>
                <a:gd name="T27" fmla="*/ 61 h 304"/>
                <a:gd name="T28" fmla="*/ 359 w 774"/>
                <a:gd name="T29" fmla="*/ 41 h 304"/>
                <a:gd name="T30" fmla="*/ 382 w 774"/>
                <a:gd name="T31" fmla="*/ 30 h 304"/>
                <a:gd name="T32" fmla="*/ 407 w 774"/>
                <a:gd name="T33" fmla="*/ 25 h 304"/>
                <a:gd name="T34" fmla="*/ 430 w 774"/>
                <a:gd name="T35" fmla="*/ 30 h 304"/>
                <a:gd name="T36" fmla="*/ 453 w 774"/>
                <a:gd name="T37" fmla="*/ 36 h 304"/>
                <a:gd name="T38" fmla="*/ 476 w 774"/>
                <a:gd name="T39" fmla="*/ 44 h 304"/>
                <a:gd name="T40" fmla="*/ 490 w 774"/>
                <a:gd name="T41" fmla="*/ 56 h 304"/>
                <a:gd name="T42" fmla="*/ 491 w 774"/>
                <a:gd name="T43" fmla="*/ 74 h 304"/>
                <a:gd name="T44" fmla="*/ 479 w 774"/>
                <a:gd name="T45" fmla="*/ 92 h 304"/>
                <a:gd name="T46" fmla="*/ 459 w 774"/>
                <a:gd name="T47" fmla="*/ 102 h 304"/>
                <a:gd name="T48" fmla="*/ 456 w 774"/>
                <a:gd name="T49" fmla="*/ 119 h 304"/>
                <a:gd name="T50" fmla="*/ 476 w 774"/>
                <a:gd name="T51" fmla="*/ 134 h 304"/>
                <a:gd name="T52" fmla="*/ 505 w 774"/>
                <a:gd name="T53" fmla="*/ 135 h 304"/>
                <a:gd name="T54" fmla="*/ 524 w 774"/>
                <a:gd name="T55" fmla="*/ 134 h 304"/>
                <a:gd name="T56" fmla="*/ 556 w 774"/>
                <a:gd name="T57" fmla="*/ 111 h 304"/>
                <a:gd name="T58" fmla="*/ 572 w 774"/>
                <a:gd name="T59" fmla="*/ 88 h 304"/>
                <a:gd name="T60" fmla="*/ 565 w 774"/>
                <a:gd name="T61" fmla="*/ 64 h 304"/>
                <a:gd name="T62" fmla="*/ 572 w 774"/>
                <a:gd name="T63" fmla="*/ 44 h 304"/>
                <a:gd name="T64" fmla="*/ 591 w 774"/>
                <a:gd name="T65" fmla="*/ 42 h 304"/>
                <a:gd name="T66" fmla="*/ 616 w 774"/>
                <a:gd name="T67" fmla="*/ 38 h 304"/>
                <a:gd name="T68" fmla="*/ 621 w 774"/>
                <a:gd name="T69" fmla="*/ 0 h 3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4"/>
                <a:gd name="T106" fmla="*/ 0 h 304"/>
                <a:gd name="T107" fmla="*/ 774 w 774"/>
                <a:gd name="T108" fmla="*/ 304 h 3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4" h="304">
                  <a:moveTo>
                    <a:pt x="0" y="304"/>
                  </a:moveTo>
                  <a:lnTo>
                    <a:pt x="91" y="272"/>
                  </a:lnTo>
                  <a:lnTo>
                    <a:pt x="121" y="251"/>
                  </a:lnTo>
                  <a:lnTo>
                    <a:pt x="174" y="244"/>
                  </a:lnTo>
                  <a:lnTo>
                    <a:pt x="230" y="255"/>
                  </a:lnTo>
                  <a:lnTo>
                    <a:pt x="268" y="230"/>
                  </a:lnTo>
                  <a:lnTo>
                    <a:pt x="283" y="184"/>
                  </a:lnTo>
                  <a:lnTo>
                    <a:pt x="319" y="166"/>
                  </a:lnTo>
                  <a:lnTo>
                    <a:pt x="351" y="170"/>
                  </a:lnTo>
                  <a:lnTo>
                    <a:pt x="369" y="178"/>
                  </a:lnTo>
                  <a:lnTo>
                    <a:pt x="393" y="173"/>
                  </a:lnTo>
                  <a:lnTo>
                    <a:pt x="405" y="152"/>
                  </a:lnTo>
                  <a:lnTo>
                    <a:pt x="412" y="113"/>
                  </a:lnTo>
                  <a:lnTo>
                    <a:pt x="423" y="78"/>
                  </a:lnTo>
                  <a:lnTo>
                    <a:pt x="447" y="52"/>
                  </a:lnTo>
                  <a:lnTo>
                    <a:pt x="476" y="39"/>
                  </a:lnTo>
                  <a:lnTo>
                    <a:pt x="507" y="32"/>
                  </a:lnTo>
                  <a:lnTo>
                    <a:pt x="536" y="39"/>
                  </a:lnTo>
                  <a:lnTo>
                    <a:pt x="565" y="46"/>
                  </a:lnTo>
                  <a:lnTo>
                    <a:pt x="593" y="57"/>
                  </a:lnTo>
                  <a:lnTo>
                    <a:pt x="611" y="72"/>
                  </a:lnTo>
                  <a:lnTo>
                    <a:pt x="612" y="95"/>
                  </a:lnTo>
                  <a:lnTo>
                    <a:pt x="599" y="118"/>
                  </a:lnTo>
                  <a:lnTo>
                    <a:pt x="573" y="130"/>
                  </a:lnTo>
                  <a:lnTo>
                    <a:pt x="569" y="152"/>
                  </a:lnTo>
                  <a:lnTo>
                    <a:pt x="593" y="170"/>
                  </a:lnTo>
                  <a:lnTo>
                    <a:pt x="631" y="174"/>
                  </a:lnTo>
                  <a:lnTo>
                    <a:pt x="653" y="170"/>
                  </a:lnTo>
                  <a:lnTo>
                    <a:pt x="693" y="142"/>
                  </a:lnTo>
                  <a:lnTo>
                    <a:pt x="714" y="113"/>
                  </a:lnTo>
                  <a:lnTo>
                    <a:pt x="705" y="82"/>
                  </a:lnTo>
                  <a:lnTo>
                    <a:pt x="714" y="57"/>
                  </a:lnTo>
                  <a:lnTo>
                    <a:pt x="737" y="54"/>
                  </a:lnTo>
                  <a:lnTo>
                    <a:pt x="769" y="48"/>
                  </a:lnTo>
                  <a:lnTo>
                    <a:pt x="774" y="0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9" name="Freeform 17"/>
            <p:cNvSpPr>
              <a:spLocks/>
            </p:cNvSpPr>
            <p:nvPr/>
          </p:nvSpPr>
          <p:spPr bwMode="auto">
            <a:xfrm>
              <a:off x="3269" y="3368"/>
              <a:ext cx="820" cy="72"/>
            </a:xfrm>
            <a:custGeom>
              <a:avLst/>
              <a:gdLst>
                <a:gd name="T0" fmla="*/ 0 w 885"/>
                <a:gd name="T1" fmla="*/ 8 h 79"/>
                <a:gd name="T2" fmla="*/ 82 w 885"/>
                <a:gd name="T3" fmla="*/ 0 h 79"/>
                <a:gd name="T4" fmla="*/ 151 w 885"/>
                <a:gd name="T5" fmla="*/ 8 h 79"/>
                <a:gd name="T6" fmla="*/ 202 w 885"/>
                <a:gd name="T7" fmla="*/ 16 h 79"/>
                <a:gd name="T8" fmla="*/ 239 w 885"/>
                <a:gd name="T9" fmla="*/ 8 h 79"/>
                <a:gd name="T10" fmla="*/ 267 w 885"/>
                <a:gd name="T11" fmla="*/ 5 h 79"/>
                <a:gd name="T12" fmla="*/ 305 w 885"/>
                <a:gd name="T13" fmla="*/ 11 h 79"/>
                <a:gd name="T14" fmla="*/ 344 w 885"/>
                <a:gd name="T15" fmla="*/ 22 h 79"/>
                <a:gd name="T16" fmla="*/ 410 w 885"/>
                <a:gd name="T17" fmla="*/ 19 h 79"/>
                <a:gd name="T18" fmla="*/ 442 w 885"/>
                <a:gd name="T19" fmla="*/ 19 h 79"/>
                <a:gd name="T20" fmla="*/ 487 w 885"/>
                <a:gd name="T21" fmla="*/ 33 h 79"/>
                <a:gd name="T22" fmla="*/ 542 w 885"/>
                <a:gd name="T23" fmla="*/ 60 h 79"/>
                <a:gd name="T24" fmla="*/ 572 w 885"/>
                <a:gd name="T25" fmla="*/ 55 h 79"/>
                <a:gd name="T26" fmla="*/ 596 w 885"/>
                <a:gd name="T27" fmla="*/ 30 h 79"/>
                <a:gd name="T28" fmla="*/ 620 w 885"/>
                <a:gd name="T29" fmla="*/ 19 h 79"/>
                <a:gd name="T30" fmla="*/ 652 w 885"/>
                <a:gd name="T31" fmla="*/ 15 h 79"/>
                <a:gd name="T32" fmla="*/ 704 w 885"/>
                <a:gd name="T33" fmla="*/ 16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5"/>
                <a:gd name="T52" fmla="*/ 0 h 79"/>
                <a:gd name="T53" fmla="*/ 885 w 885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5" h="79">
                  <a:moveTo>
                    <a:pt x="0" y="11"/>
                  </a:moveTo>
                  <a:lnTo>
                    <a:pt x="103" y="0"/>
                  </a:lnTo>
                  <a:lnTo>
                    <a:pt x="190" y="11"/>
                  </a:lnTo>
                  <a:lnTo>
                    <a:pt x="254" y="22"/>
                  </a:lnTo>
                  <a:lnTo>
                    <a:pt x="300" y="11"/>
                  </a:lnTo>
                  <a:lnTo>
                    <a:pt x="336" y="5"/>
                  </a:lnTo>
                  <a:lnTo>
                    <a:pt x="383" y="14"/>
                  </a:lnTo>
                  <a:lnTo>
                    <a:pt x="432" y="29"/>
                  </a:lnTo>
                  <a:lnTo>
                    <a:pt x="515" y="25"/>
                  </a:lnTo>
                  <a:lnTo>
                    <a:pt x="556" y="25"/>
                  </a:lnTo>
                  <a:lnTo>
                    <a:pt x="613" y="43"/>
                  </a:lnTo>
                  <a:lnTo>
                    <a:pt x="681" y="79"/>
                  </a:lnTo>
                  <a:lnTo>
                    <a:pt x="719" y="72"/>
                  </a:lnTo>
                  <a:lnTo>
                    <a:pt x="749" y="40"/>
                  </a:lnTo>
                  <a:lnTo>
                    <a:pt x="779" y="25"/>
                  </a:lnTo>
                  <a:lnTo>
                    <a:pt x="820" y="21"/>
                  </a:lnTo>
                  <a:lnTo>
                    <a:pt x="885" y="22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0" name="Freeform 18"/>
            <p:cNvSpPr>
              <a:spLocks/>
            </p:cNvSpPr>
            <p:nvPr/>
          </p:nvSpPr>
          <p:spPr bwMode="auto">
            <a:xfrm>
              <a:off x="3852" y="2627"/>
              <a:ext cx="196" cy="275"/>
            </a:xfrm>
            <a:custGeom>
              <a:avLst/>
              <a:gdLst>
                <a:gd name="T0" fmla="*/ 167 w 212"/>
                <a:gd name="T1" fmla="*/ 0 h 297"/>
                <a:gd name="T2" fmla="*/ 146 w 212"/>
                <a:gd name="T3" fmla="*/ 56 h 297"/>
                <a:gd name="T4" fmla="*/ 141 w 212"/>
                <a:gd name="T5" fmla="*/ 75 h 297"/>
                <a:gd name="T6" fmla="*/ 146 w 212"/>
                <a:gd name="T7" fmla="*/ 96 h 297"/>
                <a:gd name="T8" fmla="*/ 143 w 212"/>
                <a:gd name="T9" fmla="*/ 119 h 297"/>
                <a:gd name="T10" fmla="*/ 133 w 212"/>
                <a:gd name="T11" fmla="*/ 133 h 297"/>
                <a:gd name="T12" fmla="*/ 99 w 212"/>
                <a:gd name="T13" fmla="*/ 148 h 297"/>
                <a:gd name="T14" fmla="*/ 72 w 212"/>
                <a:gd name="T15" fmla="*/ 158 h 297"/>
                <a:gd name="T16" fmla="*/ 49 w 212"/>
                <a:gd name="T17" fmla="*/ 177 h 297"/>
                <a:gd name="T18" fmla="*/ 37 w 212"/>
                <a:gd name="T19" fmla="*/ 198 h 297"/>
                <a:gd name="T20" fmla="*/ 0 w 212"/>
                <a:gd name="T21" fmla="*/ 236 h 2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2"/>
                <a:gd name="T34" fmla="*/ 0 h 297"/>
                <a:gd name="T35" fmla="*/ 212 w 212"/>
                <a:gd name="T36" fmla="*/ 297 h 2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2" h="297">
                  <a:moveTo>
                    <a:pt x="212" y="0"/>
                  </a:moveTo>
                  <a:lnTo>
                    <a:pt x="185" y="71"/>
                  </a:lnTo>
                  <a:lnTo>
                    <a:pt x="180" y="95"/>
                  </a:lnTo>
                  <a:lnTo>
                    <a:pt x="185" y="121"/>
                  </a:lnTo>
                  <a:lnTo>
                    <a:pt x="182" y="150"/>
                  </a:lnTo>
                  <a:lnTo>
                    <a:pt x="169" y="169"/>
                  </a:lnTo>
                  <a:lnTo>
                    <a:pt x="126" y="187"/>
                  </a:lnTo>
                  <a:lnTo>
                    <a:pt x="91" y="200"/>
                  </a:lnTo>
                  <a:lnTo>
                    <a:pt x="62" y="223"/>
                  </a:lnTo>
                  <a:lnTo>
                    <a:pt x="46" y="250"/>
                  </a:lnTo>
                  <a:lnTo>
                    <a:pt x="0" y="297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1" name="Freeform 19"/>
            <p:cNvSpPr>
              <a:spLocks/>
            </p:cNvSpPr>
            <p:nvPr/>
          </p:nvSpPr>
          <p:spPr bwMode="auto">
            <a:xfrm>
              <a:off x="3445" y="2424"/>
              <a:ext cx="902" cy="577"/>
            </a:xfrm>
            <a:custGeom>
              <a:avLst/>
              <a:gdLst>
                <a:gd name="T0" fmla="*/ 0 w 973"/>
                <a:gd name="T1" fmla="*/ 8 h 626"/>
                <a:gd name="T2" fmla="*/ 32 w 973"/>
                <a:gd name="T3" fmla="*/ 0 h 626"/>
                <a:gd name="T4" fmla="*/ 66 w 973"/>
                <a:gd name="T5" fmla="*/ 6 h 626"/>
                <a:gd name="T6" fmla="*/ 93 w 973"/>
                <a:gd name="T7" fmla="*/ 25 h 626"/>
                <a:gd name="T8" fmla="*/ 108 w 973"/>
                <a:gd name="T9" fmla="*/ 58 h 626"/>
                <a:gd name="T10" fmla="*/ 103 w 973"/>
                <a:gd name="T11" fmla="*/ 142 h 626"/>
                <a:gd name="T12" fmla="*/ 111 w 973"/>
                <a:gd name="T13" fmla="*/ 158 h 626"/>
                <a:gd name="T14" fmla="*/ 121 w 973"/>
                <a:gd name="T15" fmla="*/ 172 h 626"/>
                <a:gd name="T16" fmla="*/ 154 w 973"/>
                <a:gd name="T17" fmla="*/ 178 h 626"/>
                <a:gd name="T18" fmla="*/ 171 w 973"/>
                <a:gd name="T19" fmla="*/ 172 h 626"/>
                <a:gd name="T20" fmla="*/ 244 w 973"/>
                <a:gd name="T21" fmla="*/ 165 h 626"/>
                <a:gd name="T22" fmla="*/ 300 w 973"/>
                <a:gd name="T23" fmla="*/ 175 h 626"/>
                <a:gd name="T24" fmla="*/ 328 w 973"/>
                <a:gd name="T25" fmla="*/ 175 h 626"/>
                <a:gd name="T26" fmla="*/ 370 w 973"/>
                <a:gd name="T27" fmla="*/ 166 h 626"/>
                <a:gd name="T28" fmla="*/ 415 w 973"/>
                <a:gd name="T29" fmla="*/ 153 h 626"/>
                <a:gd name="T30" fmla="*/ 453 w 973"/>
                <a:gd name="T31" fmla="*/ 158 h 626"/>
                <a:gd name="T32" fmla="*/ 485 w 973"/>
                <a:gd name="T33" fmla="*/ 172 h 626"/>
                <a:gd name="T34" fmla="*/ 544 w 973"/>
                <a:gd name="T35" fmla="*/ 189 h 626"/>
                <a:gd name="T36" fmla="*/ 606 w 973"/>
                <a:gd name="T37" fmla="*/ 192 h 626"/>
                <a:gd name="T38" fmla="*/ 654 w 973"/>
                <a:gd name="T39" fmla="*/ 192 h 626"/>
                <a:gd name="T40" fmla="*/ 728 w 973"/>
                <a:gd name="T41" fmla="*/ 204 h 626"/>
                <a:gd name="T42" fmla="*/ 751 w 973"/>
                <a:gd name="T43" fmla="*/ 215 h 626"/>
                <a:gd name="T44" fmla="*/ 766 w 973"/>
                <a:gd name="T45" fmla="*/ 230 h 626"/>
                <a:gd name="T46" fmla="*/ 772 w 973"/>
                <a:gd name="T47" fmla="*/ 255 h 626"/>
                <a:gd name="T48" fmla="*/ 772 w 973"/>
                <a:gd name="T49" fmla="*/ 300 h 626"/>
                <a:gd name="T50" fmla="*/ 769 w 973"/>
                <a:gd name="T51" fmla="*/ 338 h 626"/>
                <a:gd name="T52" fmla="*/ 775 w 973"/>
                <a:gd name="T53" fmla="*/ 388 h 626"/>
                <a:gd name="T54" fmla="*/ 769 w 973"/>
                <a:gd name="T55" fmla="*/ 412 h 626"/>
                <a:gd name="T56" fmla="*/ 725 w 973"/>
                <a:gd name="T57" fmla="*/ 490 h 62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73"/>
                <a:gd name="T88" fmla="*/ 0 h 626"/>
                <a:gd name="T89" fmla="*/ 973 w 973"/>
                <a:gd name="T90" fmla="*/ 626 h 62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73" h="626">
                  <a:moveTo>
                    <a:pt x="0" y="11"/>
                  </a:moveTo>
                  <a:lnTo>
                    <a:pt x="41" y="0"/>
                  </a:lnTo>
                  <a:lnTo>
                    <a:pt x="83" y="7"/>
                  </a:lnTo>
                  <a:lnTo>
                    <a:pt x="117" y="32"/>
                  </a:lnTo>
                  <a:lnTo>
                    <a:pt x="136" y="74"/>
                  </a:lnTo>
                  <a:lnTo>
                    <a:pt x="129" y="181"/>
                  </a:lnTo>
                  <a:lnTo>
                    <a:pt x="139" y="202"/>
                  </a:lnTo>
                  <a:lnTo>
                    <a:pt x="152" y="220"/>
                  </a:lnTo>
                  <a:lnTo>
                    <a:pt x="193" y="227"/>
                  </a:lnTo>
                  <a:lnTo>
                    <a:pt x="215" y="220"/>
                  </a:lnTo>
                  <a:lnTo>
                    <a:pt x="306" y="210"/>
                  </a:lnTo>
                  <a:lnTo>
                    <a:pt x="377" y="224"/>
                  </a:lnTo>
                  <a:lnTo>
                    <a:pt x="412" y="224"/>
                  </a:lnTo>
                  <a:lnTo>
                    <a:pt x="464" y="212"/>
                  </a:lnTo>
                  <a:lnTo>
                    <a:pt x="521" y="195"/>
                  </a:lnTo>
                  <a:lnTo>
                    <a:pt x="570" y="202"/>
                  </a:lnTo>
                  <a:lnTo>
                    <a:pt x="608" y="220"/>
                  </a:lnTo>
                  <a:lnTo>
                    <a:pt x="683" y="241"/>
                  </a:lnTo>
                  <a:lnTo>
                    <a:pt x="762" y="245"/>
                  </a:lnTo>
                  <a:lnTo>
                    <a:pt x="822" y="245"/>
                  </a:lnTo>
                  <a:lnTo>
                    <a:pt x="914" y="260"/>
                  </a:lnTo>
                  <a:lnTo>
                    <a:pt x="943" y="274"/>
                  </a:lnTo>
                  <a:lnTo>
                    <a:pt x="961" y="294"/>
                  </a:lnTo>
                  <a:lnTo>
                    <a:pt x="970" y="327"/>
                  </a:lnTo>
                  <a:lnTo>
                    <a:pt x="970" y="384"/>
                  </a:lnTo>
                  <a:lnTo>
                    <a:pt x="965" y="432"/>
                  </a:lnTo>
                  <a:lnTo>
                    <a:pt x="973" y="496"/>
                  </a:lnTo>
                  <a:lnTo>
                    <a:pt x="965" y="526"/>
                  </a:lnTo>
                  <a:lnTo>
                    <a:pt x="910" y="626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2" name="Freeform 20"/>
            <p:cNvSpPr>
              <a:spLocks/>
            </p:cNvSpPr>
            <p:nvPr/>
          </p:nvSpPr>
          <p:spPr bwMode="auto">
            <a:xfrm>
              <a:off x="2890" y="2258"/>
              <a:ext cx="380" cy="454"/>
            </a:xfrm>
            <a:custGeom>
              <a:avLst/>
              <a:gdLst>
                <a:gd name="T0" fmla="*/ 326 w 410"/>
                <a:gd name="T1" fmla="*/ 0 h 494"/>
                <a:gd name="T2" fmla="*/ 252 w 410"/>
                <a:gd name="T3" fmla="*/ 77 h 494"/>
                <a:gd name="T4" fmla="*/ 207 w 410"/>
                <a:gd name="T5" fmla="*/ 101 h 494"/>
                <a:gd name="T6" fmla="*/ 188 w 410"/>
                <a:gd name="T7" fmla="*/ 103 h 494"/>
                <a:gd name="T8" fmla="*/ 171 w 410"/>
                <a:gd name="T9" fmla="*/ 109 h 494"/>
                <a:gd name="T10" fmla="*/ 164 w 410"/>
                <a:gd name="T11" fmla="*/ 119 h 494"/>
                <a:gd name="T12" fmla="*/ 158 w 410"/>
                <a:gd name="T13" fmla="*/ 131 h 494"/>
                <a:gd name="T14" fmla="*/ 153 w 410"/>
                <a:gd name="T15" fmla="*/ 167 h 494"/>
                <a:gd name="T16" fmla="*/ 157 w 410"/>
                <a:gd name="T17" fmla="*/ 179 h 494"/>
                <a:gd name="T18" fmla="*/ 153 w 410"/>
                <a:gd name="T19" fmla="*/ 192 h 494"/>
                <a:gd name="T20" fmla="*/ 141 w 410"/>
                <a:gd name="T21" fmla="*/ 214 h 494"/>
                <a:gd name="T22" fmla="*/ 111 w 410"/>
                <a:gd name="T23" fmla="*/ 238 h 494"/>
                <a:gd name="T24" fmla="*/ 78 w 410"/>
                <a:gd name="T25" fmla="*/ 257 h 494"/>
                <a:gd name="T26" fmla="*/ 56 w 410"/>
                <a:gd name="T27" fmla="*/ 266 h 494"/>
                <a:gd name="T28" fmla="*/ 44 w 410"/>
                <a:gd name="T29" fmla="*/ 279 h 494"/>
                <a:gd name="T30" fmla="*/ 35 w 410"/>
                <a:gd name="T31" fmla="*/ 301 h 494"/>
                <a:gd name="T32" fmla="*/ 18 w 410"/>
                <a:gd name="T33" fmla="*/ 329 h 494"/>
                <a:gd name="T34" fmla="*/ 0 w 410"/>
                <a:gd name="T35" fmla="*/ 383 h 4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0"/>
                <a:gd name="T55" fmla="*/ 0 h 494"/>
                <a:gd name="T56" fmla="*/ 410 w 410"/>
                <a:gd name="T57" fmla="*/ 494 h 4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0" h="494">
                  <a:moveTo>
                    <a:pt x="410" y="0"/>
                  </a:moveTo>
                  <a:lnTo>
                    <a:pt x="316" y="99"/>
                  </a:lnTo>
                  <a:lnTo>
                    <a:pt x="260" y="131"/>
                  </a:lnTo>
                  <a:lnTo>
                    <a:pt x="236" y="133"/>
                  </a:lnTo>
                  <a:lnTo>
                    <a:pt x="214" y="141"/>
                  </a:lnTo>
                  <a:lnTo>
                    <a:pt x="206" y="153"/>
                  </a:lnTo>
                  <a:lnTo>
                    <a:pt x="199" y="169"/>
                  </a:lnTo>
                  <a:lnTo>
                    <a:pt x="192" y="215"/>
                  </a:lnTo>
                  <a:lnTo>
                    <a:pt x="196" y="231"/>
                  </a:lnTo>
                  <a:lnTo>
                    <a:pt x="192" y="247"/>
                  </a:lnTo>
                  <a:lnTo>
                    <a:pt x="177" y="275"/>
                  </a:lnTo>
                  <a:lnTo>
                    <a:pt x="139" y="307"/>
                  </a:lnTo>
                  <a:lnTo>
                    <a:pt x="98" y="332"/>
                  </a:lnTo>
                  <a:lnTo>
                    <a:pt x="70" y="343"/>
                  </a:lnTo>
                  <a:lnTo>
                    <a:pt x="56" y="360"/>
                  </a:lnTo>
                  <a:lnTo>
                    <a:pt x="44" y="387"/>
                  </a:lnTo>
                  <a:lnTo>
                    <a:pt x="23" y="423"/>
                  </a:lnTo>
                  <a:lnTo>
                    <a:pt x="0" y="494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3" name="Freeform 21"/>
            <p:cNvSpPr>
              <a:spLocks/>
            </p:cNvSpPr>
            <p:nvPr/>
          </p:nvSpPr>
          <p:spPr bwMode="auto">
            <a:xfrm>
              <a:off x="3467" y="2035"/>
              <a:ext cx="336" cy="348"/>
            </a:xfrm>
            <a:custGeom>
              <a:avLst/>
              <a:gdLst>
                <a:gd name="T0" fmla="*/ 0 w 362"/>
                <a:gd name="T1" fmla="*/ 0 h 377"/>
                <a:gd name="T2" fmla="*/ 39 w 362"/>
                <a:gd name="T3" fmla="*/ 30 h 377"/>
                <a:gd name="T4" fmla="*/ 45 w 362"/>
                <a:gd name="T5" fmla="*/ 55 h 377"/>
                <a:gd name="T6" fmla="*/ 45 w 362"/>
                <a:gd name="T7" fmla="*/ 84 h 377"/>
                <a:gd name="T8" fmla="*/ 59 w 362"/>
                <a:gd name="T9" fmla="*/ 99 h 377"/>
                <a:gd name="T10" fmla="*/ 87 w 362"/>
                <a:gd name="T11" fmla="*/ 112 h 377"/>
                <a:gd name="T12" fmla="*/ 97 w 362"/>
                <a:gd name="T13" fmla="*/ 157 h 377"/>
                <a:gd name="T14" fmla="*/ 114 w 362"/>
                <a:gd name="T15" fmla="*/ 194 h 377"/>
                <a:gd name="T16" fmla="*/ 112 w 362"/>
                <a:gd name="T17" fmla="*/ 210 h 377"/>
                <a:gd name="T18" fmla="*/ 97 w 362"/>
                <a:gd name="T19" fmla="*/ 222 h 377"/>
                <a:gd name="T20" fmla="*/ 87 w 362"/>
                <a:gd name="T21" fmla="*/ 246 h 377"/>
                <a:gd name="T22" fmla="*/ 90 w 362"/>
                <a:gd name="T23" fmla="*/ 266 h 377"/>
                <a:gd name="T24" fmla="*/ 102 w 362"/>
                <a:gd name="T25" fmla="*/ 285 h 377"/>
                <a:gd name="T26" fmla="*/ 138 w 362"/>
                <a:gd name="T27" fmla="*/ 282 h 377"/>
                <a:gd name="T28" fmla="*/ 177 w 362"/>
                <a:gd name="T29" fmla="*/ 296 h 377"/>
                <a:gd name="T30" fmla="*/ 194 w 362"/>
                <a:gd name="T31" fmla="*/ 295 h 377"/>
                <a:gd name="T32" fmla="*/ 206 w 362"/>
                <a:gd name="T33" fmla="*/ 295 h 377"/>
                <a:gd name="T34" fmla="*/ 235 w 362"/>
                <a:gd name="T35" fmla="*/ 281 h 377"/>
                <a:gd name="T36" fmla="*/ 290 w 362"/>
                <a:gd name="T37" fmla="*/ 292 h 3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2"/>
                <a:gd name="T58" fmla="*/ 0 h 377"/>
                <a:gd name="T59" fmla="*/ 362 w 362"/>
                <a:gd name="T60" fmla="*/ 377 h 3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2" h="377">
                  <a:moveTo>
                    <a:pt x="0" y="0"/>
                  </a:moveTo>
                  <a:lnTo>
                    <a:pt x="49" y="39"/>
                  </a:lnTo>
                  <a:lnTo>
                    <a:pt x="56" y="70"/>
                  </a:lnTo>
                  <a:lnTo>
                    <a:pt x="57" y="107"/>
                  </a:lnTo>
                  <a:lnTo>
                    <a:pt x="74" y="126"/>
                  </a:lnTo>
                  <a:lnTo>
                    <a:pt x="109" y="142"/>
                  </a:lnTo>
                  <a:lnTo>
                    <a:pt x="121" y="199"/>
                  </a:lnTo>
                  <a:lnTo>
                    <a:pt x="142" y="246"/>
                  </a:lnTo>
                  <a:lnTo>
                    <a:pt x="140" y="266"/>
                  </a:lnTo>
                  <a:lnTo>
                    <a:pt x="122" y="282"/>
                  </a:lnTo>
                  <a:lnTo>
                    <a:pt x="109" y="313"/>
                  </a:lnTo>
                  <a:lnTo>
                    <a:pt x="112" y="338"/>
                  </a:lnTo>
                  <a:lnTo>
                    <a:pt x="128" y="363"/>
                  </a:lnTo>
                  <a:lnTo>
                    <a:pt x="173" y="359"/>
                  </a:lnTo>
                  <a:lnTo>
                    <a:pt x="222" y="377"/>
                  </a:lnTo>
                  <a:lnTo>
                    <a:pt x="242" y="376"/>
                  </a:lnTo>
                  <a:lnTo>
                    <a:pt x="258" y="376"/>
                  </a:lnTo>
                  <a:lnTo>
                    <a:pt x="294" y="356"/>
                  </a:lnTo>
                  <a:lnTo>
                    <a:pt x="362" y="370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4" name="Freeform 22"/>
            <p:cNvSpPr>
              <a:spLocks/>
            </p:cNvSpPr>
            <p:nvPr/>
          </p:nvSpPr>
          <p:spPr bwMode="auto">
            <a:xfrm>
              <a:off x="941" y="2375"/>
              <a:ext cx="257" cy="1014"/>
            </a:xfrm>
            <a:custGeom>
              <a:avLst/>
              <a:gdLst>
                <a:gd name="T0" fmla="*/ 168 w 278"/>
                <a:gd name="T1" fmla="*/ 0 h 1102"/>
                <a:gd name="T2" fmla="*/ 174 w 278"/>
                <a:gd name="T3" fmla="*/ 36 h 1102"/>
                <a:gd name="T4" fmla="*/ 172 w 278"/>
                <a:gd name="T5" fmla="*/ 63 h 1102"/>
                <a:gd name="T6" fmla="*/ 139 w 278"/>
                <a:gd name="T7" fmla="*/ 76 h 1102"/>
                <a:gd name="T8" fmla="*/ 110 w 278"/>
                <a:gd name="T9" fmla="*/ 69 h 1102"/>
                <a:gd name="T10" fmla="*/ 91 w 278"/>
                <a:gd name="T11" fmla="*/ 76 h 1102"/>
                <a:gd name="T12" fmla="*/ 67 w 278"/>
                <a:gd name="T13" fmla="*/ 121 h 1102"/>
                <a:gd name="T14" fmla="*/ 57 w 278"/>
                <a:gd name="T15" fmla="*/ 166 h 1102"/>
                <a:gd name="T16" fmla="*/ 47 w 278"/>
                <a:gd name="T17" fmla="*/ 189 h 1102"/>
                <a:gd name="T18" fmla="*/ 45 w 278"/>
                <a:gd name="T19" fmla="*/ 218 h 1102"/>
                <a:gd name="T20" fmla="*/ 69 w 278"/>
                <a:gd name="T21" fmla="*/ 233 h 1102"/>
                <a:gd name="T22" fmla="*/ 81 w 278"/>
                <a:gd name="T23" fmla="*/ 251 h 1102"/>
                <a:gd name="T24" fmla="*/ 77 w 278"/>
                <a:gd name="T25" fmla="*/ 275 h 1102"/>
                <a:gd name="T26" fmla="*/ 68 w 278"/>
                <a:gd name="T27" fmla="*/ 293 h 1102"/>
                <a:gd name="T28" fmla="*/ 48 w 278"/>
                <a:gd name="T29" fmla="*/ 304 h 1102"/>
                <a:gd name="T30" fmla="*/ 30 w 278"/>
                <a:gd name="T31" fmla="*/ 321 h 1102"/>
                <a:gd name="T32" fmla="*/ 25 w 278"/>
                <a:gd name="T33" fmla="*/ 345 h 1102"/>
                <a:gd name="T34" fmla="*/ 29 w 278"/>
                <a:gd name="T35" fmla="*/ 371 h 1102"/>
                <a:gd name="T36" fmla="*/ 47 w 278"/>
                <a:gd name="T37" fmla="*/ 391 h 1102"/>
                <a:gd name="T38" fmla="*/ 45 w 278"/>
                <a:gd name="T39" fmla="*/ 415 h 1102"/>
                <a:gd name="T40" fmla="*/ 25 w 278"/>
                <a:gd name="T41" fmla="*/ 442 h 1102"/>
                <a:gd name="T42" fmla="*/ 6 w 278"/>
                <a:gd name="T43" fmla="*/ 463 h 1102"/>
                <a:gd name="T44" fmla="*/ 0 w 278"/>
                <a:gd name="T45" fmla="*/ 495 h 1102"/>
                <a:gd name="T46" fmla="*/ 4 w 278"/>
                <a:gd name="T47" fmla="*/ 513 h 1102"/>
                <a:gd name="T48" fmla="*/ 22 w 278"/>
                <a:gd name="T49" fmla="*/ 565 h 1102"/>
                <a:gd name="T50" fmla="*/ 46 w 278"/>
                <a:gd name="T51" fmla="*/ 586 h 1102"/>
                <a:gd name="T52" fmla="*/ 77 w 278"/>
                <a:gd name="T53" fmla="*/ 598 h 1102"/>
                <a:gd name="T54" fmla="*/ 98 w 278"/>
                <a:gd name="T55" fmla="*/ 610 h 1102"/>
                <a:gd name="T56" fmla="*/ 105 w 278"/>
                <a:gd name="T57" fmla="*/ 646 h 1102"/>
                <a:gd name="T58" fmla="*/ 130 w 278"/>
                <a:gd name="T59" fmla="*/ 658 h 1102"/>
                <a:gd name="T60" fmla="*/ 147 w 278"/>
                <a:gd name="T61" fmla="*/ 674 h 1102"/>
                <a:gd name="T62" fmla="*/ 160 w 278"/>
                <a:gd name="T63" fmla="*/ 699 h 1102"/>
                <a:gd name="T64" fmla="*/ 168 w 278"/>
                <a:gd name="T65" fmla="*/ 723 h 1102"/>
                <a:gd name="T66" fmla="*/ 177 w 278"/>
                <a:gd name="T67" fmla="*/ 756 h 1102"/>
                <a:gd name="T68" fmla="*/ 220 w 278"/>
                <a:gd name="T69" fmla="*/ 858 h 11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8"/>
                <a:gd name="T106" fmla="*/ 0 h 1102"/>
                <a:gd name="T107" fmla="*/ 278 w 278"/>
                <a:gd name="T108" fmla="*/ 1102 h 11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8" h="1102">
                  <a:moveTo>
                    <a:pt x="213" y="0"/>
                  </a:moveTo>
                  <a:lnTo>
                    <a:pt x="220" y="46"/>
                  </a:lnTo>
                  <a:lnTo>
                    <a:pt x="217" y="80"/>
                  </a:lnTo>
                  <a:lnTo>
                    <a:pt x="175" y="98"/>
                  </a:lnTo>
                  <a:lnTo>
                    <a:pt x="139" y="89"/>
                  </a:lnTo>
                  <a:lnTo>
                    <a:pt x="115" y="98"/>
                  </a:lnTo>
                  <a:lnTo>
                    <a:pt x="85" y="155"/>
                  </a:lnTo>
                  <a:lnTo>
                    <a:pt x="73" y="213"/>
                  </a:lnTo>
                  <a:lnTo>
                    <a:pt x="60" y="242"/>
                  </a:lnTo>
                  <a:lnTo>
                    <a:pt x="57" y="280"/>
                  </a:lnTo>
                  <a:lnTo>
                    <a:pt x="88" y="299"/>
                  </a:lnTo>
                  <a:lnTo>
                    <a:pt x="103" y="323"/>
                  </a:lnTo>
                  <a:lnTo>
                    <a:pt x="97" y="353"/>
                  </a:lnTo>
                  <a:lnTo>
                    <a:pt x="86" y="376"/>
                  </a:lnTo>
                  <a:lnTo>
                    <a:pt x="61" y="390"/>
                  </a:lnTo>
                  <a:lnTo>
                    <a:pt x="38" y="412"/>
                  </a:lnTo>
                  <a:lnTo>
                    <a:pt x="31" y="443"/>
                  </a:lnTo>
                  <a:lnTo>
                    <a:pt x="36" y="476"/>
                  </a:lnTo>
                  <a:lnTo>
                    <a:pt x="60" y="502"/>
                  </a:lnTo>
                  <a:lnTo>
                    <a:pt x="57" y="532"/>
                  </a:lnTo>
                  <a:lnTo>
                    <a:pt x="31" y="567"/>
                  </a:lnTo>
                  <a:lnTo>
                    <a:pt x="8" y="595"/>
                  </a:lnTo>
                  <a:lnTo>
                    <a:pt x="0" y="636"/>
                  </a:lnTo>
                  <a:lnTo>
                    <a:pt x="4" y="659"/>
                  </a:lnTo>
                  <a:lnTo>
                    <a:pt x="28" y="725"/>
                  </a:lnTo>
                  <a:lnTo>
                    <a:pt x="58" y="752"/>
                  </a:lnTo>
                  <a:lnTo>
                    <a:pt x="97" y="767"/>
                  </a:lnTo>
                  <a:lnTo>
                    <a:pt x="124" y="782"/>
                  </a:lnTo>
                  <a:lnTo>
                    <a:pt x="133" y="829"/>
                  </a:lnTo>
                  <a:lnTo>
                    <a:pt x="164" y="844"/>
                  </a:lnTo>
                  <a:lnTo>
                    <a:pt x="186" y="866"/>
                  </a:lnTo>
                  <a:lnTo>
                    <a:pt x="202" y="898"/>
                  </a:lnTo>
                  <a:lnTo>
                    <a:pt x="213" y="928"/>
                  </a:lnTo>
                  <a:lnTo>
                    <a:pt x="225" y="971"/>
                  </a:lnTo>
                  <a:lnTo>
                    <a:pt x="278" y="1102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5" name="Freeform 23"/>
            <p:cNvSpPr>
              <a:spLocks/>
            </p:cNvSpPr>
            <p:nvPr/>
          </p:nvSpPr>
          <p:spPr bwMode="auto">
            <a:xfrm>
              <a:off x="3564" y="2162"/>
              <a:ext cx="203" cy="41"/>
            </a:xfrm>
            <a:custGeom>
              <a:avLst/>
              <a:gdLst>
                <a:gd name="T0" fmla="*/ 173 w 220"/>
                <a:gd name="T1" fmla="*/ 29 h 43"/>
                <a:gd name="T2" fmla="*/ 123 w 220"/>
                <a:gd name="T3" fmla="*/ 24 h 43"/>
                <a:gd name="T4" fmla="*/ 91 w 220"/>
                <a:gd name="T5" fmla="*/ 19 h 43"/>
                <a:gd name="T6" fmla="*/ 41 w 220"/>
                <a:gd name="T7" fmla="*/ 37 h 43"/>
                <a:gd name="T8" fmla="*/ 0 w 220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0"/>
                <a:gd name="T16" fmla="*/ 0 h 43"/>
                <a:gd name="T17" fmla="*/ 220 w 220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0" h="43">
                  <a:moveTo>
                    <a:pt x="220" y="32"/>
                  </a:moveTo>
                  <a:lnTo>
                    <a:pt x="156" y="27"/>
                  </a:lnTo>
                  <a:lnTo>
                    <a:pt x="116" y="22"/>
                  </a:lnTo>
                  <a:lnTo>
                    <a:pt x="52" y="43"/>
                  </a:ln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6" name="Text Box 24"/>
            <p:cNvSpPr txBox="1">
              <a:spLocks noChangeArrowheads="1"/>
            </p:cNvSpPr>
            <p:nvPr/>
          </p:nvSpPr>
          <p:spPr bwMode="auto">
            <a:xfrm>
              <a:off x="2173" y="2685"/>
              <a:ext cx="453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300" dirty="0">
                  <a:solidFill>
                    <a:srgbClr val="AFA389"/>
                  </a:solidFill>
                  <a:latin typeface="Times New Roman" pitchFamily="18" charset="0"/>
                </a:rPr>
                <a:t>Oregon</a:t>
              </a:r>
            </a:p>
          </p:txBody>
        </p:sp>
        <p:sp>
          <p:nvSpPr>
            <p:cNvPr id="187" name="Text Box 25"/>
            <p:cNvSpPr txBox="1">
              <a:spLocks noChangeArrowheads="1"/>
            </p:cNvSpPr>
            <p:nvPr/>
          </p:nvSpPr>
          <p:spPr bwMode="auto">
            <a:xfrm>
              <a:off x="4182" y="3254"/>
              <a:ext cx="375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300" dirty="0">
                  <a:solidFill>
                    <a:srgbClr val="AFA389"/>
                  </a:solidFill>
                  <a:latin typeface="Times New Roman" pitchFamily="18" charset="0"/>
                </a:rPr>
                <a:t>Idaho</a:t>
              </a:r>
            </a:p>
          </p:txBody>
        </p:sp>
        <p:sp>
          <p:nvSpPr>
            <p:cNvPr id="188" name="Freeform 26"/>
            <p:cNvSpPr>
              <a:spLocks/>
            </p:cNvSpPr>
            <p:nvPr/>
          </p:nvSpPr>
          <p:spPr bwMode="auto">
            <a:xfrm>
              <a:off x="3238" y="765"/>
              <a:ext cx="8" cy="1304"/>
            </a:xfrm>
            <a:custGeom>
              <a:avLst/>
              <a:gdLst>
                <a:gd name="T0" fmla="*/ 21 w 5"/>
                <a:gd name="T1" fmla="*/ 0 h 1077"/>
                <a:gd name="T2" fmla="*/ 0 w 5"/>
                <a:gd name="T3" fmla="*/ 1912 h 1077"/>
                <a:gd name="T4" fmla="*/ 0 60000 65536"/>
                <a:gd name="T5" fmla="*/ 0 60000 65536"/>
                <a:gd name="T6" fmla="*/ 0 w 5"/>
                <a:gd name="T7" fmla="*/ 0 h 1077"/>
                <a:gd name="T8" fmla="*/ 5 w 5"/>
                <a:gd name="T9" fmla="*/ 1077 h 107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077">
                  <a:moveTo>
                    <a:pt x="5" y="0"/>
                  </a:moveTo>
                  <a:lnTo>
                    <a:pt x="0" y="1077"/>
                  </a:lnTo>
                </a:path>
              </a:pathLst>
            </a:custGeom>
            <a:noFill/>
            <a:ln w="38100" cmpd="sng">
              <a:solidFill>
                <a:srgbClr val="CFC08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9" name="Text Box 27"/>
            <p:cNvSpPr txBox="1">
              <a:spLocks noChangeArrowheads="1"/>
            </p:cNvSpPr>
            <p:nvPr/>
          </p:nvSpPr>
          <p:spPr bwMode="auto">
            <a:xfrm rot="-4701192">
              <a:off x="766" y="2585"/>
              <a:ext cx="273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900" i="1" dirty="0">
                  <a:solidFill>
                    <a:srgbClr val="6DAF6B"/>
                  </a:solidFill>
                  <a:latin typeface="Times New Roman" pitchFamily="18" charset="0"/>
                </a:rPr>
                <a:t>River</a:t>
              </a:r>
            </a:p>
          </p:txBody>
        </p:sp>
        <p:sp>
          <p:nvSpPr>
            <p:cNvPr id="190" name="Text Box 28"/>
            <p:cNvSpPr txBox="1">
              <a:spLocks noChangeArrowheads="1"/>
            </p:cNvSpPr>
            <p:nvPr/>
          </p:nvSpPr>
          <p:spPr bwMode="auto">
            <a:xfrm rot="-4961454">
              <a:off x="623" y="2874"/>
              <a:ext cx="43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900" i="1" dirty="0">
                  <a:solidFill>
                    <a:srgbClr val="6DAF6B"/>
                  </a:solidFill>
                  <a:latin typeface="Times New Roman" pitchFamily="18" charset="0"/>
                </a:rPr>
                <a:t>Willamette</a:t>
              </a:r>
            </a:p>
          </p:txBody>
        </p:sp>
        <p:sp>
          <p:nvSpPr>
            <p:cNvPr id="191" name="Freeform 29"/>
            <p:cNvSpPr>
              <a:spLocks/>
            </p:cNvSpPr>
            <p:nvPr/>
          </p:nvSpPr>
          <p:spPr bwMode="auto">
            <a:xfrm>
              <a:off x="3814" y="525"/>
              <a:ext cx="42" cy="621"/>
            </a:xfrm>
            <a:custGeom>
              <a:avLst/>
              <a:gdLst>
                <a:gd name="T0" fmla="*/ 15 w 45"/>
                <a:gd name="T1" fmla="*/ 0 h 674"/>
                <a:gd name="T2" fmla="*/ 31 w 45"/>
                <a:gd name="T3" fmla="*/ 103 h 674"/>
                <a:gd name="T4" fmla="*/ 35 w 45"/>
                <a:gd name="T5" fmla="*/ 165 h 674"/>
                <a:gd name="T6" fmla="*/ 0 w 45"/>
                <a:gd name="T7" fmla="*/ 307 h 674"/>
                <a:gd name="T8" fmla="*/ 13 w 45"/>
                <a:gd name="T9" fmla="*/ 388 h 674"/>
                <a:gd name="T10" fmla="*/ 7 w 45"/>
                <a:gd name="T11" fmla="*/ 437 h 674"/>
                <a:gd name="T12" fmla="*/ 36 w 45"/>
                <a:gd name="T13" fmla="*/ 527 h 6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674"/>
                <a:gd name="T23" fmla="*/ 45 w 45"/>
                <a:gd name="T24" fmla="*/ 674 h 6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674">
                  <a:moveTo>
                    <a:pt x="18" y="0"/>
                  </a:moveTo>
                  <a:lnTo>
                    <a:pt x="37" y="132"/>
                  </a:lnTo>
                  <a:lnTo>
                    <a:pt x="44" y="211"/>
                  </a:lnTo>
                  <a:lnTo>
                    <a:pt x="0" y="392"/>
                  </a:lnTo>
                  <a:lnTo>
                    <a:pt x="16" y="496"/>
                  </a:lnTo>
                  <a:lnTo>
                    <a:pt x="7" y="558"/>
                  </a:lnTo>
                  <a:lnTo>
                    <a:pt x="45" y="674"/>
                  </a:lnTo>
                </a:path>
              </a:pathLst>
            </a:custGeom>
            <a:noFill/>
            <a:ln w="508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2" name="Freeform 30"/>
            <p:cNvSpPr>
              <a:spLocks/>
            </p:cNvSpPr>
            <p:nvPr/>
          </p:nvSpPr>
          <p:spPr bwMode="auto">
            <a:xfrm>
              <a:off x="2943" y="653"/>
              <a:ext cx="1350" cy="961"/>
            </a:xfrm>
            <a:custGeom>
              <a:avLst/>
              <a:gdLst>
                <a:gd name="T0" fmla="*/ 0 w 1454"/>
                <a:gd name="T1" fmla="*/ 15 h 1044"/>
                <a:gd name="T2" fmla="*/ 12 w 1454"/>
                <a:gd name="T3" fmla="*/ 21 h 1044"/>
                <a:gd name="T4" fmla="*/ 43 w 1454"/>
                <a:gd name="T5" fmla="*/ 17 h 1044"/>
                <a:gd name="T6" fmla="*/ 64 w 1454"/>
                <a:gd name="T7" fmla="*/ 6 h 1044"/>
                <a:gd name="T8" fmla="*/ 90 w 1454"/>
                <a:gd name="T9" fmla="*/ 0 h 1044"/>
                <a:gd name="T10" fmla="*/ 113 w 1454"/>
                <a:gd name="T11" fmla="*/ 6 h 1044"/>
                <a:gd name="T12" fmla="*/ 133 w 1454"/>
                <a:gd name="T13" fmla="*/ 23 h 1044"/>
                <a:gd name="T14" fmla="*/ 139 w 1454"/>
                <a:gd name="T15" fmla="*/ 42 h 1044"/>
                <a:gd name="T16" fmla="*/ 162 w 1454"/>
                <a:gd name="T17" fmla="*/ 271 h 1044"/>
                <a:gd name="T18" fmla="*/ 172 w 1454"/>
                <a:gd name="T19" fmla="*/ 302 h 1044"/>
                <a:gd name="T20" fmla="*/ 189 w 1454"/>
                <a:gd name="T21" fmla="*/ 329 h 1044"/>
                <a:gd name="T22" fmla="*/ 190 w 1454"/>
                <a:gd name="T23" fmla="*/ 345 h 1044"/>
                <a:gd name="T24" fmla="*/ 179 w 1454"/>
                <a:gd name="T25" fmla="*/ 367 h 1044"/>
                <a:gd name="T26" fmla="*/ 181 w 1454"/>
                <a:gd name="T27" fmla="*/ 388 h 1044"/>
                <a:gd name="T28" fmla="*/ 192 w 1454"/>
                <a:gd name="T29" fmla="*/ 417 h 1044"/>
                <a:gd name="T30" fmla="*/ 200 w 1454"/>
                <a:gd name="T31" fmla="*/ 450 h 1044"/>
                <a:gd name="T32" fmla="*/ 258 w 1454"/>
                <a:gd name="T33" fmla="*/ 458 h 1044"/>
                <a:gd name="T34" fmla="*/ 304 w 1454"/>
                <a:gd name="T35" fmla="*/ 461 h 1044"/>
                <a:gd name="T36" fmla="*/ 348 w 1454"/>
                <a:gd name="T37" fmla="*/ 481 h 1044"/>
                <a:gd name="T38" fmla="*/ 403 w 1454"/>
                <a:gd name="T39" fmla="*/ 428 h 1044"/>
                <a:gd name="T40" fmla="*/ 452 w 1454"/>
                <a:gd name="T41" fmla="*/ 447 h 1044"/>
                <a:gd name="T42" fmla="*/ 500 w 1454"/>
                <a:gd name="T43" fmla="*/ 492 h 1044"/>
                <a:gd name="T44" fmla="*/ 590 w 1454"/>
                <a:gd name="T45" fmla="*/ 519 h 1044"/>
                <a:gd name="T46" fmla="*/ 644 w 1454"/>
                <a:gd name="T47" fmla="*/ 525 h 1044"/>
                <a:gd name="T48" fmla="*/ 659 w 1454"/>
                <a:gd name="T49" fmla="*/ 542 h 1044"/>
                <a:gd name="T50" fmla="*/ 669 w 1454"/>
                <a:gd name="T51" fmla="*/ 561 h 1044"/>
                <a:gd name="T52" fmla="*/ 663 w 1454"/>
                <a:gd name="T53" fmla="*/ 593 h 1044"/>
                <a:gd name="T54" fmla="*/ 676 w 1454"/>
                <a:gd name="T55" fmla="*/ 606 h 1044"/>
                <a:gd name="T56" fmla="*/ 736 w 1454"/>
                <a:gd name="T57" fmla="*/ 626 h 1044"/>
                <a:gd name="T58" fmla="*/ 747 w 1454"/>
                <a:gd name="T59" fmla="*/ 641 h 1044"/>
                <a:gd name="T60" fmla="*/ 777 w 1454"/>
                <a:gd name="T61" fmla="*/ 701 h 1044"/>
                <a:gd name="T62" fmla="*/ 799 w 1454"/>
                <a:gd name="T63" fmla="*/ 718 h 1044"/>
                <a:gd name="T64" fmla="*/ 877 w 1454"/>
                <a:gd name="T65" fmla="*/ 726 h 1044"/>
                <a:gd name="T66" fmla="*/ 900 w 1454"/>
                <a:gd name="T67" fmla="*/ 731 h 1044"/>
                <a:gd name="T68" fmla="*/ 934 w 1454"/>
                <a:gd name="T69" fmla="*/ 750 h 1044"/>
                <a:gd name="T70" fmla="*/ 988 w 1454"/>
                <a:gd name="T71" fmla="*/ 778 h 1044"/>
                <a:gd name="T72" fmla="*/ 1031 w 1454"/>
                <a:gd name="T73" fmla="*/ 800 h 1044"/>
                <a:gd name="T74" fmla="*/ 1089 w 1454"/>
                <a:gd name="T75" fmla="*/ 815 h 1044"/>
                <a:gd name="T76" fmla="*/ 1102 w 1454"/>
                <a:gd name="T77" fmla="*/ 812 h 1044"/>
                <a:gd name="T78" fmla="*/ 1114 w 1454"/>
                <a:gd name="T79" fmla="*/ 805 h 1044"/>
                <a:gd name="T80" fmla="*/ 1123 w 1454"/>
                <a:gd name="T81" fmla="*/ 792 h 1044"/>
                <a:gd name="T82" fmla="*/ 1121 w 1454"/>
                <a:gd name="T83" fmla="*/ 771 h 1044"/>
                <a:gd name="T84" fmla="*/ 1107 w 1454"/>
                <a:gd name="T85" fmla="*/ 753 h 1044"/>
                <a:gd name="T86" fmla="*/ 1100 w 1454"/>
                <a:gd name="T87" fmla="*/ 728 h 1044"/>
                <a:gd name="T88" fmla="*/ 1101 w 1454"/>
                <a:gd name="T89" fmla="*/ 690 h 1044"/>
                <a:gd name="T90" fmla="*/ 1163 w 1454"/>
                <a:gd name="T91" fmla="*/ 583 h 1044"/>
                <a:gd name="T92" fmla="*/ 1127 w 1454"/>
                <a:gd name="T93" fmla="*/ 536 h 1044"/>
                <a:gd name="T94" fmla="*/ 1127 w 1454"/>
                <a:gd name="T95" fmla="*/ 447 h 104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54"/>
                <a:gd name="T145" fmla="*/ 0 h 1044"/>
                <a:gd name="T146" fmla="*/ 1454 w 1454"/>
                <a:gd name="T147" fmla="*/ 1044 h 104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54" h="1044">
                  <a:moveTo>
                    <a:pt x="0" y="19"/>
                  </a:moveTo>
                  <a:lnTo>
                    <a:pt x="15" y="27"/>
                  </a:lnTo>
                  <a:lnTo>
                    <a:pt x="54" y="22"/>
                  </a:lnTo>
                  <a:lnTo>
                    <a:pt x="80" y="8"/>
                  </a:lnTo>
                  <a:lnTo>
                    <a:pt x="112" y="0"/>
                  </a:lnTo>
                  <a:lnTo>
                    <a:pt x="141" y="8"/>
                  </a:lnTo>
                  <a:lnTo>
                    <a:pt x="166" y="29"/>
                  </a:lnTo>
                  <a:lnTo>
                    <a:pt x="175" y="54"/>
                  </a:lnTo>
                  <a:lnTo>
                    <a:pt x="201" y="347"/>
                  </a:lnTo>
                  <a:lnTo>
                    <a:pt x="214" y="387"/>
                  </a:lnTo>
                  <a:lnTo>
                    <a:pt x="237" y="421"/>
                  </a:lnTo>
                  <a:lnTo>
                    <a:pt x="238" y="442"/>
                  </a:lnTo>
                  <a:lnTo>
                    <a:pt x="224" y="471"/>
                  </a:lnTo>
                  <a:lnTo>
                    <a:pt x="226" y="496"/>
                  </a:lnTo>
                  <a:lnTo>
                    <a:pt x="240" y="534"/>
                  </a:lnTo>
                  <a:lnTo>
                    <a:pt x="250" y="577"/>
                  </a:lnTo>
                  <a:lnTo>
                    <a:pt x="322" y="588"/>
                  </a:lnTo>
                  <a:lnTo>
                    <a:pt x="379" y="591"/>
                  </a:lnTo>
                  <a:lnTo>
                    <a:pt x="435" y="616"/>
                  </a:lnTo>
                  <a:lnTo>
                    <a:pt x="503" y="549"/>
                  </a:lnTo>
                  <a:lnTo>
                    <a:pt x="564" y="574"/>
                  </a:lnTo>
                  <a:lnTo>
                    <a:pt x="624" y="630"/>
                  </a:lnTo>
                  <a:lnTo>
                    <a:pt x="737" y="666"/>
                  </a:lnTo>
                  <a:lnTo>
                    <a:pt x="805" y="673"/>
                  </a:lnTo>
                  <a:lnTo>
                    <a:pt x="824" y="695"/>
                  </a:lnTo>
                  <a:lnTo>
                    <a:pt x="835" y="719"/>
                  </a:lnTo>
                  <a:lnTo>
                    <a:pt x="828" y="761"/>
                  </a:lnTo>
                  <a:lnTo>
                    <a:pt x="844" y="777"/>
                  </a:lnTo>
                  <a:lnTo>
                    <a:pt x="920" y="803"/>
                  </a:lnTo>
                  <a:lnTo>
                    <a:pt x="934" y="821"/>
                  </a:lnTo>
                  <a:lnTo>
                    <a:pt x="971" y="899"/>
                  </a:lnTo>
                  <a:lnTo>
                    <a:pt x="998" y="920"/>
                  </a:lnTo>
                  <a:lnTo>
                    <a:pt x="1096" y="931"/>
                  </a:lnTo>
                  <a:lnTo>
                    <a:pt x="1124" y="937"/>
                  </a:lnTo>
                  <a:lnTo>
                    <a:pt x="1168" y="961"/>
                  </a:lnTo>
                  <a:lnTo>
                    <a:pt x="1234" y="997"/>
                  </a:lnTo>
                  <a:lnTo>
                    <a:pt x="1288" y="1026"/>
                  </a:lnTo>
                  <a:lnTo>
                    <a:pt x="1360" y="1044"/>
                  </a:lnTo>
                  <a:lnTo>
                    <a:pt x="1376" y="1041"/>
                  </a:lnTo>
                  <a:lnTo>
                    <a:pt x="1392" y="1031"/>
                  </a:lnTo>
                  <a:lnTo>
                    <a:pt x="1402" y="1015"/>
                  </a:lnTo>
                  <a:lnTo>
                    <a:pt x="1400" y="989"/>
                  </a:lnTo>
                  <a:lnTo>
                    <a:pt x="1383" y="966"/>
                  </a:lnTo>
                  <a:lnTo>
                    <a:pt x="1374" y="933"/>
                  </a:lnTo>
                  <a:lnTo>
                    <a:pt x="1375" y="885"/>
                  </a:lnTo>
                  <a:lnTo>
                    <a:pt x="1454" y="747"/>
                  </a:lnTo>
                  <a:lnTo>
                    <a:pt x="1409" y="687"/>
                  </a:lnTo>
                  <a:lnTo>
                    <a:pt x="1409" y="574"/>
                  </a:lnTo>
                </a:path>
              </a:pathLst>
            </a:custGeom>
            <a:noFill/>
            <a:ln w="508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3" name="Freeform 31"/>
            <p:cNvSpPr>
              <a:spLocks/>
            </p:cNvSpPr>
            <p:nvPr/>
          </p:nvSpPr>
          <p:spPr bwMode="auto">
            <a:xfrm>
              <a:off x="3364" y="1115"/>
              <a:ext cx="189" cy="278"/>
            </a:xfrm>
            <a:custGeom>
              <a:avLst/>
              <a:gdLst>
                <a:gd name="T0" fmla="*/ 103 w 204"/>
                <a:gd name="T1" fmla="*/ 9 h 303"/>
                <a:gd name="T2" fmla="*/ 129 w 204"/>
                <a:gd name="T3" fmla="*/ 41 h 303"/>
                <a:gd name="T4" fmla="*/ 136 w 204"/>
                <a:gd name="T5" fmla="*/ 58 h 303"/>
                <a:gd name="T6" fmla="*/ 148 w 204"/>
                <a:gd name="T7" fmla="*/ 76 h 303"/>
                <a:gd name="T8" fmla="*/ 153 w 204"/>
                <a:gd name="T9" fmla="*/ 88 h 303"/>
                <a:gd name="T10" fmla="*/ 162 w 204"/>
                <a:gd name="T11" fmla="*/ 100 h 303"/>
                <a:gd name="T12" fmla="*/ 143 w 204"/>
                <a:gd name="T13" fmla="*/ 114 h 303"/>
                <a:gd name="T14" fmla="*/ 115 w 204"/>
                <a:gd name="T15" fmla="*/ 119 h 303"/>
                <a:gd name="T16" fmla="*/ 104 w 204"/>
                <a:gd name="T17" fmla="*/ 130 h 303"/>
                <a:gd name="T18" fmla="*/ 93 w 204"/>
                <a:gd name="T19" fmla="*/ 143 h 303"/>
                <a:gd name="T20" fmla="*/ 90 w 204"/>
                <a:gd name="T21" fmla="*/ 160 h 303"/>
                <a:gd name="T22" fmla="*/ 82 w 204"/>
                <a:gd name="T23" fmla="*/ 175 h 303"/>
                <a:gd name="T24" fmla="*/ 72 w 204"/>
                <a:gd name="T25" fmla="*/ 183 h 303"/>
                <a:gd name="T26" fmla="*/ 67 w 204"/>
                <a:gd name="T27" fmla="*/ 199 h 303"/>
                <a:gd name="T28" fmla="*/ 56 w 204"/>
                <a:gd name="T29" fmla="*/ 210 h 303"/>
                <a:gd name="T30" fmla="*/ 52 w 204"/>
                <a:gd name="T31" fmla="*/ 223 h 303"/>
                <a:gd name="T32" fmla="*/ 28 w 204"/>
                <a:gd name="T33" fmla="*/ 234 h 303"/>
                <a:gd name="T34" fmla="*/ 18 w 204"/>
                <a:gd name="T35" fmla="*/ 219 h 303"/>
                <a:gd name="T36" fmla="*/ 28 w 204"/>
                <a:gd name="T37" fmla="*/ 205 h 303"/>
                <a:gd name="T38" fmla="*/ 28 w 204"/>
                <a:gd name="T39" fmla="*/ 188 h 303"/>
                <a:gd name="T40" fmla="*/ 16 w 204"/>
                <a:gd name="T41" fmla="*/ 184 h 303"/>
                <a:gd name="T42" fmla="*/ 18 w 204"/>
                <a:gd name="T43" fmla="*/ 168 h 303"/>
                <a:gd name="T44" fmla="*/ 21 w 204"/>
                <a:gd name="T45" fmla="*/ 157 h 303"/>
                <a:gd name="T46" fmla="*/ 31 w 204"/>
                <a:gd name="T47" fmla="*/ 141 h 303"/>
                <a:gd name="T48" fmla="*/ 45 w 204"/>
                <a:gd name="T49" fmla="*/ 125 h 303"/>
                <a:gd name="T50" fmla="*/ 52 w 204"/>
                <a:gd name="T51" fmla="*/ 116 h 303"/>
                <a:gd name="T52" fmla="*/ 55 w 204"/>
                <a:gd name="T53" fmla="*/ 99 h 303"/>
                <a:gd name="T54" fmla="*/ 74 w 204"/>
                <a:gd name="T55" fmla="*/ 94 h 303"/>
                <a:gd name="T56" fmla="*/ 81 w 204"/>
                <a:gd name="T57" fmla="*/ 76 h 303"/>
                <a:gd name="T58" fmla="*/ 76 w 204"/>
                <a:gd name="T59" fmla="*/ 55 h 303"/>
                <a:gd name="T60" fmla="*/ 51 w 204"/>
                <a:gd name="T61" fmla="*/ 49 h 303"/>
                <a:gd name="T62" fmla="*/ 28 w 204"/>
                <a:gd name="T63" fmla="*/ 61 h 303"/>
                <a:gd name="T64" fmla="*/ 0 w 204"/>
                <a:gd name="T65" fmla="*/ 69 h 303"/>
                <a:gd name="T66" fmla="*/ 7 w 204"/>
                <a:gd name="T67" fmla="*/ 49 h 303"/>
                <a:gd name="T68" fmla="*/ 24 w 204"/>
                <a:gd name="T69" fmla="*/ 28 h 303"/>
                <a:gd name="T70" fmla="*/ 43 w 204"/>
                <a:gd name="T71" fmla="*/ 16 h 303"/>
                <a:gd name="T72" fmla="*/ 56 w 204"/>
                <a:gd name="T73" fmla="*/ 6 h 303"/>
                <a:gd name="T74" fmla="*/ 79 w 204"/>
                <a:gd name="T75" fmla="*/ 0 h 303"/>
                <a:gd name="T76" fmla="*/ 103 w 204"/>
                <a:gd name="T77" fmla="*/ 9 h 30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4"/>
                <a:gd name="T118" fmla="*/ 0 h 303"/>
                <a:gd name="T119" fmla="*/ 204 w 204"/>
                <a:gd name="T120" fmla="*/ 303 h 30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4" h="303">
                  <a:moveTo>
                    <a:pt x="130" y="12"/>
                  </a:moveTo>
                  <a:lnTo>
                    <a:pt x="162" y="53"/>
                  </a:lnTo>
                  <a:lnTo>
                    <a:pt x="172" y="75"/>
                  </a:lnTo>
                  <a:lnTo>
                    <a:pt x="187" y="99"/>
                  </a:lnTo>
                  <a:lnTo>
                    <a:pt x="192" y="114"/>
                  </a:lnTo>
                  <a:lnTo>
                    <a:pt x="204" y="130"/>
                  </a:lnTo>
                  <a:lnTo>
                    <a:pt x="179" y="147"/>
                  </a:lnTo>
                  <a:lnTo>
                    <a:pt x="145" y="155"/>
                  </a:lnTo>
                  <a:lnTo>
                    <a:pt x="131" y="169"/>
                  </a:lnTo>
                  <a:lnTo>
                    <a:pt x="117" y="185"/>
                  </a:lnTo>
                  <a:lnTo>
                    <a:pt x="113" y="207"/>
                  </a:lnTo>
                  <a:lnTo>
                    <a:pt x="103" y="227"/>
                  </a:lnTo>
                  <a:lnTo>
                    <a:pt x="91" y="236"/>
                  </a:lnTo>
                  <a:lnTo>
                    <a:pt x="84" y="257"/>
                  </a:lnTo>
                  <a:lnTo>
                    <a:pt x="70" y="273"/>
                  </a:lnTo>
                  <a:lnTo>
                    <a:pt x="65" y="289"/>
                  </a:lnTo>
                  <a:lnTo>
                    <a:pt x="35" y="303"/>
                  </a:lnTo>
                  <a:lnTo>
                    <a:pt x="23" y="283"/>
                  </a:lnTo>
                  <a:lnTo>
                    <a:pt x="35" y="265"/>
                  </a:lnTo>
                  <a:lnTo>
                    <a:pt x="35" y="243"/>
                  </a:lnTo>
                  <a:lnTo>
                    <a:pt x="19" y="239"/>
                  </a:lnTo>
                  <a:lnTo>
                    <a:pt x="22" y="217"/>
                  </a:lnTo>
                  <a:lnTo>
                    <a:pt x="27" y="203"/>
                  </a:lnTo>
                  <a:lnTo>
                    <a:pt x="39" y="183"/>
                  </a:lnTo>
                  <a:lnTo>
                    <a:pt x="57" y="161"/>
                  </a:lnTo>
                  <a:lnTo>
                    <a:pt x="65" y="149"/>
                  </a:lnTo>
                  <a:lnTo>
                    <a:pt x="69" y="129"/>
                  </a:lnTo>
                  <a:lnTo>
                    <a:pt x="93" y="121"/>
                  </a:lnTo>
                  <a:lnTo>
                    <a:pt x="101" y="99"/>
                  </a:lnTo>
                  <a:lnTo>
                    <a:pt x="95" y="71"/>
                  </a:lnTo>
                  <a:lnTo>
                    <a:pt x="64" y="63"/>
                  </a:lnTo>
                  <a:lnTo>
                    <a:pt x="34" y="78"/>
                  </a:lnTo>
                  <a:lnTo>
                    <a:pt x="0" y="89"/>
                  </a:lnTo>
                  <a:lnTo>
                    <a:pt x="10" y="63"/>
                  </a:lnTo>
                  <a:lnTo>
                    <a:pt x="30" y="36"/>
                  </a:lnTo>
                  <a:lnTo>
                    <a:pt x="54" y="20"/>
                  </a:lnTo>
                  <a:lnTo>
                    <a:pt x="70" y="6"/>
                  </a:lnTo>
                  <a:lnTo>
                    <a:pt x="99" y="0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80ADDE"/>
            </a:solidFill>
            <a:ln w="3175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4" name="Freeform 32"/>
            <p:cNvSpPr>
              <a:spLocks/>
            </p:cNvSpPr>
            <p:nvPr/>
          </p:nvSpPr>
          <p:spPr bwMode="auto">
            <a:xfrm>
              <a:off x="4175" y="1131"/>
              <a:ext cx="151" cy="287"/>
            </a:xfrm>
            <a:custGeom>
              <a:avLst/>
              <a:gdLst>
                <a:gd name="T0" fmla="*/ 64 w 163"/>
                <a:gd name="T1" fmla="*/ 0 h 310"/>
                <a:gd name="T2" fmla="*/ 94 w 163"/>
                <a:gd name="T3" fmla="*/ 6 h 310"/>
                <a:gd name="T4" fmla="*/ 100 w 163"/>
                <a:gd name="T5" fmla="*/ 41 h 310"/>
                <a:gd name="T6" fmla="*/ 106 w 163"/>
                <a:gd name="T7" fmla="*/ 68 h 310"/>
                <a:gd name="T8" fmla="*/ 114 w 163"/>
                <a:gd name="T9" fmla="*/ 81 h 310"/>
                <a:gd name="T10" fmla="*/ 122 w 163"/>
                <a:gd name="T11" fmla="*/ 98 h 310"/>
                <a:gd name="T12" fmla="*/ 124 w 163"/>
                <a:gd name="T13" fmla="*/ 116 h 310"/>
                <a:gd name="T14" fmla="*/ 130 w 163"/>
                <a:gd name="T15" fmla="*/ 133 h 310"/>
                <a:gd name="T16" fmla="*/ 130 w 163"/>
                <a:gd name="T17" fmla="*/ 144 h 310"/>
                <a:gd name="T18" fmla="*/ 124 w 163"/>
                <a:gd name="T19" fmla="*/ 153 h 310"/>
                <a:gd name="T20" fmla="*/ 122 w 163"/>
                <a:gd name="T21" fmla="*/ 186 h 310"/>
                <a:gd name="T22" fmla="*/ 120 w 163"/>
                <a:gd name="T23" fmla="*/ 205 h 310"/>
                <a:gd name="T24" fmla="*/ 109 w 163"/>
                <a:gd name="T25" fmla="*/ 219 h 310"/>
                <a:gd name="T26" fmla="*/ 92 w 163"/>
                <a:gd name="T27" fmla="*/ 227 h 310"/>
                <a:gd name="T28" fmla="*/ 66 w 163"/>
                <a:gd name="T29" fmla="*/ 236 h 310"/>
                <a:gd name="T30" fmla="*/ 51 w 163"/>
                <a:gd name="T31" fmla="*/ 246 h 310"/>
                <a:gd name="T32" fmla="*/ 44 w 163"/>
                <a:gd name="T33" fmla="*/ 230 h 310"/>
                <a:gd name="T34" fmla="*/ 43 w 163"/>
                <a:gd name="T35" fmla="*/ 216 h 310"/>
                <a:gd name="T36" fmla="*/ 38 w 163"/>
                <a:gd name="T37" fmla="*/ 201 h 310"/>
                <a:gd name="T38" fmla="*/ 18 w 163"/>
                <a:gd name="T39" fmla="*/ 197 h 310"/>
                <a:gd name="T40" fmla="*/ 0 w 163"/>
                <a:gd name="T41" fmla="*/ 191 h 310"/>
                <a:gd name="T42" fmla="*/ 0 w 163"/>
                <a:gd name="T43" fmla="*/ 175 h 310"/>
                <a:gd name="T44" fmla="*/ 11 w 163"/>
                <a:gd name="T45" fmla="*/ 162 h 310"/>
                <a:gd name="T46" fmla="*/ 27 w 163"/>
                <a:gd name="T47" fmla="*/ 156 h 310"/>
                <a:gd name="T48" fmla="*/ 40 w 163"/>
                <a:gd name="T49" fmla="*/ 141 h 310"/>
                <a:gd name="T50" fmla="*/ 47 w 163"/>
                <a:gd name="T51" fmla="*/ 128 h 310"/>
                <a:gd name="T52" fmla="*/ 46 w 163"/>
                <a:gd name="T53" fmla="*/ 114 h 310"/>
                <a:gd name="T54" fmla="*/ 43 w 163"/>
                <a:gd name="T55" fmla="*/ 102 h 310"/>
                <a:gd name="T56" fmla="*/ 32 w 163"/>
                <a:gd name="T57" fmla="*/ 81 h 310"/>
                <a:gd name="T58" fmla="*/ 40 w 163"/>
                <a:gd name="T59" fmla="*/ 64 h 310"/>
                <a:gd name="T60" fmla="*/ 38 w 163"/>
                <a:gd name="T61" fmla="*/ 38 h 310"/>
                <a:gd name="T62" fmla="*/ 42 w 163"/>
                <a:gd name="T63" fmla="*/ 9 h 310"/>
                <a:gd name="T64" fmla="*/ 64 w 163"/>
                <a:gd name="T65" fmla="*/ 0 h 3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3"/>
                <a:gd name="T100" fmla="*/ 0 h 310"/>
                <a:gd name="T101" fmla="*/ 163 w 163"/>
                <a:gd name="T102" fmla="*/ 310 h 3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3" h="310">
                  <a:moveTo>
                    <a:pt x="80" y="0"/>
                  </a:moveTo>
                  <a:lnTo>
                    <a:pt x="118" y="6"/>
                  </a:lnTo>
                  <a:lnTo>
                    <a:pt x="126" y="52"/>
                  </a:lnTo>
                  <a:lnTo>
                    <a:pt x="133" y="85"/>
                  </a:lnTo>
                  <a:lnTo>
                    <a:pt x="144" y="103"/>
                  </a:lnTo>
                  <a:lnTo>
                    <a:pt x="153" y="123"/>
                  </a:lnTo>
                  <a:lnTo>
                    <a:pt x="157" y="146"/>
                  </a:lnTo>
                  <a:lnTo>
                    <a:pt x="163" y="169"/>
                  </a:lnTo>
                  <a:lnTo>
                    <a:pt x="163" y="180"/>
                  </a:lnTo>
                  <a:lnTo>
                    <a:pt x="157" y="192"/>
                  </a:lnTo>
                  <a:lnTo>
                    <a:pt x="154" y="234"/>
                  </a:lnTo>
                  <a:lnTo>
                    <a:pt x="150" y="258"/>
                  </a:lnTo>
                  <a:lnTo>
                    <a:pt x="137" y="277"/>
                  </a:lnTo>
                  <a:lnTo>
                    <a:pt x="115" y="286"/>
                  </a:lnTo>
                  <a:lnTo>
                    <a:pt x="83" y="297"/>
                  </a:lnTo>
                  <a:lnTo>
                    <a:pt x="64" y="310"/>
                  </a:lnTo>
                  <a:lnTo>
                    <a:pt x="56" y="290"/>
                  </a:lnTo>
                  <a:lnTo>
                    <a:pt x="54" y="272"/>
                  </a:lnTo>
                  <a:lnTo>
                    <a:pt x="47" y="253"/>
                  </a:lnTo>
                  <a:lnTo>
                    <a:pt x="22" y="248"/>
                  </a:lnTo>
                  <a:lnTo>
                    <a:pt x="0" y="240"/>
                  </a:lnTo>
                  <a:lnTo>
                    <a:pt x="0" y="220"/>
                  </a:lnTo>
                  <a:lnTo>
                    <a:pt x="14" y="204"/>
                  </a:lnTo>
                  <a:lnTo>
                    <a:pt x="34" y="198"/>
                  </a:lnTo>
                  <a:lnTo>
                    <a:pt x="50" y="177"/>
                  </a:lnTo>
                  <a:lnTo>
                    <a:pt x="59" y="161"/>
                  </a:lnTo>
                  <a:lnTo>
                    <a:pt x="58" y="144"/>
                  </a:lnTo>
                  <a:lnTo>
                    <a:pt x="54" y="129"/>
                  </a:lnTo>
                  <a:lnTo>
                    <a:pt x="41" y="101"/>
                  </a:lnTo>
                  <a:lnTo>
                    <a:pt x="50" y="80"/>
                  </a:lnTo>
                  <a:lnTo>
                    <a:pt x="48" y="48"/>
                  </a:lnTo>
                  <a:lnTo>
                    <a:pt x="53" y="1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80ADDE"/>
            </a:solidFill>
            <a:ln w="25400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5" name="Text Box 33"/>
            <p:cNvSpPr txBox="1">
              <a:spLocks noChangeArrowheads="1"/>
            </p:cNvSpPr>
            <p:nvPr/>
          </p:nvSpPr>
          <p:spPr bwMode="auto">
            <a:xfrm>
              <a:off x="1347" y="1918"/>
              <a:ext cx="66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300" dirty="0">
                  <a:solidFill>
                    <a:srgbClr val="AFA389"/>
                  </a:solidFill>
                  <a:latin typeface="Times New Roman" pitchFamily="18" charset="0"/>
                </a:rPr>
                <a:t>Washington</a:t>
              </a:r>
            </a:p>
          </p:txBody>
        </p:sp>
        <p:sp>
          <p:nvSpPr>
            <p:cNvPr id="196" name="Freeform 34"/>
            <p:cNvSpPr>
              <a:spLocks/>
            </p:cNvSpPr>
            <p:nvPr/>
          </p:nvSpPr>
          <p:spPr bwMode="auto">
            <a:xfrm>
              <a:off x="4138" y="1613"/>
              <a:ext cx="667" cy="486"/>
            </a:xfrm>
            <a:custGeom>
              <a:avLst/>
              <a:gdLst>
                <a:gd name="T0" fmla="*/ 62 w 720"/>
                <a:gd name="T1" fmla="*/ 0 h 528"/>
                <a:gd name="T2" fmla="*/ 65 w 720"/>
                <a:gd name="T3" fmla="*/ 31 h 528"/>
                <a:gd name="T4" fmla="*/ 53 w 720"/>
                <a:gd name="T5" fmla="*/ 42 h 528"/>
                <a:gd name="T6" fmla="*/ 15 w 720"/>
                <a:gd name="T7" fmla="*/ 39 h 528"/>
                <a:gd name="T8" fmla="*/ 4 w 720"/>
                <a:gd name="T9" fmla="*/ 50 h 528"/>
                <a:gd name="T10" fmla="*/ 0 w 720"/>
                <a:gd name="T11" fmla="*/ 69 h 528"/>
                <a:gd name="T12" fmla="*/ 4 w 720"/>
                <a:gd name="T13" fmla="*/ 83 h 528"/>
                <a:gd name="T14" fmla="*/ 18 w 720"/>
                <a:gd name="T15" fmla="*/ 98 h 528"/>
                <a:gd name="T16" fmla="*/ 24 w 720"/>
                <a:gd name="T17" fmla="*/ 106 h 528"/>
                <a:gd name="T18" fmla="*/ 40 w 720"/>
                <a:gd name="T19" fmla="*/ 108 h 528"/>
                <a:gd name="T20" fmla="*/ 51 w 720"/>
                <a:gd name="T21" fmla="*/ 121 h 528"/>
                <a:gd name="T22" fmla="*/ 75 w 720"/>
                <a:gd name="T23" fmla="*/ 121 h 528"/>
                <a:gd name="T24" fmla="*/ 102 w 720"/>
                <a:gd name="T25" fmla="*/ 128 h 528"/>
                <a:gd name="T26" fmla="*/ 121 w 720"/>
                <a:gd name="T27" fmla="*/ 137 h 528"/>
                <a:gd name="T28" fmla="*/ 142 w 720"/>
                <a:gd name="T29" fmla="*/ 133 h 528"/>
                <a:gd name="T30" fmla="*/ 173 w 720"/>
                <a:gd name="T31" fmla="*/ 155 h 528"/>
                <a:gd name="T32" fmla="*/ 194 w 720"/>
                <a:gd name="T33" fmla="*/ 178 h 528"/>
                <a:gd name="T34" fmla="*/ 204 w 720"/>
                <a:gd name="T35" fmla="*/ 193 h 528"/>
                <a:gd name="T36" fmla="*/ 220 w 720"/>
                <a:gd name="T37" fmla="*/ 201 h 528"/>
                <a:gd name="T38" fmla="*/ 233 w 720"/>
                <a:gd name="T39" fmla="*/ 209 h 528"/>
                <a:gd name="T40" fmla="*/ 275 w 720"/>
                <a:gd name="T41" fmla="*/ 212 h 528"/>
                <a:gd name="T42" fmla="*/ 297 w 720"/>
                <a:gd name="T43" fmla="*/ 204 h 528"/>
                <a:gd name="T44" fmla="*/ 315 w 720"/>
                <a:gd name="T45" fmla="*/ 212 h 528"/>
                <a:gd name="T46" fmla="*/ 320 w 720"/>
                <a:gd name="T47" fmla="*/ 226 h 528"/>
                <a:gd name="T48" fmla="*/ 326 w 720"/>
                <a:gd name="T49" fmla="*/ 241 h 528"/>
                <a:gd name="T50" fmla="*/ 340 w 720"/>
                <a:gd name="T51" fmla="*/ 292 h 528"/>
                <a:gd name="T52" fmla="*/ 344 w 720"/>
                <a:gd name="T53" fmla="*/ 312 h 528"/>
                <a:gd name="T54" fmla="*/ 359 w 720"/>
                <a:gd name="T55" fmla="*/ 332 h 528"/>
                <a:gd name="T56" fmla="*/ 384 w 720"/>
                <a:gd name="T57" fmla="*/ 345 h 528"/>
                <a:gd name="T58" fmla="*/ 420 w 720"/>
                <a:gd name="T59" fmla="*/ 365 h 528"/>
                <a:gd name="T60" fmla="*/ 451 w 720"/>
                <a:gd name="T61" fmla="*/ 380 h 528"/>
                <a:gd name="T62" fmla="*/ 484 w 720"/>
                <a:gd name="T63" fmla="*/ 386 h 528"/>
                <a:gd name="T64" fmla="*/ 510 w 720"/>
                <a:gd name="T65" fmla="*/ 388 h 528"/>
                <a:gd name="T66" fmla="*/ 535 w 720"/>
                <a:gd name="T67" fmla="*/ 406 h 528"/>
                <a:gd name="T68" fmla="*/ 573 w 720"/>
                <a:gd name="T69" fmla="*/ 411 h 5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20"/>
                <a:gd name="T106" fmla="*/ 0 h 528"/>
                <a:gd name="T107" fmla="*/ 720 w 720"/>
                <a:gd name="T108" fmla="*/ 528 h 5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20" h="528">
                  <a:moveTo>
                    <a:pt x="78" y="0"/>
                  </a:moveTo>
                  <a:lnTo>
                    <a:pt x="82" y="40"/>
                  </a:lnTo>
                  <a:lnTo>
                    <a:pt x="66" y="54"/>
                  </a:lnTo>
                  <a:lnTo>
                    <a:pt x="18" y="50"/>
                  </a:lnTo>
                  <a:lnTo>
                    <a:pt x="4" y="64"/>
                  </a:lnTo>
                  <a:lnTo>
                    <a:pt x="0" y="88"/>
                  </a:lnTo>
                  <a:lnTo>
                    <a:pt x="4" y="106"/>
                  </a:lnTo>
                  <a:lnTo>
                    <a:pt x="22" y="126"/>
                  </a:lnTo>
                  <a:lnTo>
                    <a:pt x="30" y="136"/>
                  </a:lnTo>
                  <a:lnTo>
                    <a:pt x="50" y="138"/>
                  </a:lnTo>
                  <a:lnTo>
                    <a:pt x="64" y="154"/>
                  </a:lnTo>
                  <a:lnTo>
                    <a:pt x="94" y="154"/>
                  </a:lnTo>
                  <a:lnTo>
                    <a:pt x="128" y="164"/>
                  </a:lnTo>
                  <a:lnTo>
                    <a:pt x="152" y="176"/>
                  </a:lnTo>
                  <a:lnTo>
                    <a:pt x="178" y="172"/>
                  </a:lnTo>
                  <a:lnTo>
                    <a:pt x="218" y="198"/>
                  </a:lnTo>
                  <a:lnTo>
                    <a:pt x="244" y="228"/>
                  </a:lnTo>
                  <a:lnTo>
                    <a:pt x="256" y="248"/>
                  </a:lnTo>
                  <a:lnTo>
                    <a:pt x="276" y="258"/>
                  </a:lnTo>
                  <a:lnTo>
                    <a:pt x="294" y="268"/>
                  </a:lnTo>
                  <a:lnTo>
                    <a:pt x="346" y="272"/>
                  </a:lnTo>
                  <a:lnTo>
                    <a:pt x="374" y="262"/>
                  </a:lnTo>
                  <a:lnTo>
                    <a:pt x="396" y="272"/>
                  </a:lnTo>
                  <a:lnTo>
                    <a:pt x="402" y="290"/>
                  </a:lnTo>
                  <a:lnTo>
                    <a:pt x="410" y="310"/>
                  </a:lnTo>
                  <a:lnTo>
                    <a:pt x="428" y="374"/>
                  </a:lnTo>
                  <a:lnTo>
                    <a:pt x="432" y="400"/>
                  </a:lnTo>
                  <a:lnTo>
                    <a:pt x="452" y="426"/>
                  </a:lnTo>
                  <a:lnTo>
                    <a:pt x="482" y="442"/>
                  </a:lnTo>
                  <a:lnTo>
                    <a:pt x="528" y="468"/>
                  </a:lnTo>
                  <a:lnTo>
                    <a:pt x="568" y="488"/>
                  </a:lnTo>
                  <a:lnTo>
                    <a:pt x="608" y="494"/>
                  </a:lnTo>
                  <a:lnTo>
                    <a:pt x="641" y="497"/>
                  </a:lnTo>
                  <a:lnTo>
                    <a:pt x="672" y="520"/>
                  </a:lnTo>
                  <a:lnTo>
                    <a:pt x="720" y="528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7" name="Freeform 35"/>
            <p:cNvSpPr>
              <a:spLocks/>
            </p:cNvSpPr>
            <p:nvPr/>
          </p:nvSpPr>
          <p:spPr bwMode="auto">
            <a:xfrm>
              <a:off x="3230" y="3439"/>
              <a:ext cx="5" cy="665"/>
            </a:xfrm>
            <a:custGeom>
              <a:avLst/>
              <a:gdLst>
                <a:gd name="T0" fmla="*/ 0 w 6"/>
                <a:gd name="T1" fmla="*/ 0 h 768"/>
                <a:gd name="T2" fmla="*/ 3 w 6"/>
                <a:gd name="T3" fmla="*/ 499 h 768"/>
                <a:gd name="T4" fmla="*/ 0 60000 65536"/>
                <a:gd name="T5" fmla="*/ 0 60000 65536"/>
                <a:gd name="T6" fmla="*/ 0 w 6"/>
                <a:gd name="T7" fmla="*/ 0 h 768"/>
                <a:gd name="T8" fmla="*/ 6 w 6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768">
                  <a:moveTo>
                    <a:pt x="0" y="0"/>
                  </a:moveTo>
                  <a:lnTo>
                    <a:pt x="6" y="768"/>
                  </a:lnTo>
                </a:path>
              </a:pathLst>
            </a:custGeom>
            <a:noFill/>
            <a:ln w="38100">
              <a:solidFill>
                <a:srgbClr val="CFC08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8" name="Freeform 36"/>
            <p:cNvSpPr>
              <a:spLocks/>
            </p:cNvSpPr>
            <p:nvPr/>
          </p:nvSpPr>
          <p:spPr bwMode="auto">
            <a:xfrm rot="4051982">
              <a:off x="3449" y="1952"/>
              <a:ext cx="115" cy="97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01" y="42"/>
                </a:cxn>
                <a:cxn ang="0">
                  <a:pos x="24" y="86"/>
                </a:cxn>
                <a:cxn ang="0">
                  <a:pos x="0" y="42"/>
                </a:cxn>
                <a:cxn ang="0">
                  <a:pos x="77" y="0"/>
                </a:cxn>
              </a:cxnLst>
              <a:rect l="0" t="0" r="r" b="b"/>
              <a:pathLst>
                <a:path w="101" h="86">
                  <a:moveTo>
                    <a:pt x="77" y="0"/>
                  </a:moveTo>
                  <a:lnTo>
                    <a:pt x="101" y="42"/>
                  </a:lnTo>
                  <a:lnTo>
                    <a:pt x="24" y="86"/>
                  </a:lnTo>
                  <a:lnTo>
                    <a:pt x="0" y="4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9" name="Freeform 37"/>
            <p:cNvSpPr>
              <a:spLocks/>
            </p:cNvSpPr>
            <p:nvPr/>
          </p:nvSpPr>
          <p:spPr bwMode="auto">
            <a:xfrm>
              <a:off x="687" y="2106"/>
              <a:ext cx="206" cy="11"/>
            </a:xfrm>
            <a:custGeom>
              <a:avLst/>
              <a:gdLst>
                <a:gd name="T0" fmla="*/ 0 w 222"/>
                <a:gd name="T1" fmla="*/ 11 h 11"/>
                <a:gd name="T2" fmla="*/ 45 w 222"/>
                <a:gd name="T3" fmla="*/ 10 h 11"/>
                <a:gd name="T4" fmla="*/ 78 w 222"/>
                <a:gd name="T5" fmla="*/ 0 h 11"/>
                <a:gd name="T6" fmla="*/ 116 w 222"/>
                <a:gd name="T7" fmla="*/ 9 h 11"/>
                <a:gd name="T8" fmla="*/ 131 w 222"/>
                <a:gd name="T9" fmla="*/ 8 h 11"/>
                <a:gd name="T10" fmla="*/ 149 w 222"/>
                <a:gd name="T11" fmla="*/ 8 h 11"/>
                <a:gd name="T12" fmla="*/ 161 w 222"/>
                <a:gd name="T13" fmla="*/ 8 h 11"/>
                <a:gd name="T14" fmla="*/ 177 w 222"/>
                <a:gd name="T15" fmla="*/ 8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2"/>
                <a:gd name="T25" fmla="*/ 0 h 11"/>
                <a:gd name="T26" fmla="*/ 222 w 222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2" h="11">
                  <a:moveTo>
                    <a:pt x="0" y="11"/>
                  </a:moveTo>
                  <a:lnTo>
                    <a:pt x="56" y="10"/>
                  </a:lnTo>
                  <a:lnTo>
                    <a:pt x="98" y="0"/>
                  </a:lnTo>
                  <a:lnTo>
                    <a:pt x="145" y="9"/>
                  </a:lnTo>
                  <a:lnTo>
                    <a:pt x="164" y="8"/>
                  </a:lnTo>
                  <a:lnTo>
                    <a:pt x="186" y="8"/>
                  </a:lnTo>
                  <a:lnTo>
                    <a:pt x="202" y="8"/>
                  </a:lnTo>
                  <a:lnTo>
                    <a:pt x="222" y="8"/>
                  </a:lnTo>
                </a:path>
              </a:pathLst>
            </a:custGeom>
            <a:noFill/>
            <a:ln w="28575" cmpd="sng">
              <a:solidFill>
                <a:srgbClr val="5F97D5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0" name="Text Box 38"/>
            <p:cNvSpPr txBox="1">
              <a:spLocks noChangeArrowheads="1"/>
            </p:cNvSpPr>
            <p:nvPr/>
          </p:nvSpPr>
          <p:spPr bwMode="auto">
            <a:xfrm rot="-244367">
              <a:off x="1518" y="2172"/>
              <a:ext cx="250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200" i="1" dirty="0">
                  <a:solidFill>
                    <a:srgbClr val="6DAF6B"/>
                  </a:solidFill>
                  <a:latin typeface="Times New Roman" pitchFamily="18" charset="0"/>
                </a:rPr>
                <a:t>Col</a:t>
              </a:r>
            </a:p>
            <a:p>
              <a:pPr defTabSz="820738" eaLnBrk="0" hangingPunct="0"/>
              <a:endParaRPr lang="en-US" sz="1200" i="1" dirty="0">
                <a:solidFill>
                  <a:srgbClr val="6DAF6B"/>
                </a:solidFill>
                <a:latin typeface="Times New Roman" pitchFamily="18" charset="0"/>
              </a:endParaRPr>
            </a:p>
          </p:txBody>
        </p:sp>
        <p:sp>
          <p:nvSpPr>
            <p:cNvPr id="201" name="Text Box 39"/>
            <p:cNvSpPr txBox="1">
              <a:spLocks noChangeArrowheads="1"/>
            </p:cNvSpPr>
            <p:nvPr/>
          </p:nvSpPr>
          <p:spPr bwMode="auto">
            <a:xfrm rot="-483864">
              <a:off x="1678" y="2147"/>
              <a:ext cx="239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200" i="1" dirty="0">
                  <a:solidFill>
                    <a:srgbClr val="6DAF6B"/>
                  </a:solidFill>
                  <a:latin typeface="Times New Roman" pitchFamily="18" charset="0"/>
                </a:rPr>
                <a:t>um</a:t>
              </a:r>
            </a:p>
            <a:p>
              <a:pPr defTabSz="820738" eaLnBrk="0" hangingPunct="0"/>
              <a:endParaRPr lang="en-US" sz="1200" i="1" dirty="0">
                <a:solidFill>
                  <a:srgbClr val="6DAF6B"/>
                </a:solidFill>
                <a:latin typeface="Times New Roman" pitchFamily="18" charset="0"/>
              </a:endParaRPr>
            </a:p>
          </p:txBody>
        </p:sp>
        <p:sp>
          <p:nvSpPr>
            <p:cNvPr id="202" name="Text Box 40"/>
            <p:cNvSpPr txBox="1">
              <a:spLocks noChangeArrowheads="1"/>
            </p:cNvSpPr>
            <p:nvPr/>
          </p:nvSpPr>
          <p:spPr bwMode="auto">
            <a:xfrm rot="21330732">
              <a:off x="1816" y="2140"/>
              <a:ext cx="233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200" i="1" dirty="0">
                  <a:solidFill>
                    <a:srgbClr val="6DAF6B"/>
                  </a:solidFill>
                  <a:latin typeface="Times New Roman" pitchFamily="18" charset="0"/>
                </a:rPr>
                <a:t>bia </a:t>
              </a:r>
            </a:p>
            <a:p>
              <a:pPr defTabSz="820738" eaLnBrk="0" hangingPunct="0"/>
              <a:endParaRPr lang="en-US" sz="1200" i="1" dirty="0">
                <a:solidFill>
                  <a:srgbClr val="6DAF6B"/>
                </a:solidFill>
                <a:latin typeface="Times New Roman" pitchFamily="18" charset="0"/>
              </a:endParaRPr>
            </a:p>
          </p:txBody>
        </p:sp>
        <p:sp>
          <p:nvSpPr>
            <p:cNvPr id="203" name="Text Box 41"/>
            <p:cNvSpPr txBox="1">
              <a:spLocks noChangeArrowheads="1"/>
            </p:cNvSpPr>
            <p:nvPr/>
          </p:nvSpPr>
          <p:spPr bwMode="auto">
            <a:xfrm rot="130309">
              <a:off x="1963" y="2127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200" i="1" dirty="0">
                  <a:solidFill>
                    <a:srgbClr val="6DAF6B"/>
                  </a:solidFill>
                  <a:latin typeface="Times New Roman" pitchFamily="18" charset="0"/>
                </a:rPr>
                <a:t>River</a:t>
              </a:r>
            </a:p>
          </p:txBody>
        </p:sp>
        <p:grpSp>
          <p:nvGrpSpPr>
            <p:cNvPr id="204" name="Group 42"/>
            <p:cNvGrpSpPr>
              <a:grpSpLocks/>
            </p:cNvGrpSpPr>
            <p:nvPr/>
          </p:nvGrpSpPr>
          <p:grpSpPr bwMode="auto">
            <a:xfrm>
              <a:off x="323" y="1388"/>
              <a:ext cx="232" cy="538"/>
              <a:chOff x="246" y="1456"/>
              <a:chExt cx="267" cy="621"/>
            </a:xfrm>
          </p:grpSpPr>
          <p:sp>
            <p:nvSpPr>
              <p:cNvPr id="308" name="Text Box 43"/>
              <p:cNvSpPr txBox="1">
                <a:spLocks noChangeArrowheads="1"/>
              </p:cNvSpPr>
              <p:nvPr/>
            </p:nvSpPr>
            <p:spPr bwMode="auto">
              <a:xfrm rot="4927366">
                <a:off x="69" y="1633"/>
                <a:ext cx="621" cy="2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2044" tIns="41023" rIns="82044" bIns="41023">
                <a:spAutoFit/>
              </a:bodyPr>
              <a:lstStyle/>
              <a:p>
                <a:pPr defTabSz="820738" eaLnBrk="0" hangingPunct="0"/>
                <a:r>
                  <a:rPr lang="en-US" sz="1800" i="1" dirty="0">
                    <a:solidFill>
                      <a:srgbClr val="302B20"/>
                    </a:solidFill>
                    <a:latin typeface="Times New Roman" pitchFamily="18" charset="0"/>
                  </a:rPr>
                  <a:t>Pacific</a:t>
                </a:r>
              </a:p>
            </p:txBody>
          </p:sp>
          <p:sp>
            <p:nvSpPr>
              <p:cNvPr id="309" name="Text Box 44"/>
              <p:cNvSpPr txBox="1">
                <a:spLocks noChangeArrowheads="1"/>
              </p:cNvSpPr>
              <p:nvPr/>
            </p:nvSpPr>
            <p:spPr bwMode="auto">
              <a:xfrm rot="5168922">
                <a:off x="125" y="1740"/>
                <a:ext cx="330" cy="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lIns="82044" tIns="41023" rIns="82044" bIns="41023">
                <a:spAutoFit/>
              </a:bodyPr>
              <a:lstStyle/>
              <a:p>
                <a:pPr defTabSz="820738" eaLnBrk="0" hangingPunct="0"/>
                <a:endParaRPr lang="en-US" sz="1800" i="1" dirty="0">
                  <a:solidFill>
                    <a:srgbClr val="302B2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" name="Text Box 45"/>
              <p:cNvSpPr txBox="1">
                <a:spLocks noChangeArrowheads="1"/>
              </p:cNvSpPr>
              <p:nvPr/>
            </p:nvSpPr>
            <p:spPr bwMode="auto">
              <a:xfrm rot="5297565">
                <a:off x="128" y="1853"/>
                <a:ext cx="330" cy="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lIns="82044" tIns="41023" rIns="82044" bIns="41023">
                <a:spAutoFit/>
              </a:bodyPr>
              <a:lstStyle/>
              <a:p>
                <a:pPr defTabSz="820738" eaLnBrk="0" hangingPunct="0"/>
                <a:endParaRPr lang="en-US" sz="1800" i="1" dirty="0">
                  <a:solidFill>
                    <a:srgbClr val="302B2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" name="Group 46"/>
            <p:cNvGrpSpPr>
              <a:grpSpLocks/>
            </p:cNvGrpSpPr>
            <p:nvPr/>
          </p:nvGrpSpPr>
          <p:grpSpPr bwMode="auto">
            <a:xfrm>
              <a:off x="326" y="1926"/>
              <a:ext cx="232" cy="505"/>
              <a:chOff x="448" y="2199"/>
              <a:chExt cx="252" cy="547"/>
            </a:xfrm>
          </p:grpSpPr>
          <p:sp>
            <p:nvSpPr>
              <p:cNvPr id="306" name="Text Box 47"/>
              <p:cNvSpPr txBox="1">
                <a:spLocks noChangeArrowheads="1"/>
              </p:cNvSpPr>
              <p:nvPr/>
            </p:nvSpPr>
            <p:spPr bwMode="auto">
              <a:xfrm rot="5501559">
                <a:off x="300" y="2347"/>
                <a:ext cx="54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2044" tIns="41023" rIns="82044" bIns="41023">
                <a:spAutoFit/>
              </a:bodyPr>
              <a:lstStyle/>
              <a:p>
                <a:pPr defTabSz="820738" eaLnBrk="0" hangingPunct="0"/>
                <a:r>
                  <a:rPr lang="en-US" sz="1800" i="1" dirty="0">
                    <a:solidFill>
                      <a:srgbClr val="302B20"/>
                    </a:solidFill>
                    <a:latin typeface="Times New Roman" pitchFamily="18" charset="0"/>
                  </a:rPr>
                  <a:t>Ocean</a:t>
                </a:r>
              </a:p>
            </p:txBody>
          </p:sp>
          <p:sp>
            <p:nvSpPr>
              <p:cNvPr id="307" name="Text Box 48"/>
              <p:cNvSpPr txBox="1">
                <a:spLocks noChangeArrowheads="1"/>
              </p:cNvSpPr>
              <p:nvPr/>
            </p:nvSpPr>
            <p:spPr bwMode="auto">
              <a:xfrm rot="6104158">
                <a:off x="343" y="2475"/>
                <a:ext cx="310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lIns="82044" tIns="41023" rIns="82044" bIns="41023">
                <a:spAutoFit/>
              </a:bodyPr>
              <a:lstStyle/>
              <a:p>
                <a:pPr defTabSz="820738" eaLnBrk="0" hangingPunct="0"/>
                <a:endParaRPr lang="en-US" sz="1800" i="1" dirty="0">
                  <a:solidFill>
                    <a:srgbClr val="302B2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6" name="Text Box 49"/>
            <p:cNvSpPr txBox="1">
              <a:spLocks noChangeArrowheads="1"/>
            </p:cNvSpPr>
            <p:nvPr/>
          </p:nvSpPr>
          <p:spPr bwMode="auto">
            <a:xfrm>
              <a:off x="1861" y="2428"/>
              <a:ext cx="61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John Day</a:t>
              </a:r>
            </a:p>
          </p:txBody>
        </p:sp>
        <p:sp>
          <p:nvSpPr>
            <p:cNvPr id="207" name="Text Box 50"/>
            <p:cNvSpPr txBox="1">
              <a:spLocks noChangeArrowheads="1"/>
            </p:cNvSpPr>
            <p:nvPr/>
          </p:nvSpPr>
          <p:spPr bwMode="auto">
            <a:xfrm>
              <a:off x="1669" y="2231"/>
              <a:ext cx="618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The Dalles</a:t>
              </a:r>
            </a:p>
          </p:txBody>
        </p:sp>
        <p:sp>
          <p:nvSpPr>
            <p:cNvPr id="208" name="Text Box 51"/>
            <p:cNvSpPr txBox="1">
              <a:spLocks noChangeArrowheads="1"/>
            </p:cNvSpPr>
            <p:nvPr/>
          </p:nvSpPr>
          <p:spPr bwMode="auto">
            <a:xfrm>
              <a:off x="2395" y="2433"/>
              <a:ext cx="619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100" dirty="0">
                  <a:solidFill>
                    <a:schemeClr val="tx1"/>
                  </a:solidFill>
                  <a:latin typeface="Arial Narrow" pitchFamily="34" charset="0"/>
                </a:rPr>
                <a:t>McNary</a:t>
              </a:r>
            </a:p>
          </p:txBody>
        </p:sp>
        <p:sp>
          <p:nvSpPr>
            <p:cNvPr id="209" name="Text Box 52"/>
            <p:cNvSpPr txBox="1">
              <a:spLocks noChangeArrowheads="1"/>
            </p:cNvSpPr>
            <p:nvPr/>
          </p:nvSpPr>
          <p:spPr bwMode="auto">
            <a:xfrm>
              <a:off x="1977" y="1037"/>
              <a:ext cx="95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Chief </a:t>
              </a:r>
            </a:p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Joseph</a:t>
              </a:r>
            </a:p>
          </p:txBody>
        </p:sp>
        <p:sp>
          <p:nvSpPr>
            <p:cNvPr id="210" name="Text Box 53"/>
            <p:cNvSpPr txBox="1">
              <a:spLocks noChangeArrowheads="1"/>
            </p:cNvSpPr>
            <p:nvPr/>
          </p:nvSpPr>
          <p:spPr bwMode="auto">
            <a:xfrm>
              <a:off x="4428" y="907"/>
              <a:ext cx="87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Hungry Horse</a:t>
              </a:r>
              <a:endParaRPr lang="en-US" sz="900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211" name="Text Box 54"/>
            <p:cNvSpPr txBox="1">
              <a:spLocks noChangeArrowheads="1"/>
            </p:cNvSpPr>
            <p:nvPr/>
          </p:nvSpPr>
          <p:spPr bwMode="auto">
            <a:xfrm>
              <a:off x="2533" y="2143"/>
              <a:ext cx="61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Ice Harbor</a:t>
              </a:r>
            </a:p>
          </p:txBody>
        </p:sp>
        <p:sp>
          <p:nvSpPr>
            <p:cNvPr id="212" name="Text Box 55"/>
            <p:cNvSpPr txBox="1">
              <a:spLocks noChangeArrowheads="1"/>
            </p:cNvSpPr>
            <p:nvPr/>
          </p:nvSpPr>
          <p:spPr bwMode="auto">
            <a:xfrm>
              <a:off x="2362" y="1723"/>
              <a:ext cx="74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Lower</a:t>
              </a:r>
            </a:p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Monumental</a:t>
              </a:r>
            </a:p>
          </p:txBody>
        </p:sp>
        <p:sp>
          <p:nvSpPr>
            <p:cNvPr id="213" name="Text Box 56"/>
            <p:cNvSpPr txBox="1">
              <a:spLocks noChangeArrowheads="1"/>
            </p:cNvSpPr>
            <p:nvPr/>
          </p:nvSpPr>
          <p:spPr bwMode="auto">
            <a:xfrm>
              <a:off x="2794" y="2018"/>
              <a:ext cx="67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Little </a:t>
              </a:r>
            </a:p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Goose</a:t>
              </a:r>
            </a:p>
          </p:txBody>
        </p:sp>
        <p:sp>
          <p:nvSpPr>
            <p:cNvPr id="214" name="Text Box 57"/>
            <p:cNvSpPr txBox="1">
              <a:spLocks noChangeArrowheads="1"/>
            </p:cNvSpPr>
            <p:nvPr/>
          </p:nvSpPr>
          <p:spPr bwMode="auto">
            <a:xfrm>
              <a:off x="2919" y="1686"/>
              <a:ext cx="55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7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Lower Granite</a:t>
              </a:r>
            </a:p>
          </p:txBody>
        </p:sp>
        <p:sp>
          <p:nvSpPr>
            <p:cNvPr id="215" name="Freeform 58"/>
            <p:cNvSpPr>
              <a:spLocks/>
            </p:cNvSpPr>
            <p:nvPr/>
          </p:nvSpPr>
          <p:spPr bwMode="auto">
            <a:xfrm>
              <a:off x="4225" y="963"/>
              <a:ext cx="296" cy="371"/>
            </a:xfrm>
            <a:custGeom>
              <a:avLst/>
              <a:gdLst>
                <a:gd name="T0" fmla="*/ 46 w 320"/>
                <a:gd name="T1" fmla="*/ 147 h 404"/>
                <a:gd name="T2" fmla="*/ 44 w 320"/>
                <a:gd name="T3" fmla="*/ 109 h 404"/>
                <a:gd name="T4" fmla="*/ 38 w 320"/>
                <a:gd name="T5" fmla="*/ 93 h 404"/>
                <a:gd name="T6" fmla="*/ 26 w 320"/>
                <a:gd name="T7" fmla="*/ 87 h 404"/>
                <a:gd name="T8" fmla="*/ 11 w 320"/>
                <a:gd name="T9" fmla="*/ 88 h 404"/>
                <a:gd name="T10" fmla="*/ 0 w 320"/>
                <a:gd name="T11" fmla="*/ 81 h 404"/>
                <a:gd name="T12" fmla="*/ 4 w 320"/>
                <a:gd name="T13" fmla="*/ 70 h 404"/>
                <a:gd name="T14" fmla="*/ 6 w 320"/>
                <a:gd name="T15" fmla="*/ 56 h 404"/>
                <a:gd name="T16" fmla="*/ 18 w 320"/>
                <a:gd name="T17" fmla="*/ 40 h 404"/>
                <a:gd name="T18" fmla="*/ 32 w 320"/>
                <a:gd name="T19" fmla="*/ 35 h 404"/>
                <a:gd name="T20" fmla="*/ 43 w 320"/>
                <a:gd name="T21" fmla="*/ 16 h 404"/>
                <a:gd name="T22" fmla="*/ 54 w 320"/>
                <a:gd name="T23" fmla="*/ 3 h 404"/>
                <a:gd name="T24" fmla="*/ 68 w 320"/>
                <a:gd name="T25" fmla="*/ 0 h 404"/>
                <a:gd name="T26" fmla="*/ 79 w 320"/>
                <a:gd name="T27" fmla="*/ 6 h 404"/>
                <a:gd name="T28" fmla="*/ 93 w 320"/>
                <a:gd name="T29" fmla="*/ 25 h 404"/>
                <a:gd name="T30" fmla="*/ 97 w 320"/>
                <a:gd name="T31" fmla="*/ 47 h 404"/>
                <a:gd name="T32" fmla="*/ 95 w 320"/>
                <a:gd name="T33" fmla="*/ 63 h 404"/>
                <a:gd name="T34" fmla="*/ 97 w 320"/>
                <a:gd name="T35" fmla="*/ 79 h 404"/>
                <a:gd name="T36" fmla="*/ 108 w 320"/>
                <a:gd name="T37" fmla="*/ 99 h 404"/>
                <a:gd name="T38" fmla="*/ 134 w 320"/>
                <a:gd name="T39" fmla="*/ 126 h 404"/>
                <a:gd name="T40" fmla="*/ 164 w 320"/>
                <a:gd name="T41" fmla="*/ 165 h 404"/>
                <a:gd name="T42" fmla="*/ 166 w 320"/>
                <a:gd name="T43" fmla="*/ 186 h 404"/>
                <a:gd name="T44" fmla="*/ 173 w 320"/>
                <a:gd name="T45" fmla="*/ 212 h 404"/>
                <a:gd name="T46" fmla="*/ 182 w 320"/>
                <a:gd name="T47" fmla="*/ 226 h 404"/>
                <a:gd name="T48" fmla="*/ 196 w 320"/>
                <a:gd name="T49" fmla="*/ 231 h 404"/>
                <a:gd name="T50" fmla="*/ 218 w 320"/>
                <a:gd name="T51" fmla="*/ 242 h 404"/>
                <a:gd name="T52" fmla="*/ 228 w 320"/>
                <a:gd name="T53" fmla="*/ 250 h 404"/>
                <a:gd name="T54" fmla="*/ 234 w 320"/>
                <a:gd name="T55" fmla="*/ 262 h 404"/>
                <a:gd name="T56" fmla="*/ 236 w 320"/>
                <a:gd name="T57" fmla="*/ 287 h 404"/>
                <a:gd name="T58" fmla="*/ 253 w 320"/>
                <a:gd name="T59" fmla="*/ 313 h 40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20"/>
                <a:gd name="T91" fmla="*/ 0 h 404"/>
                <a:gd name="T92" fmla="*/ 320 w 320"/>
                <a:gd name="T93" fmla="*/ 404 h 40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20" h="404">
                  <a:moveTo>
                    <a:pt x="58" y="190"/>
                  </a:moveTo>
                  <a:lnTo>
                    <a:pt x="56" y="142"/>
                  </a:lnTo>
                  <a:lnTo>
                    <a:pt x="48" y="120"/>
                  </a:lnTo>
                  <a:lnTo>
                    <a:pt x="32" y="112"/>
                  </a:lnTo>
                  <a:lnTo>
                    <a:pt x="14" y="114"/>
                  </a:lnTo>
                  <a:lnTo>
                    <a:pt x="0" y="104"/>
                  </a:lnTo>
                  <a:lnTo>
                    <a:pt x="4" y="90"/>
                  </a:lnTo>
                  <a:lnTo>
                    <a:pt x="8" y="72"/>
                  </a:lnTo>
                  <a:lnTo>
                    <a:pt x="22" y="52"/>
                  </a:lnTo>
                  <a:lnTo>
                    <a:pt x="41" y="45"/>
                  </a:lnTo>
                  <a:lnTo>
                    <a:pt x="54" y="20"/>
                  </a:lnTo>
                  <a:lnTo>
                    <a:pt x="68" y="3"/>
                  </a:lnTo>
                  <a:lnTo>
                    <a:pt x="86" y="0"/>
                  </a:lnTo>
                  <a:lnTo>
                    <a:pt x="100" y="6"/>
                  </a:lnTo>
                  <a:lnTo>
                    <a:pt x="118" y="32"/>
                  </a:lnTo>
                  <a:lnTo>
                    <a:pt x="122" y="60"/>
                  </a:lnTo>
                  <a:lnTo>
                    <a:pt x="120" y="82"/>
                  </a:lnTo>
                  <a:lnTo>
                    <a:pt x="122" y="102"/>
                  </a:lnTo>
                  <a:lnTo>
                    <a:pt x="137" y="129"/>
                  </a:lnTo>
                  <a:lnTo>
                    <a:pt x="170" y="162"/>
                  </a:lnTo>
                  <a:lnTo>
                    <a:pt x="206" y="213"/>
                  </a:lnTo>
                  <a:lnTo>
                    <a:pt x="209" y="240"/>
                  </a:lnTo>
                  <a:lnTo>
                    <a:pt x="218" y="274"/>
                  </a:lnTo>
                  <a:lnTo>
                    <a:pt x="230" y="292"/>
                  </a:lnTo>
                  <a:lnTo>
                    <a:pt x="248" y="298"/>
                  </a:lnTo>
                  <a:lnTo>
                    <a:pt x="276" y="312"/>
                  </a:lnTo>
                  <a:lnTo>
                    <a:pt x="288" y="322"/>
                  </a:lnTo>
                  <a:lnTo>
                    <a:pt x="296" y="338"/>
                  </a:lnTo>
                  <a:lnTo>
                    <a:pt x="298" y="370"/>
                  </a:lnTo>
                  <a:lnTo>
                    <a:pt x="320" y="404"/>
                  </a:lnTo>
                </a:path>
              </a:pathLst>
            </a:custGeom>
            <a:noFill/>
            <a:ln w="381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" name="Text Box 59"/>
            <p:cNvSpPr txBox="1">
              <a:spLocks noChangeArrowheads="1"/>
            </p:cNvSpPr>
            <p:nvPr/>
          </p:nvSpPr>
          <p:spPr bwMode="auto">
            <a:xfrm>
              <a:off x="3527" y="1947"/>
              <a:ext cx="875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Dworshak</a:t>
              </a:r>
            </a:p>
            <a:p>
              <a:pPr defTabSz="820738" eaLnBrk="0" hangingPunct="0">
                <a:lnSpc>
                  <a:spcPct val="80000"/>
                </a:lnSpc>
              </a:pPr>
              <a:r>
                <a:rPr lang="en-US" sz="700" dirty="0">
                  <a:solidFill>
                    <a:schemeClr val="tx1"/>
                  </a:solidFill>
                  <a:latin typeface="Arial Narrow" pitchFamily="34" charset="0"/>
                </a:rPr>
                <a:t>    </a:t>
              </a:r>
              <a:r>
                <a:rPr lang="en-US" sz="700" i="1" dirty="0">
                  <a:solidFill>
                    <a:schemeClr val="tx1"/>
                  </a:solidFill>
                  <a:latin typeface="Arial Narrow" pitchFamily="34" charset="0"/>
                </a:rPr>
                <a:t>    </a:t>
              </a: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217" name="Text Box 60"/>
            <p:cNvSpPr txBox="1">
              <a:spLocks noChangeArrowheads="1"/>
            </p:cNvSpPr>
            <p:nvPr/>
          </p:nvSpPr>
          <p:spPr bwMode="auto">
            <a:xfrm>
              <a:off x="4214" y="1538"/>
              <a:ext cx="525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044" tIns="41023" rIns="82044" bIns="41023">
              <a:spAutoFit/>
            </a:bodyPr>
            <a:lstStyle/>
            <a:p>
              <a:pPr defTabSz="820738" eaLnBrk="0" hangingPunct="0"/>
              <a:r>
                <a:rPr lang="en-US" sz="1300" dirty="0">
                  <a:solidFill>
                    <a:srgbClr val="AFA389"/>
                  </a:solidFill>
                  <a:latin typeface="Times New Roman" pitchFamily="18" charset="0"/>
                </a:rPr>
                <a:t>Montana</a:t>
              </a:r>
            </a:p>
          </p:txBody>
        </p:sp>
        <p:sp>
          <p:nvSpPr>
            <p:cNvPr id="218" name="Freeform 61"/>
            <p:cNvSpPr>
              <a:spLocks/>
            </p:cNvSpPr>
            <p:nvPr/>
          </p:nvSpPr>
          <p:spPr bwMode="auto">
            <a:xfrm>
              <a:off x="625" y="2016"/>
              <a:ext cx="284" cy="117"/>
            </a:xfrm>
            <a:custGeom>
              <a:avLst/>
              <a:gdLst>
                <a:gd name="T0" fmla="*/ 30 w 261"/>
                <a:gd name="T1" fmla="*/ 0 h 105"/>
                <a:gd name="T2" fmla="*/ 157 w 261"/>
                <a:gd name="T3" fmla="*/ 36 h 105"/>
                <a:gd name="T4" fmla="*/ 296 w 261"/>
                <a:gd name="T5" fmla="*/ 76 h 105"/>
                <a:gd name="T6" fmla="*/ 336 w 261"/>
                <a:gd name="T7" fmla="*/ 123 h 105"/>
                <a:gd name="T8" fmla="*/ 264 w 261"/>
                <a:gd name="T9" fmla="*/ 131 h 105"/>
                <a:gd name="T10" fmla="*/ 200 w 261"/>
                <a:gd name="T11" fmla="*/ 134 h 105"/>
                <a:gd name="T12" fmla="*/ 135 w 261"/>
                <a:gd name="T13" fmla="*/ 129 h 105"/>
                <a:gd name="T14" fmla="*/ 102 w 261"/>
                <a:gd name="T15" fmla="*/ 134 h 105"/>
                <a:gd name="T16" fmla="*/ 0 w 261"/>
                <a:gd name="T17" fmla="*/ 145 h 105"/>
                <a:gd name="T18" fmla="*/ 0 w 261"/>
                <a:gd name="T19" fmla="*/ 23 h 105"/>
                <a:gd name="T20" fmla="*/ 30 w 261"/>
                <a:gd name="T21" fmla="*/ 0 h 1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"/>
                <a:gd name="T34" fmla="*/ 0 h 105"/>
                <a:gd name="T35" fmla="*/ 261 w 261"/>
                <a:gd name="T36" fmla="*/ 105 h 1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" h="105">
                  <a:moveTo>
                    <a:pt x="24" y="0"/>
                  </a:moveTo>
                  <a:lnTo>
                    <a:pt x="121" y="26"/>
                  </a:lnTo>
                  <a:lnTo>
                    <a:pt x="230" y="55"/>
                  </a:lnTo>
                  <a:lnTo>
                    <a:pt x="261" y="89"/>
                  </a:lnTo>
                  <a:lnTo>
                    <a:pt x="205" y="95"/>
                  </a:lnTo>
                  <a:lnTo>
                    <a:pt x="155" y="97"/>
                  </a:lnTo>
                  <a:lnTo>
                    <a:pt x="105" y="93"/>
                  </a:lnTo>
                  <a:lnTo>
                    <a:pt x="79" y="97"/>
                  </a:lnTo>
                  <a:lnTo>
                    <a:pt x="0" y="105"/>
                  </a:lnTo>
                  <a:lnTo>
                    <a:pt x="0" y="1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80ADD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9" name="Freeform 62"/>
            <p:cNvSpPr>
              <a:spLocks/>
            </p:cNvSpPr>
            <p:nvPr/>
          </p:nvSpPr>
          <p:spPr bwMode="auto">
            <a:xfrm>
              <a:off x="3503" y="525"/>
              <a:ext cx="372" cy="675"/>
            </a:xfrm>
            <a:custGeom>
              <a:avLst/>
              <a:gdLst>
                <a:gd name="T0" fmla="*/ 0 w 401"/>
                <a:gd name="T1" fmla="*/ 0 h 734"/>
                <a:gd name="T2" fmla="*/ 16 w 401"/>
                <a:gd name="T3" fmla="*/ 53 h 734"/>
                <a:gd name="T4" fmla="*/ 28 w 401"/>
                <a:gd name="T5" fmla="*/ 97 h 734"/>
                <a:gd name="T6" fmla="*/ 30 w 401"/>
                <a:gd name="T7" fmla="*/ 122 h 734"/>
                <a:gd name="T8" fmla="*/ 28 w 401"/>
                <a:gd name="T9" fmla="*/ 150 h 734"/>
                <a:gd name="T10" fmla="*/ 10 w 401"/>
                <a:gd name="T11" fmla="*/ 179 h 734"/>
                <a:gd name="T12" fmla="*/ 5 w 401"/>
                <a:gd name="T13" fmla="*/ 214 h 734"/>
                <a:gd name="T14" fmla="*/ 17 w 401"/>
                <a:gd name="T15" fmla="*/ 295 h 734"/>
                <a:gd name="T16" fmla="*/ 28 w 401"/>
                <a:gd name="T17" fmla="*/ 324 h 734"/>
                <a:gd name="T18" fmla="*/ 41 w 401"/>
                <a:gd name="T19" fmla="*/ 356 h 734"/>
                <a:gd name="T20" fmla="*/ 48 w 401"/>
                <a:gd name="T21" fmla="*/ 366 h 734"/>
                <a:gd name="T22" fmla="*/ 74 w 401"/>
                <a:gd name="T23" fmla="*/ 383 h 734"/>
                <a:gd name="T24" fmla="*/ 87 w 401"/>
                <a:gd name="T25" fmla="*/ 395 h 734"/>
                <a:gd name="T26" fmla="*/ 108 w 401"/>
                <a:gd name="T27" fmla="*/ 425 h 734"/>
                <a:gd name="T28" fmla="*/ 121 w 401"/>
                <a:gd name="T29" fmla="*/ 451 h 734"/>
                <a:gd name="T30" fmla="*/ 145 w 401"/>
                <a:gd name="T31" fmla="*/ 465 h 734"/>
                <a:gd name="T32" fmla="*/ 167 w 401"/>
                <a:gd name="T33" fmla="*/ 467 h 734"/>
                <a:gd name="T34" fmla="*/ 186 w 401"/>
                <a:gd name="T35" fmla="*/ 456 h 734"/>
                <a:gd name="T36" fmla="*/ 202 w 401"/>
                <a:gd name="T37" fmla="*/ 451 h 734"/>
                <a:gd name="T38" fmla="*/ 210 w 401"/>
                <a:gd name="T39" fmla="*/ 460 h 734"/>
                <a:gd name="T40" fmla="*/ 213 w 401"/>
                <a:gd name="T41" fmla="*/ 476 h 734"/>
                <a:gd name="T42" fmla="*/ 204 w 401"/>
                <a:gd name="T43" fmla="*/ 489 h 734"/>
                <a:gd name="T44" fmla="*/ 212 w 401"/>
                <a:gd name="T45" fmla="*/ 509 h 734"/>
                <a:gd name="T46" fmla="*/ 221 w 401"/>
                <a:gd name="T47" fmla="*/ 528 h 734"/>
                <a:gd name="T48" fmla="*/ 234 w 401"/>
                <a:gd name="T49" fmla="*/ 542 h 734"/>
                <a:gd name="T50" fmla="*/ 245 w 401"/>
                <a:gd name="T51" fmla="*/ 555 h 734"/>
                <a:gd name="T52" fmla="*/ 264 w 401"/>
                <a:gd name="T53" fmla="*/ 567 h 734"/>
                <a:gd name="T54" fmla="*/ 281 w 401"/>
                <a:gd name="T55" fmla="*/ 571 h 734"/>
                <a:gd name="T56" fmla="*/ 300 w 401"/>
                <a:gd name="T57" fmla="*/ 565 h 734"/>
                <a:gd name="T58" fmla="*/ 320 w 401"/>
                <a:gd name="T59" fmla="*/ 551 h 73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1"/>
                <a:gd name="T91" fmla="*/ 0 h 734"/>
                <a:gd name="T92" fmla="*/ 401 w 401"/>
                <a:gd name="T93" fmla="*/ 734 h 73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1" h="734">
                  <a:moveTo>
                    <a:pt x="0" y="0"/>
                  </a:moveTo>
                  <a:lnTo>
                    <a:pt x="19" y="68"/>
                  </a:lnTo>
                  <a:lnTo>
                    <a:pt x="34" y="124"/>
                  </a:lnTo>
                  <a:lnTo>
                    <a:pt x="37" y="158"/>
                  </a:lnTo>
                  <a:lnTo>
                    <a:pt x="34" y="192"/>
                  </a:lnTo>
                  <a:lnTo>
                    <a:pt x="13" y="230"/>
                  </a:lnTo>
                  <a:lnTo>
                    <a:pt x="5" y="275"/>
                  </a:lnTo>
                  <a:lnTo>
                    <a:pt x="21" y="379"/>
                  </a:lnTo>
                  <a:lnTo>
                    <a:pt x="35" y="416"/>
                  </a:lnTo>
                  <a:lnTo>
                    <a:pt x="51" y="458"/>
                  </a:lnTo>
                  <a:lnTo>
                    <a:pt x="60" y="471"/>
                  </a:lnTo>
                  <a:lnTo>
                    <a:pt x="93" y="492"/>
                  </a:lnTo>
                  <a:lnTo>
                    <a:pt x="109" y="509"/>
                  </a:lnTo>
                  <a:lnTo>
                    <a:pt x="135" y="546"/>
                  </a:lnTo>
                  <a:lnTo>
                    <a:pt x="151" y="580"/>
                  </a:lnTo>
                  <a:lnTo>
                    <a:pt x="181" y="598"/>
                  </a:lnTo>
                  <a:lnTo>
                    <a:pt x="209" y="600"/>
                  </a:lnTo>
                  <a:lnTo>
                    <a:pt x="233" y="586"/>
                  </a:lnTo>
                  <a:lnTo>
                    <a:pt x="253" y="580"/>
                  </a:lnTo>
                  <a:lnTo>
                    <a:pt x="263" y="592"/>
                  </a:lnTo>
                  <a:lnTo>
                    <a:pt x="267" y="612"/>
                  </a:lnTo>
                  <a:lnTo>
                    <a:pt x="255" y="628"/>
                  </a:lnTo>
                  <a:lnTo>
                    <a:pt x="265" y="654"/>
                  </a:lnTo>
                  <a:lnTo>
                    <a:pt x="277" y="678"/>
                  </a:lnTo>
                  <a:lnTo>
                    <a:pt x="293" y="696"/>
                  </a:lnTo>
                  <a:lnTo>
                    <a:pt x="307" y="714"/>
                  </a:lnTo>
                  <a:lnTo>
                    <a:pt x="331" y="730"/>
                  </a:lnTo>
                  <a:lnTo>
                    <a:pt x="353" y="734"/>
                  </a:lnTo>
                  <a:lnTo>
                    <a:pt x="375" y="726"/>
                  </a:lnTo>
                  <a:lnTo>
                    <a:pt x="401" y="708"/>
                  </a:lnTo>
                </a:path>
              </a:pathLst>
            </a:custGeom>
            <a:noFill/>
            <a:ln w="50800" cmpd="sng">
              <a:solidFill>
                <a:srgbClr val="80ADD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0" name="Rectangle 63"/>
            <p:cNvSpPr>
              <a:spLocks noChangeArrowheads="1"/>
            </p:cNvSpPr>
            <p:nvPr/>
          </p:nvSpPr>
          <p:spPr bwMode="auto">
            <a:xfrm>
              <a:off x="204" y="511"/>
              <a:ext cx="5288" cy="3599"/>
            </a:xfrm>
            <a:prstGeom prst="rect">
              <a:avLst/>
            </a:prstGeom>
            <a:noFill/>
            <a:ln w="5715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1" name="Text Box 64"/>
            <p:cNvSpPr txBox="1">
              <a:spLocks noChangeArrowheads="1"/>
            </p:cNvSpPr>
            <p:nvPr/>
          </p:nvSpPr>
          <p:spPr bwMode="auto">
            <a:xfrm>
              <a:off x="3816" y="934"/>
              <a:ext cx="33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Libby</a:t>
              </a:r>
            </a:p>
          </p:txBody>
        </p:sp>
        <p:sp>
          <p:nvSpPr>
            <p:cNvPr id="222" name="Text Box 65"/>
            <p:cNvSpPr txBox="1">
              <a:spLocks noChangeArrowheads="1"/>
            </p:cNvSpPr>
            <p:nvPr/>
          </p:nvSpPr>
          <p:spPr bwMode="auto">
            <a:xfrm>
              <a:off x="3113" y="866"/>
              <a:ext cx="76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Albeni</a:t>
              </a:r>
            </a:p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Falls</a:t>
              </a:r>
            </a:p>
          </p:txBody>
        </p:sp>
        <p:sp>
          <p:nvSpPr>
            <p:cNvPr id="223" name="Text Box 66"/>
            <p:cNvSpPr txBox="1">
              <a:spLocks noChangeArrowheads="1"/>
            </p:cNvSpPr>
            <p:nvPr/>
          </p:nvSpPr>
          <p:spPr bwMode="auto">
            <a:xfrm>
              <a:off x="2307" y="1009"/>
              <a:ext cx="627" cy="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Grand Coulee</a:t>
              </a:r>
            </a:p>
          </p:txBody>
        </p:sp>
        <p:sp>
          <p:nvSpPr>
            <p:cNvPr id="224" name="Freeform 67"/>
            <p:cNvSpPr>
              <a:spLocks/>
            </p:cNvSpPr>
            <p:nvPr/>
          </p:nvSpPr>
          <p:spPr bwMode="auto">
            <a:xfrm>
              <a:off x="3866" y="1146"/>
              <a:ext cx="193" cy="150"/>
            </a:xfrm>
            <a:custGeom>
              <a:avLst/>
              <a:gdLst>
                <a:gd name="T0" fmla="*/ 0 w 208"/>
                <a:gd name="T1" fmla="*/ 0 h 164"/>
                <a:gd name="T2" fmla="*/ 26 w 208"/>
                <a:gd name="T3" fmla="*/ 35 h 164"/>
                <a:gd name="T4" fmla="*/ 26 w 208"/>
                <a:gd name="T5" fmla="*/ 52 h 164"/>
                <a:gd name="T6" fmla="*/ 19 w 208"/>
                <a:gd name="T7" fmla="*/ 80 h 164"/>
                <a:gd name="T8" fmla="*/ 26 w 208"/>
                <a:gd name="T9" fmla="*/ 94 h 164"/>
                <a:gd name="T10" fmla="*/ 30 w 208"/>
                <a:gd name="T11" fmla="*/ 111 h 164"/>
                <a:gd name="T12" fmla="*/ 43 w 208"/>
                <a:gd name="T13" fmla="*/ 122 h 164"/>
                <a:gd name="T14" fmla="*/ 61 w 208"/>
                <a:gd name="T15" fmla="*/ 125 h 164"/>
                <a:gd name="T16" fmla="*/ 77 w 208"/>
                <a:gd name="T17" fmla="*/ 109 h 164"/>
                <a:gd name="T18" fmla="*/ 86 w 208"/>
                <a:gd name="T19" fmla="*/ 67 h 164"/>
                <a:gd name="T20" fmla="*/ 93 w 208"/>
                <a:gd name="T21" fmla="*/ 57 h 164"/>
                <a:gd name="T22" fmla="*/ 107 w 208"/>
                <a:gd name="T23" fmla="*/ 55 h 164"/>
                <a:gd name="T24" fmla="*/ 122 w 208"/>
                <a:gd name="T25" fmla="*/ 61 h 164"/>
                <a:gd name="T26" fmla="*/ 136 w 208"/>
                <a:gd name="T27" fmla="*/ 67 h 164"/>
                <a:gd name="T28" fmla="*/ 166 w 208"/>
                <a:gd name="T29" fmla="*/ 73 h 1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8"/>
                <a:gd name="T46" fmla="*/ 0 h 164"/>
                <a:gd name="T47" fmla="*/ 208 w 208"/>
                <a:gd name="T48" fmla="*/ 164 h 1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8" h="164">
                  <a:moveTo>
                    <a:pt x="0" y="0"/>
                  </a:moveTo>
                  <a:lnTo>
                    <a:pt x="32" y="46"/>
                  </a:lnTo>
                  <a:lnTo>
                    <a:pt x="32" y="68"/>
                  </a:lnTo>
                  <a:lnTo>
                    <a:pt x="24" y="104"/>
                  </a:lnTo>
                  <a:lnTo>
                    <a:pt x="32" y="124"/>
                  </a:lnTo>
                  <a:lnTo>
                    <a:pt x="38" y="144"/>
                  </a:lnTo>
                  <a:lnTo>
                    <a:pt x="54" y="158"/>
                  </a:lnTo>
                  <a:lnTo>
                    <a:pt x="76" y="164"/>
                  </a:lnTo>
                  <a:lnTo>
                    <a:pt x="96" y="142"/>
                  </a:lnTo>
                  <a:lnTo>
                    <a:pt x="108" y="88"/>
                  </a:lnTo>
                  <a:lnTo>
                    <a:pt x="116" y="74"/>
                  </a:lnTo>
                  <a:lnTo>
                    <a:pt x="134" y="72"/>
                  </a:lnTo>
                  <a:lnTo>
                    <a:pt x="152" y="80"/>
                  </a:lnTo>
                  <a:lnTo>
                    <a:pt x="170" y="88"/>
                  </a:lnTo>
                  <a:lnTo>
                    <a:pt x="208" y="96"/>
                  </a:lnTo>
                </a:path>
              </a:pathLst>
            </a:custGeom>
            <a:noFill/>
            <a:ln w="38100">
              <a:solidFill>
                <a:srgbClr val="5F97D5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5" name="Freeform 68"/>
            <p:cNvSpPr>
              <a:spLocks/>
            </p:cNvSpPr>
            <p:nvPr/>
          </p:nvSpPr>
          <p:spPr bwMode="auto">
            <a:xfrm>
              <a:off x="4303" y="1059"/>
              <a:ext cx="124" cy="92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02" y="44"/>
                </a:cxn>
                <a:cxn ang="0">
                  <a:pos x="26" y="86"/>
                </a:cxn>
                <a:cxn ang="0">
                  <a:pos x="0" y="44"/>
                </a:cxn>
                <a:cxn ang="0">
                  <a:pos x="77" y="0"/>
                </a:cxn>
              </a:cxnLst>
              <a:rect l="0" t="0" r="r" b="b"/>
              <a:pathLst>
                <a:path w="102" h="86">
                  <a:moveTo>
                    <a:pt x="77" y="0"/>
                  </a:moveTo>
                  <a:lnTo>
                    <a:pt x="102" y="44"/>
                  </a:lnTo>
                  <a:lnTo>
                    <a:pt x="26" y="86"/>
                  </a:lnTo>
                  <a:lnTo>
                    <a:pt x="0" y="44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6" name="Text Box 69"/>
            <p:cNvSpPr txBox="1">
              <a:spLocks noChangeArrowheads="1"/>
            </p:cNvSpPr>
            <p:nvPr/>
          </p:nvSpPr>
          <p:spPr bwMode="auto">
            <a:xfrm>
              <a:off x="1204" y="2469"/>
              <a:ext cx="874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lnSpc>
                  <a:spcPct val="8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Bonneville</a:t>
              </a:r>
            </a:p>
            <a:p>
              <a:pPr defTabSz="820738" eaLnBrk="0" hangingPunct="0"/>
              <a:r>
                <a:rPr lang="en-US" sz="700" dirty="0">
                  <a:solidFill>
                    <a:schemeClr val="tx1"/>
                  </a:solidFill>
                  <a:latin typeface="Arial Narrow" pitchFamily="34" charset="0"/>
                </a:rPr>
                <a:t>    </a:t>
              </a:r>
              <a:r>
                <a:rPr lang="en-US" sz="700" i="1" dirty="0">
                  <a:solidFill>
                    <a:srgbClr val="800000"/>
                  </a:solidFill>
                  <a:latin typeface="Arial Narrow" pitchFamily="34" charset="0"/>
                </a:rPr>
                <a:t>    </a:t>
              </a: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227" name="Rectangle 70"/>
            <p:cNvSpPr>
              <a:spLocks noChangeArrowheads="1"/>
            </p:cNvSpPr>
            <p:nvPr/>
          </p:nvSpPr>
          <p:spPr bwMode="auto">
            <a:xfrm rot="6360753">
              <a:off x="3301" y="2705"/>
              <a:ext cx="57" cy="97"/>
            </a:xfrm>
            <a:prstGeom prst="rect">
              <a:avLst/>
            </a:prstGeom>
            <a:solidFill>
              <a:schemeClr val="bg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8" name="Rectangle 71"/>
            <p:cNvSpPr>
              <a:spLocks noChangeArrowheads="1"/>
            </p:cNvSpPr>
            <p:nvPr/>
          </p:nvSpPr>
          <p:spPr bwMode="auto">
            <a:xfrm rot="7357025">
              <a:off x="3241" y="2817"/>
              <a:ext cx="57" cy="97"/>
            </a:xfrm>
            <a:prstGeom prst="rect">
              <a:avLst/>
            </a:prstGeom>
            <a:solidFill>
              <a:schemeClr val="bg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9" name="Rectangle 72"/>
            <p:cNvSpPr>
              <a:spLocks noChangeArrowheads="1"/>
            </p:cNvSpPr>
            <p:nvPr/>
          </p:nvSpPr>
          <p:spPr bwMode="auto">
            <a:xfrm rot="6360753">
              <a:off x="3185" y="2921"/>
              <a:ext cx="57" cy="97"/>
            </a:xfrm>
            <a:prstGeom prst="rect">
              <a:avLst/>
            </a:prstGeom>
            <a:solidFill>
              <a:schemeClr val="bg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0" name="Text Box 73"/>
            <p:cNvSpPr txBox="1">
              <a:spLocks noChangeArrowheads="1"/>
            </p:cNvSpPr>
            <p:nvPr/>
          </p:nvSpPr>
          <p:spPr bwMode="auto">
            <a:xfrm>
              <a:off x="2847" y="2585"/>
              <a:ext cx="619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100" dirty="0">
                  <a:solidFill>
                    <a:schemeClr val="tx1"/>
                  </a:solidFill>
                  <a:latin typeface="Arial Narrow" pitchFamily="34" charset="0"/>
                </a:rPr>
                <a:t>Hells Canyon</a:t>
              </a:r>
            </a:p>
          </p:txBody>
        </p:sp>
        <p:sp>
          <p:nvSpPr>
            <p:cNvPr id="231" name="Text Box 74"/>
            <p:cNvSpPr txBox="1">
              <a:spLocks noChangeArrowheads="1"/>
            </p:cNvSpPr>
            <p:nvPr/>
          </p:nvSpPr>
          <p:spPr bwMode="auto">
            <a:xfrm>
              <a:off x="2889" y="2761"/>
              <a:ext cx="62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100" dirty="0">
                  <a:solidFill>
                    <a:schemeClr val="tx1"/>
                  </a:solidFill>
                  <a:latin typeface="Arial Narrow" pitchFamily="34" charset="0"/>
                </a:rPr>
                <a:t>Oxbow</a:t>
              </a:r>
            </a:p>
          </p:txBody>
        </p:sp>
        <p:sp>
          <p:nvSpPr>
            <p:cNvPr id="232" name="Text Box 75"/>
            <p:cNvSpPr txBox="1">
              <a:spLocks noChangeArrowheads="1"/>
            </p:cNvSpPr>
            <p:nvPr/>
          </p:nvSpPr>
          <p:spPr bwMode="auto">
            <a:xfrm>
              <a:off x="2767" y="2909"/>
              <a:ext cx="619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100" dirty="0">
                  <a:solidFill>
                    <a:schemeClr val="tx1"/>
                  </a:solidFill>
                  <a:latin typeface="Arial Narrow" pitchFamily="34" charset="0"/>
                </a:rPr>
                <a:t>Brownlee</a:t>
              </a:r>
            </a:p>
          </p:txBody>
        </p:sp>
        <p:sp>
          <p:nvSpPr>
            <p:cNvPr id="233" name="Freeform 76"/>
            <p:cNvSpPr>
              <a:spLocks/>
            </p:cNvSpPr>
            <p:nvPr/>
          </p:nvSpPr>
          <p:spPr bwMode="auto">
            <a:xfrm>
              <a:off x="887" y="1920"/>
              <a:ext cx="333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6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3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rgbClr val="DBA96D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4" name="Freeform 77"/>
            <p:cNvSpPr>
              <a:spLocks/>
            </p:cNvSpPr>
            <p:nvPr/>
          </p:nvSpPr>
          <p:spPr bwMode="auto">
            <a:xfrm>
              <a:off x="1237" y="2206"/>
              <a:ext cx="332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5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2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5" name="Freeform 78"/>
            <p:cNvSpPr>
              <a:spLocks/>
            </p:cNvSpPr>
            <p:nvPr/>
          </p:nvSpPr>
          <p:spPr bwMode="auto">
            <a:xfrm>
              <a:off x="1815" y="1215"/>
              <a:ext cx="332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5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2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6" name="Freeform 79"/>
            <p:cNvSpPr>
              <a:spLocks/>
            </p:cNvSpPr>
            <p:nvPr/>
          </p:nvSpPr>
          <p:spPr bwMode="auto">
            <a:xfrm>
              <a:off x="3426" y="2692"/>
              <a:ext cx="332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5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2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7" name="Freeform 80"/>
            <p:cNvSpPr>
              <a:spLocks/>
            </p:cNvSpPr>
            <p:nvPr/>
          </p:nvSpPr>
          <p:spPr bwMode="auto">
            <a:xfrm>
              <a:off x="2048" y="2185"/>
              <a:ext cx="337" cy="126"/>
            </a:xfrm>
            <a:custGeom>
              <a:avLst/>
              <a:gdLst>
                <a:gd name="T0" fmla="*/ 7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7 w 2253"/>
                <a:gd name="T7" fmla="*/ 1 h 995"/>
                <a:gd name="T8" fmla="*/ 7 w 2253"/>
                <a:gd name="T9" fmla="*/ 1 h 995"/>
                <a:gd name="T10" fmla="*/ 6 w 2253"/>
                <a:gd name="T11" fmla="*/ 1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4 w 2253"/>
                <a:gd name="T19" fmla="*/ 0 h 995"/>
                <a:gd name="T20" fmla="*/ 4 w 2253"/>
                <a:gd name="T21" fmla="*/ 0 h 995"/>
                <a:gd name="T22" fmla="*/ 4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1 h 995"/>
                <a:gd name="T30" fmla="*/ 3 w 2253"/>
                <a:gd name="T31" fmla="*/ 1 h 995"/>
                <a:gd name="T32" fmla="*/ 3 w 2253"/>
                <a:gd name="T33" fmla="*/ 1 h 995"/>
                <a:gd name="T34" fmla="*/ 3 w 2253"/>
                <a:gd name="T35" fmla="*/ 1 h 995"/>
                <a:gd name="T36" fmla="*/ 2 w 2253"/>
                <a:gd name="T37" fmla="*/ 1 h 995"/>
                <a:gd name="T38" fmla="*/ 2 w 2253"/>
                <a:gd name="T39" fmla="*/ 1 h 995"/>
                <a:gd name="T40" fmla="*/ 2 w 2253"/>
                <a:gd name="T41" fmla="*/ 1 h 995"/>
                <a:gd name="T42" fmla="*/ 2 w 2253"/>
                <a:gd name="T43" fmla="*/ 1 h 995"/>
                <a:gd name="T44" fmla="*/ 2 w 2253"/>
                <a:gd name="T45" fmla="*/ 1 h 995"/>
                <a:gd name="T46" fmla="*/ 2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1 h 995"/>
                <a:gd name="T54" fmla="*/ 0 w 2253"/>
                <a:gd name="T55" fmla="*/ 1 h 995"/>
                <a:gd name="T56" fmla="*/ 0 w 2253"/>
                <a:gd name="T57" fmla="*/ 1 h 995"/>
                <a:gd name="T58" fmla="*/ 0 w 2253"/>
                <a:gd name="T59" fmla="*/ 1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2 h 995"/>
                <a:gd name="T68" fmla="*/ 0 w 2253"/>
                <a:gd name="T69" fmla="*/ 2 h 995"/>
                <a:gd name="T70" fmla="*/ 0 w 2253"/>
                <a:gd name="T71" fmla="*/ 2 h 995"/>
                <a:gd name="T72" fmla="*/ 1 w 2253"/>
                <a:gd name="T73" fmla="*/ 2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2 h 995"/>
                <a:gd name="T82" fmla="*/ 2 w 2253"/>
                <a:gd name="T83" fmla="*/ 2 h 995"/>
                <a:gd name="T84" fmla="*/ 2 w 2253"/>
                <a:gd name="T85" fmla="*/ 2 h 995"/>
                <a:gd name="T86" fmla="*/ 2 w 2253"/>
                <a:gd name="T87" fmla="*/ 2 h 995"/>
                <a:gd name="T88" fmla="*/ 3 w 2253"/>
                <a:gd name="T89" fmla="*/ 2 h 995"/>
                <a:gd name="T90" fmla="*/ 3 w 2253"/>
                <a:gd name="T91" fmla="*/ 2 h 995"/>
                <a:gd name="T92" fmla="*/ 3 w 2253"/>
                <a:gd name="T93" fmla="*/ 2 h 995"/>
                <a:gd name="T94" fmla="*/ 3 w 2253"/>
                <a:gd name="T95" fmla="*/ 2 h 995"/>
                <a:gd name="T96" fmla="*/ 3 w 2253"/>
                <a:gd name="T97" fmla="*/ 2 h 995"/>
                <a:gd name="T98" fmla="*/ 3 w 2253"/>
                <a:gd name="T99" fmla="*/ 2 h 995"/>
                <a:gd name="T100" fmla="*/ 3 w 2253"/>
                <a:gd name="T101" fmla="*/ 2 h 995"/>
                <a:gd name="T102" fmla="*/ 3 w 2253"/>
                <a:gd name="T103" fmla="*/ 2 h 995"/>
                <a:gd name="T104" fmla="*/ 4 w 2253"/>
                <a:gd name="T105" fmla="*/ 2 h 995"/>
                <a:gd name="T106" fmla="*/ 4 w 2253"/>
                <a:gd name="T107" fmla="*/ 2 h 995"/>
                <a:gd name="T108" fmla="*/ 5 w 2253"/>
                <a:gd name="T109" fmla="*/ 2 h 995"/>
                <a:gd name="T110" fmla="*/ 6 w 2253"/>
                <a:gd name="T111" fmla="*/ 2 h 995"/>
                <a:gd name="T112" fmla="*/ 6 w 2253"/>
                <a:gd name="T113" fmla="*/ 1 h 995"/>
                <a:gd name="T114" fmla="*/ 7 w 2253"/>
                <a:gd name="T115" fmla="*/ 1 h 995"/>
                <a:gd name="T116" fmla="*/ 7 w 2253"/>
                <a:gd name="T117" fmla="*/ 1 h 995"/>
                <a:gd name="T118" fmla="*/ 7 w 2253"/>
                <a:gd name="T119" fmla="*/ 1 h 995"/>
                <a:gd name="T120" fmla="*/ 7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7282B4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8" name="Freeform 81"/>
            <p:cNvSpPr>
              <a:spLocks/>
            </p:cNvSpPr>
            <p:nvPr/>
          </p:nvSpPr>
          <p:spPr bwMode="auto">
            <a:xfrm>
              <a:off x="3367" y="2893"/>
              <a:ext cx="337" cy="126"/>
            </a:xfrm>
            <a:custGeom>
              <a:avLst/>
              <a:gdLst>
                <a:gd name="T0" fmla="*/ 7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7 w 2253"/>
                <a:gd name="T7" fmla="*/ 1 h 995"/>
                <a:gd name="T8" fmla="*/ 7 w 2253"/>
                <a:gd name="T9" fmla="*/ 1 h 995"/>
                <a:gd name="T10" fmla="*/ 6 w 2253"/>
                <a:gd name="T11" fmla="*/ 1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4 w 2253"/>
                <a:gd name="T19" fmla="*/ 0 h 995"/>
                <a:gd name="T20" fmla="*/ 4 w 2253"/>
                <a:gd name="T21" fmla="*/ 0 h 995"/>
                <a:gd name="T22" fmla="*/ 4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1 h 995"/>
                <a:gd name="T30" fmla="*/ 3 w 2253"/>
                <a:gd name="T31" fmla="*/ 1 h 995"/>
                <a:gd name="T32" fmla="*/ 3 w 2253"/>
                <a:gd name="T33" fmla="*/ 1 h 995"/>
                <a:gd name="T34" fmla="*/ 3 w 2253"/>
                <a:gd name="T35" fmla="*/ 1 h 995"/>
                <a:gd name="T36" fmla="*/ 2 w 2253"/>
                <a:gd name="T37" fmla="*/ 1 h 995"/>
                <a:gd name="T38" fmla="*/ 2 w 2253"/>
                <a:gd name="T39" fmla="*/ 1 h 995"/>
                <a:gd name="T40" fmla="*/ 2 w 2253"/>
                <a:gd name="T41" fmla="*/ 1 h 995"/>
                <a:gd name="T42" fmla="*/ 2 w 2253"/>
                <a:gd name="T43" fmla="*/ 1 h 995"/>
                <a:gd name="T44" fmla="*/ 2 w 2253"/>
                <a:gd name="T45" fmla="*/ 1 h 995"/>
                <a:gd name="T46" fmla="*/ 2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1 h 995"/>
                <a:gd name="T54" fmla="*/ 0 w 2253"/>
                <a:gd name="T55" fmla="*/ 1 h 995"/>
                <a:gd name="T56" fmla="*/ 0 w 2253"/>
                <a:gd name="T57" fmla="*/ 1 h 995"/>
                <a:gd name="T58" fmla="*/ 0 w 2253"/>
                <a:gd name="T59" fmla="*/ 1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2 h 995"/>
                <a:gd name="T68" fmla="*/ 0 w 2253"/>
                <a:gd name="T69" fmla="*/ 2 h 995"/>
                <a:gd name="T70" fmla="*/ 0 w 2253"/>
                <a:gd name="T71" fmla="*/ 2 h 995"/>
                <a:gd name="T72" fmla="*/ 1 w 2253"/>
                <a:gd name="T73" fmla="*/ 2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2 h 995"/>
                <a:gd name="T82" fmla="*/ 2 w 2253"/>
                <a:gd name="T83" fmla="*/ 2 h 995"/>
                <a:gd name="T84" fmla="*/ 2 w 2253"/>
                <a:gd name="T85" fmla="*/ 2 h 995"/>
                <a:gd name="T86" fmla="*/ 2 w 2253"/>
                <a:gd name="T87" fmla="*/ 2 h 995"/>
                <a:gd name="T88" fmla="*/ 3 w 2253"/>
                <a:gd name="T89" fmla="*/ 2 h 995"/>
                <a:gd name="T90" fmla="*/ 3 w 2253"/>
                <a:gd name="T91" fmla="*/ 2 h 995"/>
                <a:gd name="T92" fmla="*/ 3 w 2253"/>
                <a:gd name="T93" fmla="*/ 2 h 995"/>
                <a:gd name="T94" fmla="*/ 3 w 2253"/>
                <a:gd name="T95" fmla="*/ 2 h 995"/>
                <a:gd name="T96" fmla="*/ 3 w 2253"/>
                <a:gd name="T97" fmla="*/ 2 h 995"/>
                <a:gd name="T98" fmla="*/ 3 w 2253"/>
                <a:gd name="T99" fmla="*/ 2 h 995"/>
                <a:gd name="T100" fmla="*/ 3 w 2253"/>
                <a:gd name="T101" fmla="*/ 2 h 995"/>
                <a:gd name="T102" fmla="*/ 3 w 2253"/>
                <a:gd name="T103" fmla="*/ 2 h 995"/>
                <a:gd name="T104" fmla="*/ 4 w 2253"/>
                <a:gd name="T105" fmla="*/ 2 h 995"/>
                <a:gd name="T106" fmla="*/ 4 w 2253"/>
                <a:gd name="T107" fmla="*/ 2 h 995"/>
                <a:gd name="T108" fmla="*/ 5 w 2253"/>
                <a:gd name="T109" fmla="*/ 2 h 995"/>
                <a:gd name="T110" fmla="*/ 6 w 2253"/>
                <a:gd name="T111" fmla="*/ 2 h 995"/>
                <a:gd name="T112" fmla="*/ 6 w 2253"/>
                <a:gd name="T113" fmla="*/ 1 h 995"/>
                <a:gd name="T114" fmla="*/ 7 w 2253"/>
                <a:gd name="T115" fmla="*/ 1 h 995"/>
                <a:gd name="T116" fmla="*/ 7 w 2253"/>
                <a:gd name="T117" fmla="*/ 1 h 995"/>
                <a:gd name="T118" fmla="*/ 7 w 2253"/>
                <a:gd name="T119" fmla="*/ 1 h 995"/>
                <a:gd name="T120" fmla="*/ 7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7282B4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9" name="Freeform 82"/>
            <p:cNvSpPr>
              <a:spLocks/>
            </p:cNvSpPr>
            <p:nvPr/>
          </p:nvSpPr>
          <p:spPr bwMode="auto">
            <a:xfrm>
              <a:off x="4056" y="2976"/>
              <a:ext cx="356" cy="140"/>
            </a:xfrm>
            <a:custGeom>
              <a:avLst/>
              <a:gdLst>
                <a:gd name="T0" fmla="*/ 8 w 2401"/>
                <a:gd name="T1" fmla="*/ 1 h 1042"/>
                <a:gd name="T2" fmla="*/ 7 w 2401"/>
                <a:gd name="T3" fmla="*/ 1 h 1042"/>
                <a:gd name="T4" fmla="*/ 7 w 2401"/>
                <a:gd name="T5" fmla="*/ 1 h 1042"/>
                <a:gd name="T6" fmla="*/ 6 w 2401"/>
                <a:gd name="T7" fmla="*/ 1 h 1042"/>
                <a:gd name="T8" fmla="*/ 5 w 2401"/>
                <a:gd name="T9" fmla="*/ 1 h 1042"/>
                <a:gd name="T10" fmla="*/ 5 w 2401"/>
                <a:gd name="T11" fmla="*/ 1 h 1042"/>
                <a:gd name="T12" fmla="*/ 4 w 2401"/>
                <a:gd name="T13" fmla="*/ 0 h 1042"/>
                <a:gd name="T14" fmla="*/ 4 w 2401"/>
                <a:gd name="T15" fmla="*/ 0 h 1042"/>
                <a:gd name="T16" fmla="*/ 4 w 2401"/>
                <a:gd name="T17" fmla="*/ 0 h 1042"/>
                <a:gd name="T18" fmla="*/ 4 w 2401"/>
                <a:gd name="T19" fmla="*/ 0 h 1042"/>
                <a:gd name="T20" fmla="*/ 4 w 2401"/>
                <a:gd name="T21" fmla="*/ 0 h 1042"/>
                <a:gd name="T22" fmla="*/ 3 w 2401"/>
                <a:gd name="T23" fmla="*/ 1 h 1042"/>
                <a:gd name="T24" fmla="*/ 3 w 2401"/>
                <a:gd name="T25" fmla="*/ 1 h 1042"/>
                <a:gd name="T26" fmla="*/ 3 w 2401"/>
                <a:gd name="T27" fmla="*/ 1 h 1042"/>
                <a:gd name="T28" fmla="*/ 3 w 2401"/>
                <a:gd name="T29" fmla="*/ 1 h 1042"/>
                <a:gd name="T30" fmla="*/ 2 w 2401"/>
                <a:gd name="T31" fmla="*/ 1 h 1042"/>
                <a:gd name="T32" fmla="*/ 2 w 2401"/>
                <a:gd name="T33" fmla="*/ 1 h 1042"/>
                <a:gd name="T34" fmla="*/ 2 w 2401"/>
                <a:gd name="T35" fmla="*/ 1 h 1042"/>
                <a:gd name="T36" fmla="*/ 2 w 2401"/>
                <a:gd name="T37" fmla="*/ 1 h 1042"/>
                <a:gd name="T38" fmla="*/ 2 w 2401"/>
                <a:gd name="T39" fmla="*/ 1 h 1042"/>
                <a:gd name="T40" fmla="*/ 2 w 2401"/>
                <a:gd name="T41" fmla="*/ 1 h 1042"/>
                <a:gd name="T42" fmla="*/ 1 w 2401"/>
                <a:gd name="T43" fmla="*/ 1 h 1042"/>
                <a:gd name="T44" fmla="*/ 1 w 2401"/>
                <a:gd name="T45" fmla="*/ 1 h 1042"/>
                <a:gd name="T46" fmla="*/ 1 w 2401"/>
                <a:gd name="T47" fmla="*/ 1 h 1042"/>
                <a:gd name="T48" fmla="*/ 0 w 2401"/>
                <a:gd name="T49" fmla="*/ 1 h 1042"/>
                <a:gd name="T50" fmla="*/ 0 w 2401"/>
                <a:gd name="T51" fmla="*/ 1 h 1042"/>
                <a:gd name="T52" fmla="*/ 0 w 2401"/>
                <a:gd name="T53" fmla="*/ 1 h 1042"/>
                <a:gd name="T54" fmla="*/ 0 w 2401"/>
                <a:gd name="T55" fmla="*/ 1 h 1042"/>
                <a:gd name="T56" fmla="*/ 0 w 2401"/>
                <a:gd name="T57" fmla="*/ 1 h 1042"/>
                <a:gd name="T58" fmla="*/ 0 w 2401"/>
                <a:gd name="T59" fmla="*/ 2 h 1042"/>
                <a:gd name="T60" fmla="*/ 0 w 2401"/>
                <a:gd name="T61" fmla="*/ 2 h 1042"/>
                <a:gd name="T62" fmla="*/ 0 w 2401"/>
                <a:gd name="T63" fmla="*/ 2 h 1042"/>
                <a:gd name="T64" fmla="*/ 0 w 2401"/>
                <a:gd name="T65" fmla="*/ 2 h 1042"/>
                <a:gd name="T66" fmla="*/ 1 w 2401"/>
                <a:gd name="T67" fmla="*/ 2 h 1042"/>
                <a:gd name="T68" fmla="*/ 1 w 2401"/>
                <a:gd name="T69" fmla="*/ 2 h 1042"/>
                <a:gd name="T70" fmla="*/ 2 w 2401"/>
                <a:gd name="T71" fmla="*/ 2 h 1042"/>
                <a:gd name="T72" fmla="*/ 2 w 2401"/>
                <a:gd name="T73" fmla="*/ 2 h 1042"/>
                <a:gd name="T74" fmla="*/ 2 w 2401"/>
                <a:gd name="T75" fmla="*/ 2 h 1042"/>
                <a:gd name="T76" fmla="*/ 3 w 2401"/>
                <a:gd name="T77" fmla="*/ 2 h 1042"/>
                <a:gd name="T78" fmla="*/ 3 w 2401"/>
                <a:gd name="T79" fmla="*/ 2 h 1042"/>
                <a:gd name="T80" fmla="*/ 3 w 2401"/>
                <a:gd name="T81" fmla="*/ 2 h 1042"/>
                <a:gd name="T82" fmla="*/ 4 w 2401"/>
                <a:gd name="T83" fmla="*/ 2 h 1042"/>
                <a:gd name="T84" fmla="*/ 3 w 2401"/>
                <a:gd name="T85" fmla="*/ 2 h 1042"/>
                <a:gd name="T86" fmla="*/ 3 w 2401"/>
                <a:gd name="T87" fmla="*/ 2 h 1042"/>
                <a:gd name="T88" fmla="*/ 3 w 2401"/>
                <a:gd name="T89" fmla="*/ 3 h 1042"/>
                <a:gd name="T90" fmla="*/ 4 w 2401"/>
                <a:gd name="T91" fmla="*/ 3 h 1042"/>
                <a:gd name="T92" fmla="*/ 4 w 2401"/>
                <a:gd name="T93" fmla="*/ 2 h 1042"/>
                <a:gd name="T94" fmla="*/ 4 w 2401"/>
                <a:gd name="T95" fmla="*/ 2 h 1042"/>
                <a:gd name="T96" fmla="*/ 5 w 2401"/>
                <a:gd name="T97" fmla="*/ 2 h 1042"/>
                <a:gd name="T98" fmla="*/ 6 w 2401"/>
                <a:gd name="T99" fmla="*/ 2 h 1042"/>
                <a:gd name="T100" fmla="*/ 6 w 2401"/>
                <a:gd name="T101" fmla="*/ 2 h 1042"/>
                <a:gd name="T102" fmla="*/ 7 w 2401"/>
                <a:gd name="T103" fmla="*/ 2 h 1042"/>
                <a:gd name="T104" fmla="*/ 7 w 2401"/>
                <a:gd name="T105" fmla="*/ 2 h 1042"/>
                <a:gd name="T106" fmla="*/ 8 w 2401"/>
                <a:gd name="T107" fmla="*/ 1 h 1042"/>
                <a:gd name="T108" fmla="*/ 7 w 2401"/>
                <a:gd name="T109" fmla="*/ 1 h 1042"/>
                <a:gd name="T110" fmla="*/ 7 w 2401"/>
                <a:gd name="T111" fmla="*/ 1 h 1042"/>
                <a:gd name="T112" fmla="*/ 8 w 2401"/>
                <a:gd name="T113" fmla="*/ 1 h 10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01"/>
                <a:gd name="T172" fmla="*/ 0 h 1042"/>
                <a:gd name="T173" fmla="*/ 2401 w 2401"/>
                <a:gd name="T174" fmla="*/ 1042 h 10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01" h="1042">
                  <a:moveTo>
                    <a:pt x="2386" y="490"/>
                  </a:moveTo>
                  <a:lnTo>
                    <a:pt x="2401" y="474"/>
                  </a:lnTo>
                  <a:lnTo>
                    <a:pt x="2398" y="454"/>
                  </a:lnTo>
                  <a:lnTo>
                    <a:pt x="2371" y="433"/>
                  </a:lnTo>
                  <a:lnTo>
                    <a:pt x="2345" y="416"/>
                  </a:lnTo>
                  <a:lnTo>
                    <a:pt x="2300" y="391"/>
                  </a:lnTo>
                  <a:lnTo>
                    <a:pt x="2266" y="373"/>
                  </a:lnTo>
                  <a:lnTo>
                    <a:pt x="2247" y="366"/>
                  </a:lnTo>
                  <a:lnTo>
                    <a:pt x="2243" y="365"/>
                  </a:lnTo>
                  <a:lnTo>
                    <a:pt x="2208" y="353"/>
                  </a:lnTo>
                  <a:lnTo>
                    <a:pt x="2162" y="344"/>
                  </a:lnTo>
                  <a:lnTo>
                    <a:pt x="2111" y="335"/>
                  </a:lnTo>
                  <a:lnTo>
                    <a:pt x="2040" y="321"/>
                  </a:lnTo>
                  <a:lnTo>
                    <a:pt x="1964" y="303"/>
                  </a:lnTo>
                  <a:lnTo>
                    <a:pt x="1906" y="280"/>
                  </a:lnTo>
                  <a:lnTo>
                    <a:pt x="1832" y="257"/>
                  </a:lnTo>
                  <a:lnTo>
                    <a:pt x="1775" y="242"/>
                  </a:lnTo>
                  <a:lnTo>
                    <a:pt x="1713" y="228"/>
                  </a:lnTo>
                  <a:lnTo>
                    <a:pt x="1673" y="218"/>
                  </a:lnTo>
                  <a:lnTo>
                    <a:pt x="1639" y="212"/>
                  </a:lnTo>
                  <a:lnTo>
                    <a:pt x="1599" y="205"/>
                  </a:lnTo>
                  <a:lnTo>
                    <a:pt x="1555" y="198"/>
                  </a:lnTo>
                  <a:lnTo>
                    <a:pt x="1515" y="198"/>
                  </a:lnTo>
                  <a:lnTo>
                    <a:pt x="1481" y="198"/>
                  </a:lnTo>
                  <a:lnTo>
                    <a:pt x="1440" y="198"/>
                  </a:lnTo>
                  <a:lnTo>
                    <a:pt x="1379" y="192"/>
                  </a:lnTo>
                  <a:lnTo>
                    <a:pt x="1362" y="172"/>
                  </a:lnTo>
                  <a:lnTo>
                    <a:pt x="1343" y="157"/>
                  </a:lnTo>
                  <a:lnTo>
                    <a:pt x="1317" y="116"/>
                  </a:lnTo>
                  <a:lnTo>
                    <a:pt x="1294" y="91"/>
                  </a:lnTo>
                  <a:lnTo>
                    <a:pt x="1279" y="71"/>
                  </a:lnTo>
                  <a:lnTo>
                    <a:pt x="1259" y="52"/>
                  </a:lnTo>
                  <a:lnTo>
                    <a:pt x="1249" y="34"/>
                  </a:lnTo>
                  <a:lnTo>
                    <a:pt x="1233" y="18"/>
                  </a:lnTo>
                  <a:lnTo>
                    <a:pt x="1219" y="7"/>
                  </a:lnTo>
                  <a:lnTo>
                    <a:pt x="1204" y="0"/>
                  </a:lnTo>
                  <a:lnTo>
                    <a:pt x="1182" y="10"/>
                  </a:lnTo>
                  <a:lnTo>
                    <a:pt x="1167" y="27"/>
                  </a:lnTo>
                  <a:lnTo>
                    <a:pt x="1156" y="40"/>
                  </a:lnTo>
                  <a:lnTo>
                    <a:pt x="1141" y="54"/>
                  </a:lnTo>
                  <a:lnTo>
                    <a:pt x="1125" y="69"/>
                  </a:lnTo>
                  <a:lnTo>
                    <a:pt x="1112" y="87"/>
                  </a:lnTo>
                  <a:lnTo>
                    <a:pt x="1093" y="104"/>
                  </a:lnTo>
                  <a:lnTo>
                    <a:pt x="1074" y="126"/>
                  </a:lnTo>
                  <a:lnTo>
                    <a:pt x="1053" y="150"/>
                  </a:lnTo>
                  <a:lnTo>
                    <a:pt x="1034" y="168"/>
                  </a:lnTo>
                  <a:lnTo>
                    <a:pt x="1013" y="184"/>
                  </a:lnTo>
                  <a:lnTo>
                    <a:pt x="989" y="207"/>
                  </a:lnTo>
                  <a:lnTo>
                    <a:pt x="972" y="230"/>
                  </a:lnTo>
                  <a:lnTo>
                    <a:pt x="965" y="244"/>
                  </a:lnTo>
                  <a:lnTo>
                    <a:pt x="971" y="258"/>
                  </a:lnTo>
                  <a:lnTo>
                    <a:pt x="979" y="271"/>
                  </a:lnTo>
                  <a:lnTo>
                    <a:pt x="989" y="280"/>
                  </a:lnTo>
                  <a:lnTo>
                    <a:pt x="1005" y="295"/>
                  </a:lnTo>
                  <a:lnTo>
                    <a:pt x="979" y="312"/>
                  </a:lnTo>
                  <a:lnTo>
                    <a:pt x="955" y="325"/>
                  </a:lnTo>
                  <a:lnTo>
                    <a:pt x="920" y="344"/>
                  </a:lnTo>
                  <a:lnTo>
                    <a:pt x="891" y="359"/>
                  </a:lnTo>
                  <a:lnTo>
                    <a:pt x="858" y="374"/>
                  </a:lnTo>
                  <a:lnTo>
                    <a:pt x="825" y="383"/>
                  </a:lnTo>
                  <a:lnTo>
                    <a:pt x="792" y="392"/>
                  </a:lnTo>
                  <a:lnTo>
                    <a:pt x="757" y="400"/>
                  </a:lnTo>
                  <a:lnTo>
                    <a:pt x="728" y="398"/>
                  </a:lnTo>
                  <a:lnTo>
                    <a:pt x="694" y="392"/>
                  </a:lnTo>
                  <a:lnTo>
                    <a:pt x="664" y="385"/>
                  </a:lnTo>
                  <a:lnTo>
                    <a:pt x="632" y="380"/>
                  </a:lnTo>
                  <a:lnTo>
                    <a:pt x="602" y="377"/>
                  </a:lnTo>
                  <a:lnTo>
                    <a:pt x="576" y="377"/>
                  </a:lnTo>
                  <a:lnTo>
                    <a:pt x="561" y="380"/>
                  </a:lnTo>
                  <a:lnTo>
                    <a:pt x="551" y="383"/>
                  </a:lnTo>
                  <a:lnTo>
                    <a:pt x="538" y="388"/>
                  </a:lnTo>
                  <a:lnTo>
                    <a:pt x="525" y="394"/>
                  </a:lnTo>
                  <a:lnTo>
                    <a:pt x="520" y="403"/>
                  </a:lnTo>
                  <a:lnTo>
                    <a:pt x="513" y="412"/>
                  </a:lnTo>
                  <a:lnTo>
                    <a:pt x="507" y="415"/>
                  </a:lnTo>
                  <a:lnTo>
                    <a:pt x="507" y="417"/>
                  </a:lnTo>
                  <a:lnTo>
                    <a:pt x="513" y="424"/>
                  </a:lnTo>
                  <a:lnTo>
                    <a:pt x="525" y="429"/>
                  </a:lnTo>
                  <a:lnTo>
                    <a:pt x="546" y="429"/>
                  </a:lnTo>
                  <a:lnTo>
                    <a:pt x="561" y="432"/>
                  </a:lnTo>
                  <a:lnTo>
                    <a:pt x="576" y="435"/>
                  </a:lnTo>
                  <a:lnTo>
                    <a:pt x="589" y="441"/>
                  </a:lnTo>
                  <a:lnTo>
                    <a:pt x="561" y="454"/>
                  </a:lnTo>
                  <a:lnTo>
                    <a:pt x="534" y="469"/>
                  </a:lnTo>
                  <a:lnTo>
                    <a:pt x="505" y="473"/>
                  </a:lnTo>
                  <a:lnTo>
                    <a:pt x="475" y="475"/>
                  </a:lnTo>
                  <a:lnTo>
                    <a:pt x="449" y="478"/>
                  </a:lnTo>
                  <a:lnTo>
                    <a:pt x="414" y="475"/>
                  </a:lnTo>
                  <a:lnTo>
                    <a:pt x="386" y="470"/>
                  </a:lnTo>
                  <a:lnTo>
                    <a:pt x="360" y="458"/>
                  </a:lnTo>
                  <a:lnTo>
                    <a:pt x="326" y="444"/>
                  </a:lnTo>
                  <a:lnTo>
                    <a:pt x="296" y="429"/>
                  </a:lnTo>
                  <a:lnTo>
                    <a:pt x="262" y="415"/>
                  </a:lnTo>
                  <a:lnTo>
                    <a:pt x="229" y="398"/>
                  </a:lnTo>
                  <a:lnTo>
                    <a:pt x="196" y="383"/>
                  </a:lnTo>
                  <a:lnTo>
                    <a:pt x="162" y="368"/>
                  </a:lnTo>
                  <a:lnTo>
                    <a:pt x="127" y="353"/>
                  </a:lnTo>
                  <a:lnTo>
                    <a:pt x="94" y="342"/>
                  </a:lnTo>
                  <a:lnTo>
                    <a:pt x="81" y="336"/>
                  </a:lnTo>
                  <a:lnTo>
                    <a:pt x="61" y="334"/>
                  </a:lnTo>
                  <a:lnTo>
                    <a:pt x="39" y="329"/>
                  </a:lnTo>
                  <a:lnTo>
                    <a:pt x="27" y="327"/>
                  </a:lnTo>
                  <a:lnTo>
                    <a:pt x="12" y="329"/>
                  </a:lnTo>
                  <a:lnTo>
                    <a:pt x="3" y="334"/>
                  </a:lnTo>
                  <a:lnTo>
                    <a:pt x="0" y="336"/>
                  </a:lnTo>
                  <a:lnTo>
                    <a:pt x="3" y="344"/>
                  </a:lnTo>
                  <a:lnTo>
                    <a:pt x="3" y="351"/>
                  </a:lnTo>
                  <a:lnTo>
                    <a:pt x="10" y="363"/>
                  </a:lnTo>
                  <a:lnTo>
                    <a:pt x="18" y="398"/>
                  </a:lnTo>
                  <a:lnTo>
                    <a:pt x="25" y="429"/>
                  </a:lnTo>
                  <a:lnTo>
                    <a:pt x="34" y="461"/>
                  </a:lnTo>
                  <a:lnTo>
                    <a:pt x="45" y="498"/>
                  </a:lnTo>
                  <a:lnTo>
                    <a:pt x="55" y="530"/>
                  </a:lnTo>
                  <a:lnTo>
                    <a:pt x="63" y="553"/>
                  </a:lnTo>
                  <a:lnTo>
                    <a:pt x="66" y="576"/>
                  </a:lnTo>
                  <a:lnTo>
                    <a:pt x="73" y="616"/>
                  </a:lnTo>
                  <a:lnTo>
                    <a:pt x="75" y="648"/>
                  </a:lnTo>
                  <a:lnTo>
                    <a:pt x="75" y="676"/>
                  </a:lnTo>
                  <a:lnTo>
                    <a:pt x="73" y="708"/>
                  </a:lnTo>
                  <a:lnTo>
                    <a:pt x="71" y="749"/>
                  </a:lnTo>
                  <a:lnTo>
                    <a:pt x="73" y="768"/>
                  </a:lnTo>
                  <a:lnTo>
                    <a:pt x="66" y="808"/>
                  </a:lnTo>
                  <a:lnTo>
                    <a:pt x="64" y="837"/>
                  </a:lnTo>
                  <a:lnTo>
                    <a:pt x="61" y="871"/>
                  </a:lnTo>
                  <a:lnTo>
                    <a:pt x="61" y="889"/>
                  </a:lnTo>
                  <a:lnTo>
                    <a:pt x="61" y="895"/>
                  </a:lnTo>
                  <a:lnTo>
                    <a:pt x="61" y="906"/>
                  </a:lnTo>
                  <a:lnTo>
                    <a:pt x="64" y="910"/>
                  </a:lnTo>
                  <a:lnTo>
                    <a:pt x="71" y="912"/>
                  </a:lnTo>
                  <a:lnTo>
                    <a:pt x="73" y="912"/>
                  </a:lnTo>
                  <a:lnTo>
                    <a:pt x="81" y="912"/>
                  </a:lnTo>
                  <a:lnTo>
                    <a:pt x="91" y="910"/>
                  </a:lnTo>
                  <a:lnTo>
                    <a:pt x="124" y="895"/>
                  </a:lnTo>
                  <a:lnTo>
                    <a:pt x="147" y="880"/>
                  </a:lnTo>
                  <a:lnTo>
                    <a:pt x="178" y="859"/>
                  </a:lnTo>
                  <a:lnTo>
                    <a:pt x="200" y="837"/>
                  </a:lnTo>
                  <a:lnTo>
                    <a:pt x="251" y="799"/>
                  </a:lnTo>
                  <a:lnTo>
                    <a:pt x="307" y="756"/>
                  </a:lnTo>
                  <a:lnTo>
                    <a:pt x="330" y="739"/>
                  </a:lnTo>
                  <a:lnTo>
                    <a:pt x="360" y="724"/>
                  </a:lnTo>
                  <a:lnTo>
                    <a:pt x="394" y="707"/>
                  </a:lnTo>
                  <a:lnTo>
                    <a:pt x="424" y="698"/>
                  </a:lnTo>
                  <a:lnTo>
                    <a:pt x="459" y="689"/>
                  </a:lnTo>
                  <a:lnTo>
                    <a:pt x="496" y="687"/>
                  </a:lnTo>
                  <a:lnTo>
                    <a:pt x="489" y="723"/>
                  </a:lnTo>
                  <a:lnTo>
                    <a:pt x="514" y="747"/>
                  </a:lnTo>
                  <a:lnTo>
                    <a:pt x="531" y="771"/>
                  </a:lnTo>
                  <a:lnTo>
                    <a:pt x="549" y="792"/>
                  </a:lnTo>
                  <a:lnTo>
                    <a:pt x="565" y="810"/>
                  </a:lnTo>
                  <a:lnTo>
                    <a:pt x="587" y="827"/>
                  </a:lnTo>
                  <a:lnTo>
                    <a:pt x="617" y="848"/>
                  </a:lnTo>
                  <a:lnTo>
                    <a:pt x="642" y="870"/>
                  </a:lnTo>
                  <a:lnTo>
                    <a:pt x="670" y="895"/>
                  </a:lnTo>
                  <a:lnTo>
                    <a:pt x="706" y="921"/>
                  </a:lnTo>
                  <a:lnTo>
                    <a:pt x="747" y="902"/>
                  </a:lnTo>
                  <a:lnTo>
                    <a:pt x="767" y="882"/>
                  </a:lnTo>
                  <a:lnTo>
                    <a:pt x="799" y="858"/>
                  </a:lnTo>
                  <a:lnTo>
                    <a:pt x="818" y="840"/>
                  </a:lnTo>
                  <a:lnTo>
                    <a:pt x="849" y="822"/>
                  </a:lnTo>
                  <a:lnTo>
                    <a:pt x="889" y="813"/>
                  </a:lnTo>
                  <a:lnTo>
                    <a:pt x="927" y="813"/>
                  </a:lnTo>
                  <a:lnTo>
                    <a:pt x="964" y="814"/>
                  </a:lnTo>
                  <a:lnTo>
                    <a:pt x="997" y="817"/>
                  </a:lnTo>
                  <a:lnTo>
                    <a:pt x="1033" y="817"/>
                  </a:lnTo>
                  <a:lnTo>
                    <a:pt x="1073" y="820"/>
                  </a:lnTo>
                  <a:lnTo>
                    <a:pt x="1109" y="820"/>
                  </a:lnTo>
                  <a:lnTo>
                    <a:pt x="1097" y="831"/>
                  </a:lnTo>
                  <a:lnTo>
                    <a:pt x="1088" y="834"/>
                  </a:lnTo>
                  <a:lnTo>
                    <a:pt x="1073" y="842"/>
                  </a:lnTo>
                  <a:lnTo>
                    <a:pt x="1063" y="849"/>
                  </a:lnTo>
                  <a:lnTo>
                    <a:pt x="1051" y="859"/>
                  </a:lnTo>
                  <a:lnTo>
                    <a:pt x="1043" y="866"/>
                  </a:lnTo>
                  <a:lnTo>
                    <a:pt x="1036" y="878"/>
                  </a:lnTo>
                  <a:lnTo>
                    <a:pt x="1029" y="891"/>
                  </a:lnTo>
                  <a:lnTo>
                    <a:pt x="1029" y="910"/>
                  </a:lnTo>
                  <a:lnTo>
                    <a:pt x="1029" y="937"/>
                  </a:lnTo>
                  <a:lnTo>
                    <a:pt x="1029" y="964"/>
                  </a:lnTo>
                  <a:lnTo>
                    <a:pt x="1033" y="988"/>
                  </a:lnTo>
                  <a:lnTo>
                    <a:pt x="1039" y="1010"/>
                  </a:lnTo>
                  <a:lnTo>
                    <a:pt x="1051" y="1027"/>
                  </a:lnTo>
                  <a:lnTo>
                    <a:pt x="1061" y="1037"/>
                  </a:lnTo>
                  <a:lnTo>
                    <a:pt x="1066" y="1040"/>
                  </a:lnTo>
                  <a:lnTo>
                    <a:pt x="1073" y="1042"/>
                  </a:lnTo>
                  <a:lnTo>
                    <a:pt x="1084" y="1040"/>
                  </a:lnTo>
                  <a:lnTo>
                    <a:pt x="1097" y="1030"/>
                  </a:lnTo>
                  <a:lnTo>
                    <a:pt x="1114" y="1022"/>
                  </a:lnTo>
                  <a:lnTo>
                    <a:pt x="1127" y="1012"/>
                  </a:lnTo>
                  <a:lnTo>
                    <a:pt x="1137" y="1003"/>
                  </a:lnTo>
                  <a:lnTo>
                    <a:pt x="1162" y="984"/>
                  </a:lnTo>
                  <a:lnTo>
                    <a:pt x="1181" y="954"/>
                  </a:lnTo>
                  <a:lnTo>
                    <a:pt x="1201" y="923"/>
                  </a:lnTo>
                  <a:lnTo>
                    <a:pt x="1215" y="898"/>
                  </a:lnTo>
                  <a:lnTo>
                    <a:pt x="1233" y="866"/>
                  </a:lnTo>
                  <a:lnTo>
                    <a:pt x="1251" y="837"/>
                  </a:lnTo>
                  <a:lnTo>
                    <a:pt x="1368" y="842"/>
                  </a:lnTo>
                  <a:lnTo>
                    <a:pt x="1487" y="837"/>
                  </a:lnTo>
                  <a:lnTo>
                    <a:pt x="1543" y="834"/>
                  </a:lnTo>
                  <a:lnTo>
                    <a:pt x="1602" y="831"/>
                  </a:lnTo>
                  <a:lnTo>
                    <a:pt x="1658" y="830"/>
                  </a:lnTo>
                  <a:lnTo>
                    <a:pt x="1718" y="817"/>
                  </a:lnTo>
                  <a:lnTo>
                    <a:pt x="1774" y="808"/>
                  </a:lnTo>
                  <a:lnTo>
                    <a:pt x="1827" y="799"/>
                  </a:lnTo>
                  <a:lnTo>
                    <a:pt x="1881" y="785"/>
                  </a:lnTo>
                  <a:lnTo>
                    <a:pt x="1936" y="771"/>
                  </a:lnTo>
                  <a:lnTo>
                    <a:pt x="1982" y="753"/>
                  </a:lnTo>
                  <a:lnTo>
                    <a:pt x="2033" y="741"/>
                  </a:lnTo>
                  <a:lnTo>
                    <a:pt x="2081" y="724"/>
                  </a:lnTo>
                  <a:lnTo>
                    <a:pt x="2123" y="704"/>
                  </a:lnTo>
                  <a:lnTo>
                    <a:pt x="2160" y="693"/>
                  </a:lnTo>
                  <a:lnTo>
                    <a:pt x="2198" y="680"/>
                  </a:lnTo>
                  <a:lnTo>
                    <a:pt x="2232" y="666"/>
                  </a:lnTo>
                  <a:lnTo>
                    <a:pt x="2269" y="654"/>
                  </a:lnTo>
                  <a:lnTo>
                    <a:pt x="2302" y="637"/>
                  </a:lnTo>
                  <a:lnTo>
                    <a:pt x="2334" y="616"/>
                  </a:lnTo>
                  <a:lnTo>
                    <a:pt x="2362" y="594"/>
                  </a:lnTo>
                  <a:lnTo>
                    <a:pt x="2396" y="571"/>
                  </a:lnTo>
                  <a:lnTo>
                    <a:pt x="2400" y="549"/>
                  </a:lnTo>
                  <a:lnTo>
                    <a:pt x="2381" y="542"/>
                  </a:lnTo>
                  <a:lnTo>
                    <a:pt x="2332" y="557"/>
                  </a:lnTo>
                  <a:lnTo>
                    <a:pt x="2285" y="573"/>
                  </a:lnTo>
                  <a:lnTo>
                    <a:pt x="2199" y="592"/>
                  </a:lnTo>
                  <a:lnTo>
                    <a:pt x="2146" y="598"/>
                  </a:lnTo>
                  <a:lnTo>
                    <a:pt x="2120" y="586"/>
                  </a:lnTo>
                  <a:lnTo>
                    <a:pt x="2130" y="570"/>
                  </a:lnTo>
                  <a:lnTo>
                    <a:pt x="2165" y="540"/>
                  </a:lnTo>
                  <a:lnTo>
                    <a:pt x="2211" y="503"/>
                  </a:lnTo>
                  <a:lnTo>
                    <a:pt x="2257" y="488"/>
                  </a:lnTo>
                  <a:lnTo>
                    <a:pt x="2310" y="481"/>
                  </a:lnTo>
                  <a:lnTo>
                    <a:pt x="2354" y="488"/>
                  </a:lnTo>
                  <a:lnTo>
                    <a:pt x="2386" y="490"/>
                  </a:lnTo>
                  <a:close/>
                </a:path>
              </a:pathLst>
            </a:custGeom>
            <a:solidFill>
              <a:srgbClr val="C2807E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0" name="Rectangle 83"/>
            <p:cNvSpPr>
              <a:spLocks noChangeArrowheads="1"/>
            </p:cNvSpPr>
            <p:nvPr/>
          </p:nvSpPr>
          <p:spPr bwMode="auto">
            <a:xfrm>
              <a:off x="1319" y="2668"/>
              <a:ext cx="1452" cy="1186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1" name="Text Box 84"/>
            <p:cNvSpPr txBox="1">
              <a:spLocks noChangeArrowheads="1"/>
            </p:cNvSpPr>
            <p:nvPr/>
          </p:nvSpPr>
          <p:spPr bwMode="auto">
            <a:xfrm>
              <a:off x="2058" y="2724"/>
              <a:ext cx="828" cy="1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4" tIns="45712" rIns="91424" bIns="45712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Chum Salmon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Chinook Salmon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Steelhead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Sockeye Salmon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White Sturgeon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Bull Trout  </a:t>
              </a:r>
            </a:p>
            <a:p>
              <a:pPr eaLnBrk="0" hangingPunct="0">
                <a:lnSpc>
                  <a:spcPct val="90000"/>
                </a:lnSpc>
              </a:pPr>
              <a:endParaRPr lang="en-US" sz="1000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grpSp>
          <p:nvGrpSpPr>
            <p:cNvPr id="242" name="Group 85"/>
            <p:cNvGrpSpPr>
              <a:grpSpLocks/>
            </p:cNvGrpSpPr>
            <p:nvPr/>
          </p:nvGrpSpPr>
          <p:grpSpPr bwMode="auto">
            <a:xfrm>
              <a:off x="1355" y="2731"/>
              <a:ext cx="420" cy="984"/>
              <a:chOff x="4481" y="1279"/>
              <a:chExt cx="468" cy="1065"/>
            </a:xfrm>
          </p:grpSpPr>
          <p:sp>
            <p:nvSpPr>
              <p:cNvPr id="300" name="Freeform 86"/>
              <p:cNvSpPr>
                <a:spLocks/>
              </p:cNvSpPr>
              <p:nvPr/>
            </p:nvSpPr>
            <p:spPr bwMode="auto">
              <a:xfrm>
                <a:off x="4536" y="1648"/>
                <a:ext cx="375" cy="136"/>
              </a:xfrm>
              <a:custGeom>
                <a:avLst/>
                <a:gdLst>
                  <a:gd name="T0" fmla="*/ 10 w 2253"/>
                  <a:gd name="T1" fmla="*/ 1 h 995"/>
                  <a:gd name="T2" fmla="*/ 10 w 2253"/>
                  <a:gd name="T3" fmla="*/ 1 h 995"/>
                  <a:gd name="T4" fmla="*/ 10 w 2253"/>
                  <a:gd name="T5" fmla="*/ 1 h 995"/>
                  <a:gd name="T6" fmla="*/ 10 w 2253"/>
                  <a:gd name="T7" fmla="*/ 1 h 995"/>
                  <a:gd name="T8" fmla="*/ 9 w 2253"/>
                  <a:gd name="T9" fmla="*/ 1 h 995"/>
                  <a:gd name="T10" fmla="*/ 8 w 2253"/>
                  <a:gd name="T11" fmla="*/ 1 h 995"/>
                  <a:gd name="T12" fmla="*/ 7 w 2253"/>
                  <a:gd name="T13" fmla="*/ 1 h 995"/>
                  <a:gd name="T14" fmla="*/ 6 w 2253"/>
                  <a:gd name="T15" fmla="*/ 0 h 995"/>
                  <a:gd name="T16" fmla="*/ 6 w 2253"/>
                  <a:gd name="T17" fmla="*/ 0 h 995"/>
                  <a:gd name="T18" fmla="*/ 5 w 2253"/>
                  <a:gd name="T19" fmla="*/ 0 h 995"/>
                  <a:gd name="T20" fmla="*/ 5 w 2253"/>
                  <a:gd name="T21" fmla="*/ 0 h 995"/>
                  <a:gd name="T22" fmla="*/ 5 w 2253"/>
                  <a:gd name="T23" fmla="*/ 0 h 995"/>
                  <a:gd name="T24" fmla="*/ 4 w 2253"/>
                  <a:gd name="T25" fmla="*/ 0 h 995"/>
                  <a:gd name="T26" fmla="*/ 4 w 2253"/>
                  <a:gd name="T27" fmla="*/ 1 h 995"/>
                  <a:gd name="T28" fmla="*/ 4 w 2253"/>
                  <a:gd name="T29" fmla="*/ 1 h 995"/>
                  <a:gd name="T30" fmla="*/ 4 w 2253"/>
                  <a:gd name="T31" fmla="*/ 1 h 995"/>
                  <a:gd name="T32" fmla="*/ 4 w 2253"/>
                  <a:gd name="T33" fmla="*/ 1 h 995"/>
                  <a:gd name="T34" fmla="*/ 3 w 2253"/>
                  <a:gd name="T35" fmla="*/ 1 h 995"/>
                  <a:gd name="T36" fmla="*/ 3 w 2253"/>
                  <a:gd name="T37" fmla="*/ 1 h 995"/>
                  <a:gd name="T38" fmla="*/ 2 w 2253"/>
                  <a:gd name="T39" fmla="*/ 1 h 995"/>
                  <a:gd name="T40" fmla="*/ 2 w 2253"/>
                  <a:gd name="T41" fmla="*/ 1 h 995"/>
                  <a:gd name="T42" fmla="*/ 2 w 2253"/>
                  <a:gd name="T43" fmla="*/ 1 h 995"/>
                  <a:gd name="T44" fmla="*/ 2 w 2253"/>
                  <a:gd name="T45" fmla="*/ 1 h 995"/>
                  <a:gd name="T46" fmla="*/ 2 w 2253"/>
                  <a:gd name="T47" fmla="*/ 1 h 995"/>
                  <a:gd name="T48" fmla="*/ 2 w 2253"/>
                  <a:gd name="T49" fmla="*/ 1 h 995"/>
                  <a:gd name="T50" fmla="*/ 1 w 2253"/>
                  <a:gd name="T51" fmla="*/ 1 h 995"/>
                  <a:gd name="T52" fmla="*/ 1 w 2253"/>
                  <a:gd name="T53" fmla="*/ 1 h 995"/>
                  <a:gd name="T54" fmla="*/ 0 w 2253"/>
                  <a:gd name="T55" fmla="*/ 1 h 995"/>
                  <a:gd name="T56" fmla="*/ 0 w 2253"/>
                  <a:gd name="T57" fmla="*/ 1 h 995"/>
                  <a:gd name="T58" fmla="*/ 0 w 2253"/>
                  <a:gd name="T59" fmla="*/ 1 h 995"/>
                  <a:gd name="T60" fmla="*/ 0 w 2253"/>
                  <a:gd name="T61" fmla="*/ 1 h 995"/>
                  <a:gd name="T62" fmla="*/ 0 w 2253"/>
                  <a:gd name="T63" fmla="*/ 2 h 995"/>
                  <a:gd name="T64" fmla="*/ 0 w 2253"/>
                  <a:gd name="T65" fmla="*/ 2 h 995"/>
                  <a:gd name="T66" fmla="*/ 0 w 2253"/>
                  <a:gd name="T67" fmla="*/ 2 h 995"/>
                  <a:gd name="T68" fmla="*/ 0 w 2253"/>
                  <a:gd name="T69" fmla="*/ 2 h 995"/>
                  <a:gd name="T70" fmla="*/ 0 w 2253"/>
                  <a:gd name="T71" fmla="*/ 2 h 995"/>
                  <a:gd name="T72" fmla="*/ 1 w 2253"/>
                  <a:gd name="T73" fmla="*/ 2 h 995"/>
                  <a:gd name="T74" fmla="*/ 1 w 2253"/>
                  <a:gd name="T75" fmla="*/ 2 h 995"/>
                  <a:gd name="T76" fmla="*/ 2 w 2253"/>
                  <a:gd name="T77" fmla="*/ 2 h 995"/>
                  <a:gd name="T78" fmla="*/ 3 w 2253"/>
                  <a:gd name="T79" fmla="*/ 2 h 995"/>
                  <a:gd name="T80" fmla="*/ 3 w 2253"/>
                  <a:gd name="T81" fmla="*/ 2 h 995"/>
                  <a:gd name="T82" fmla="*/ 3 w 2253"/>
                  <a:gd name="T83" fmla="*/ 2 h 995"/>
                  <a:gd name="T84" fmla="*/ 3 w 2253"/>
                  <a:gd name="T85" fmla="*/ 2 h 995"/>
                  <a:gd name="T86" fmla="*/ 3 w 2253"/>
                  <a:gd name="T87" fmla="*/ 2 h 995"/>
                  <a:gd name="T88" fmla="*/ 3 w 2253"/>
                  <a:gd name="T89" fmla="*/ 2 h 995"/>
                  <a:gd name="T90" fmla="*/ 4 w 2253"/>
                  <a:gd name="T91" fmla="*/ 2 h 995"/>
                  <a:gd name="T92" fmla="*/ 5 w 2253"/>
                  <a:gd name="T93" fmla="*/ 2 h 995"/>
                  <a:gd name="T94" fmla="*/ 5 w 2253"/>
                  <a:gd name="T95" fmla="*/ 2 h 995"/>
                  <a:gd name="T96" fmla="*/ 4 w 2253"/>
                  <a:gd name="T97" fmla="*/ 2 h 995"/>
                  <a:gd name="T98" fmla="*/ 4 w 2253"/>
                  <a:gd name="T99" fmla="*/ 2 h 995"/>
                  <a:gd name="T100" fmla="*/ 5 w 2253"/>
                  <a:gd name="T101" fmla="*/ 3 h 995"/>
                  <a:gd name="T102" fmla="*/ 5 w 2253"/>
                  <a:gd name="T103" fmla="*/ 2 h 995"/>
                  <a:gd name="T104" fmla="*/ 5 w 2253"/>
                  <a:gd name="T105" fmla="*/ 2 h 995"/>
                  <a:gd name="T106" fmla="*/ 5 w 2253"/>
                  <a:gd name="T107" fmla="*/ 2 h 995"/>
                  <a:gd name="T108" fmla="*/ 7 w 2253"/>
                  <a:gd name="T109" fmla="*/ 2 h 995"/>
                  <a:gd name="T110" fmla="*/ 8 w 2253"/>
                  <a:gd name="T111" fmla="*/ 2 h 995"/>
                  <a:gd name="T112" fmla="*/ 9 w 2253"/>
                  <a:gd name="T113" fmla="*/ 2 h 995"/>
                  <a:gd name="T114" fmla="*/ 9 w 2253"/>
                  <a:gd name="T115" fmla="*/ 2 h 995"/>
                  <a:gd name="T116" fmla="*/ 10 w 2253"/>
                  <a:gd name="T117" fmla="*/ 2 h 995"/>
                  <a:gd name="T118" fmla="*/ 10 w 2253"/>
                  <a:gd name="T119" fmla="*/ 1 h 995"/>
                  <a:gd name="T120" fmla="*/ 10 w 2253"/>
                  <a:gd name="T121" fmla="*/ 1 h 99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53"/>
                  <a:gd name="T184" fmla="*/ 0 h 995"/>
                  <a:gd name="T185" fmla="*/ 2253 w 2253"/>
                  <a:gd name="T186" fmla="*/ 995 h 99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53" h="995">
                    <a:moveTo>
                      <a:pt x="2146" y="500"/>
                    </a:moveTo>
                    <a:lnTo>
                      <a:pt x="2137" y="494"/>
                    </a:lnTo>
                    <a:lnTo>
                      <a:pt x="2143" y="486"/>
                    </a:lnTo>
                    <a:lnTo>
                      <a:pt x="2214" y="471"/>
                    </a:lnTo>
                    <a:lnTo>
                      <a:pt x="2234" y="464"/>
                    </a:lnTo>
                    <a:lnTo>
                      <a:pt x="2241" y="458"/>
                    </a:lnTo>
                    <a:lnTo>
                      <a:pt x="2248" y="450"/>
                    </a:lnTo>
                    <a:lnTo>
                      <a:pt x="2251" y="442"/>
                    </a:lnTo>
                    <a:lnTo>
                      <a:pt x="2251" y="433"/>
                    </a:lnTo>
                    <a:lnTo>
                      <a:pt x="2248" y="425"/>
                    </a:lnTo>
                    <a:lnTo>
                      <a:pt x="2239" y="414"/>
                    </a:lnTo>
                    <a:lnTo>
                      <a:pt x="2231" y="408"/>
                    </a:lnTo>
                    <a:lnTo>
                      <a:pt x="2222" y="402"/>
                    </a:lnTo>
                    <a:lnTo>
                      <a:pt x="2212" y="394"/>
                    </a:lnTo>
                    <a:lnTo>
                      <a:pt x="2202" y="388"/>
                    </a:lnTo>
                    <a:lnTo>
                      <a:pt x="2193" y="383"/>
                    </a:lnTo>
                    <a:lnTo>
                      <a:pt x="2154" y="355"/>
                    </a:lnTo>
                    <a:lnTo>
                      <a:pt x="2113" y="333"/>
                    </a:lnTo>
                    <a:lnTo>
                      <a:pt x="2065" y="310"/>
                    </a:lnTo>
                    <a:lnTo>
                      <a:pt x="2016" y="293"/>
                    </a:lnTo>
                    <a:lnTo>
                      <a:pt x="1966" y="277"/>
                    </a:lnTo>
                    <a:lnTo>
                      <a:pt x="1913" y="260"/>
                    </a:lnTo>
                    <a:lnTo>
                      <a:pt x="1857" y="246"/>
                    </a:lnTo>
                    <a:lnTo>
                      <a:pt x="1801" y="235"/>
                    </a:lnTo>
                    <a:lnTo>
                      <a:pt x="1741" y="226"/>
                    </a:lnTo>
                    <a:lnTo>
                      <a:pt x="1683" y="218"/>
                    </a:lnTo>
                    <a:lnTo>
                      <a:pt x="1625" y="210"/>
                    </a:lnTo>
                    <a:lnTo>
                      <a:pt x="1565" y="204"/>
                    </a:lnTo>
                    <a:lnTo>
                      <a:pt x="1451" y="198"/>
                    </a:lnTo>
                    <a:lnTo>
                      <a:pt x="1340" y="198"/>
                    </a:lnTo>
                    <a:lnTo>
                      <a:pt x="1321" y="179"/>
                    </a:lnTo>
                    <a:lnTo>
                      <a:pt x="1299" y="154"/>
                    </a:lnTo>
                    <a:lnTo>
                      <a:pt x="1282" y="134"/>
                    </a:lnTo>
                    <a:lnTo>
                      <a:pt x="1263" y="115"/>
                    </a:lnTo>
                    <a:lnTo>
                      <a:pt x="1241" y="92"/>
                    </a:lnTo>
                    <a:lnTo>
                      <a:pt x="1224" y="73"/>
                    </a:lnTo>
                    <a:lnTo>
                      <a:pt x="1203" y="48"/>
                    </a:lnTo>
                    <a:lnTo>
                      <a:pt x="1183" y="28"/>
                    </a:lnTo>
                    <a:lnTo>
                      <a:pt x="1174" y="17"/>
                    </a:lnTo>
                    <a:lnTo>
                      <a:pt x="1162" y="8"/>
                    </a:lnTo>
                    <a:lnTo>
                      <a:pt x="1152" y="3"/>
                    </a:lnTo>
                    <a:lnTo>
                      <a:pt x="1142" y="0"/>
                    </a:lnTo>
                    <a:lnTo>
                      <a:pt x="1130" y="0"/>
                    </a:lnTo>
                    <a:lnTo>
                      <a:pt x="1118" y="3"/>
                    </a:lnTo>
                    <a:lnTo>
                      <a:pt x="1106" y="11"/>
                    </a:lnTo>
                    <a:lnTo>
                      <a:pt x="1094" y="20"/>
                    </a:lnTo>
                    <a:lnTo>
                      <a:pt x="1077" y="42"/>
                    </a:lnTo>
                    <a:lnTo>
                      <a:pt x="1060" y="67"/>
                    </a:lnTo>
                    <a:lnTo>
                      <a:pt x="1043" y="87"/>
                    </a:lnTo>
                    <a:lnTo>
                      <a:pt x="1024" y="112"/>
                    </a:lnTo>
                    <a:lnTo>
                      <a:pt x="1005" y="131"/>
                    </a:lnTo>
                    <a:lnTo>
                      <a:pt x="983" y="151"/>
                    </a:lnTo>
                    <a:lnTo>
                      <a:pt x="961" y="170"/>
                    </a:lnTo>
                    <a:lnTo>
                      <a:pt x="937" y="190"/>
                    </a:lnTo>
                    <a:lnTo>
                      <a:pt x="930" y="196"/>
                    </a:lnTo>
                    <a:lnTo>
                      <a:pt x="927" y="204"/>
                    </a:lnTo>
                    <a:lnTo>
                      <a:pt x="925" y="210"/>
                    </a:lnTo>
                    <a:lnTo>
                      <a:pt x="927" y="221"/>
                    </a:lnTo>
                    <a:lnTo>
                      <a:pt x="935" y="232"/>
                    </a:lnTo>
                    <a:lnTo>
                      <a:pt x="949" y="243"/>
                    </a:lnTo>
                    <a:lnTo>
                      <a:pt x="961" y="254"/>
                    </a:lnTo>
                    <a:lnTo>
                      <a:pt x="971" y="268"/>
                    </a:lnTo>
                    <a:lnTo>
                      <a:pt x="973" y="274"/>
                    </a:lnTo>
                    <a:lnTo>
                      <a:pt x="976" y="279"/>
                    </a:lnTo>
                    <a:lnTo>
                      <a:pt x="976" y="285"/>
                    </a:lnTo>
                    <a:lnTo>
                      <a:pt x="973" y="291"/>
                    </a:lnTo>
                    <a:lnTo>
                      <a:pt x="939" y="296"/>
                    </a:lnTo>
                    <a:lnTo>
                      <a:pt x="908" y="305"/>
                    </a:lnTo>
                    <a:lnTo>
                      <a:pt x="877" y="313"/>
                    </a:lnTo>
                    <a:lnTo>
                      <a:pt x="843" y="324"/>
                    </a:lnTo>
                    <a:lnTo>
                      <a:pt x="809" y="333"/>
                    </a:lnTo>
                    <a:lnTo>
                      <a:pt x="778" y="341"/>
                    </a:lnTo>
                    <a:lnTo>
                      <a:pt x="744" y="349"/>
                    </a:lnTo>
                    <a:lnTo>
                      <a:pt x="712" y="358"/>
                    </a:lnTo>
                    <a:lnTo>
                      <a:pt x="683" y="355"/>
                    </a:lnTo>
                    <a:lnTo>
                      <a:pt x="652" y="349"/>
                    </a:lnTo>
                    <a:lnTo>
                      <a:pt x="623" y="344"/>
                    </a:lnTo>
                    <a:lnTo>
                      <a:pt x="596" y="338"/>
                    </a:lnTo>
                    <a:lnTo>
                      <a:pt x="567" y="335"/>
                    </a:lnTo>
                    <a:lnTo>
                      <a:pt x="541" y="335"/>
                    </a:lnTo>
                    <a:lnTo>
                      <a:pt x="529" y="338"/>
                    </a:lnTo>
                    <a:lnTo>
                      <a:pt x="519" y="341"/>
                    </a:lnTo>
                    <a:lnTo>
                      <a:pt x="507" y="347"/>
                    </a:lnTo>
                    <a:lnTo>
                      <a:pt x="495" y="352"/>
                    </a:lnTo>
                    <a:lnTo>
                      <a:pt x="488" y="361"/>
                    </a:lnTo>
                    <a:lnTo>
                      <a:pt x="481" y="369"/>
                    </a:lnTo>
                    <a:lnTo>
                      <a:pt x="478" y="375"/>
                    </a:lnTo>
                    <a:lnTo>
                      <a:pt x="478" y="377"/>
                    </a:lnTo>
                    <a:lnTo>
                      <a:pt x="483" y="383"/>
                    </a:lnTo>
                    <a:lnTo>
                      <a:pt x="495" y="388"/>
                    </a:lnTo>
                    <a:lnTo>
                      <a:pt x="512" y="388"/>
                    </a:lnTo>
                    <a:lnTo>
                      <a:pt x="529" y="391"/>
                    </a:lnTo>
                    <a:lnTo>
                      <a:pt x="541" y="394"/>
                    </a:lnTo>
                    <a:lnTo>
                      <a:pt x="555" y="400"/>
                    </a:lnTo>
                    <a:lnTo>
                      <a:pt x="529" y="411"/>
                    </a:lnTo>
                    <a:lnTo>
                      <a:pt x="505" y="425"/>
                    </a:lnTo>
                    <a:lnTo>
                      <a:pt x="476" y="430"/>
                    </a:lnTo>
                    <a:lnTo>
                      <a:pt x="447" y="433"/>
                    </a:lnTo>
                    <a:lnTo>
                      <a:pt x="420" y="436"/>
                    </a:lnTo>
                    <a:lnTo>
                      <a:pt x="391" y="433"/>
                    </a:lnTo>
                    <a:lnTo>
                      <a:pt x="362" y="428"/>
                    </a:lnTo>
                    <a:lnTo>
                      <a:pt x="338" y="416"/>
                    </a:lnTo>
                    <a:lnTo>
                      <a:pt x="307" y="402"/>
                    </a:lnTo>
                    <a:lnTo>
                      <a:pt x="278" y="388"/>
                    </a:lnTo>
                    <a:lnTo>
                      <a:pt x="246" y="372"/>
                    </a:lnTo>
                    <a:lnTo>
                      <a:pt x="215" y="355"/>
                    </a:lnTo>
                    <a:lnTo>
                      <a:pt x="184" y="341"/>
                    </a:lnTo>
                    <a:lnTo>
                      <a:pt x="152" y="327"/>
                    </a:lnTo>
                    <a:lnTo>
                      <a:pt x="121" y="313"/>
                    </a:lnTo>
                    <a:lnTo>
                      <a:pt x="89" y="302"/>
                    </a:lnTo>
                    <a:lnTo>
                      <a:pt x="75" y="296"/>
                    </a:lnTo>
                    <a:lnTo>
                      <a:pt x="58" y="293"/>
                    </a:lnTo>
                    <a:lnTo>
                      <a:pt x="39" y="288"/>
                    </a:lnTo>
                    <a:lnTo>
                      <a:pt x="24" y="285"/>
                    </a:lnTo>
                    <a:lnTo>
                      <a:pt x="12" y="288"/>
                    </a:lnTo>
                    <a:lnTo>
                      <a:pt x="2" y="293"/>
                    </a:lnTo>
                    <a:lnTo>
                      <a:pt x="0" y="296"/>
                    </a:lnTo>
                    <a:lnTo>
                      <a:pt x="2" y="305"/>
                    </a:lnTo>
                    <a:lnTo>
                      <a:pt x="2" y="310"/>
                    </a:lnTo>
                    <a:lnTo>
                      <a:pt x="10" y="321"/>
                    </a:lnTo>
                    <a:lnTo>
                      <a:pt x="22" y="352"/>
                    </a:lnTo>
                    <a:lnTo>
                      <a:pt x="34" y="383"/>
                    </a:lnTo>
                    <a:lnTo>
                      <a:pt x="46" y="411"/>
                    </a:lnTo>
                    <a:lnTo>
                      <a:pt x="60" y="442"/>
                    </a:lnTo>
                    <a:lnTo>
                      <a:pt x="72" y="472"/>
                    </a:lnTo>
                    <a:lnTo>
                      <a:pt x="82" y="503"/>
                    </a:lnTo>
                    <a:lnTo>
                      <a:pt x="92" y="537"/>
                    </a:lnTo>
                    <a:lnTo>
                      <a:pt x="101" y="567"/>
                    </a:lnTo>
                    <a:lnTo>
                      <a:pt x="92" y="601"/>
                    </a:lnTo>
                    <a:lnTo>
                      <a:pt x="87" y="632"/>
                    </a:lnTo>
                    <a:lnTo>
                      <a:pt x="82" y="662"/>
                    </a:lnTo>
                    <a:lnTo>
                      <a:pt x="75" y="696"/>
                    </a:lnTo>
                    <a:lnTo>
                      <a:pt x="70" y="724"/>
                    </a:lnTo>
                    <a:lnTo>
                      <a:pt x="65" y="757"/>
                    </a:lnTo>
                    <a:lnTo>
                      <a:pt x="60" y="794"/>
                    </a:lnTo>
                    <a:lnTo>
                      <a:pt x="58" y="825"/>
                    </a:lnTo>
                    <a:lnTo>
                      <a:pt x="56" y="841"/>
                    </a:lnTo>
                    <a:lnTo>
                      <a:pt x="56" y="850"/>
                    </a:lnTo>
                    <a:lnTo>
                      <a:pt x="58" y="858"/>
                    </a:lnTo>
                    <a:lnTo>
                      <a:pt x="60" y="864"/>
                    </a:lnTo>
                    <a:lnTo>
                      <a:pt x="65" y="866"/>
                    </a:lnTo>
                    <a:lnTo>
                      <a:pt x="70" y="866"/>
                    </a:lnTo>
                    <a:lnTo>
                      <a:pt x="77" y="866"/>
                    </a:lnTo>
                    <a:lnTo>
                      <a:pt x="87" y="864"/>
                    </a:lnTo>
                    <a:lnTo>
                      <a:pt x="116" y="850"/>
                    </a:lnTo>
                    <a:lnTo>
                      <a:pt x="140" y="836"/>
                    </a:lnTo>
                    <a:lnTo>
                      <a:pt x="167" y="813"/>
                    </a:lnTo>
                    <a:lnTo>
                      <a:pt x="191" y="794"/>
                    </a:lnTo>
                    <a:lnTo>
                      <a:pt x="239" y="752"/>
                    </a:lnTo>
                    <a:lnTo>
                      <a:pt x="287" y="713"/>
                    </a:lnTo>
                    <a:lnTo>
                      <a:pt x="312" y="693"/>
                    </a:lnTo>
                    <a:lnTo>
                      <a:pt x="340" y="679"/>
                    </a:lnTo>
                    <a:lnTo>
                      <a:pt x="369" y="662"/>
                    </a:lnTo>
                    <a:lnTo>
                      <a:pt x="398" y="654"/>
                    </a:lnTo>
                    <a:lnTo>
                      <a:pt x="432" y="646"/>
                    </a:lnTo>
                    <a:lnTo>
                      <a:pt x="471" y="646"/>
                    </a:lnTo>
                    <a:lnTo>
                      <a:pt x="510" y="646"/>
                    </a:lnTo>
                    <a:lnTo>
                      <a:pt x="540" y="659"/>
                    </a:lnTo>
                    <a:lnTo>
                      <a:pt x="567" y="674"/>
                    </a:lnTo>
                    <a:lnTo>
                      <a:pt x="567" y="692"/>
                    </a:lnTo>
                    <a:lnTo>
                      <a:pt x="568" y="713"/>
                    </a:lnTo>
                    <a:lnTo>
                      <a:pt x="568" y="729"/>
                    </a:lnTo>
                    <a:lnTo>
                      <a:pt x="568" y="752"/>
                    </a:lnTo>
                    <a:lnTo>
                      <a:pt x="570" y="771"/>
                    </a:lnTo>
                    <a:lnTo>
                      <a:pt x="570" y="789"/>
                    </a:lnTo>
                    <a:lnTo>
                      <a:pt x="571" y="807"/>
                    </a:lnTo>
                    <a:lnTo>
                      <a:pt x="574" y="828"/>
                    </a:lnTo>
                    <a:lnTo>
                      <a:pt x="576" y="840"/>
                    </a:lnTo>
                    <a:lnTo>
                      <a:pt x="577" y="854"/>
                    </a:lnTo>
                    <a:lnTo>
                      <a:pt x="580" y="866"/>
                    </a:lnTo>
                    <a:lnTo>
                      <a:pt x="583" y="875"/>
                    </a:lnTo>
                    <a:lnTo>
                      <a:pt x="606" y="876"/>
                    </a:lnTo>
                    <a:lnTo>
                      <a:pt x="646" y="864"/>
                    </a:lnTo>
                    <a:lnTo>
                      <a:pt x="671" y="847"/>
                    </a:lnTo>
                    <a:lnTo>
                      <a:pt x="693" y="819"/>
                    </a:lnTo>
                    <a:lnTo>
                      <a:pt x="715" y="797"/>
                    </a:lnTo>
                    <a:lnTo>
                      <a:pt x="727" y="785"/>
                    </a:lnTo>
                    <a:lnTo>
                      <a:pt x="741" y="774"/>
                    </a:lnTo>
                    <a:lnTo>
                      <a:pt x="753" y="766"/>
                    </a:lnTo>
                    <a:lnTo>
                      <a:pt x="770" y="760"/>
                    </a:lnTo>
                    <a:lnTo>
                      <a:pt x="804" y="763"/>
                    </a:lnTo>
                    <a:lnTo>
                      <a:pt x="838" y="766"/>
                    </a:lnTo>
                    <a:lnTo>
                      <a:pt x="872" y="766"/>
                    </a:lnTo>
                    <a:lnTo>
                      <a:pt x="908" y="769"/>
                    </a:lnTo>
                    <a:lnTo>
                      <a:pt x="939" y="771"/>
                    </a:lnTo>
                    <a:lnTo>
                      <a:pt x="973" y="771"/>
                    </a:lnTo>
                    <a:lnTo>
                      <a:pt x="1009" y="774"/>
                    </a:lnTo>
                    <a:lnTo>
                      <a:pt x="1046" y="774"/>
                    </a:lnTo>
                    <a:lnTo>
                      <a:pt x="1034" y="785"/>
                    </a:lnTo>
                    <a:lnTo>
                      <a:pt x="1024" y="791"/>
                    </a:lnTo>
                    <a:lnTo>
                      <a:pt x="1012" y="797"/>
                    </a:lnTo>
                    <a:lnTo>
                      <a:pt x="1002" y="805"/>
                    </a:lnTo>
                    <a:lnTo>
                      <a:pt x="990" y="813"/>
                    </a:lnTo>
                    <a:lnTo>
                      <a:pt x="983" y="822"/>
                    </a:lnTo>
                    <a:lnTo>
                      <a:pt x="976" y="833"/>
                    </a:lnTo>
                    <a:lnTo>
                      <a:pt x="971" y="844"/>
                    </a:lnTo>
                    <a:lnTo>
                      <a:pt x="968" y="864"/>
                    </a:lnTo>
                    <a:lnTo>
                      <a:pt x="968" y="892"/>
                    </a:lnTo>
                    <a:lnTo>
                      <a:pt x="968" y="917"/>
                    </a:lnTo>
                    <a:lnTo>
                      <a:pt x="973" y="942"/>
                    </a:lnTo>
                    <a:lnTo>
                      <a:pt x="978" y="964"/>
                    </a:lnTo>
                    <a:lnTo>
                      <a:pt x="988" y="981"/>
                    </a:lnTo>
                    <a:lnTo>
                      <a:pt x="997" y="989"/>
                    </a:lnTo>
                    <a:lnTo>
                      <a:pt x="1005" y="992"/>
                    </a:lnTo>
                    <a:lnTo>
                      <a:pt x="1012" y="995"/>
                    </a:lnTo>
                    <a:lnTo>
                      <a:pt x="1021" y="992"/>
                    </a:lnTo>
                    <a:lnTo>
                      <a:pt x="1034" y="984"/>
                    </a:lnTo>
                    <a:lnTo>
                      <a:pt x="1048" y="975"/>
                    </a:lnTo>
                    <a:lnTo>
                      <a:pt x="1060" y="967"/>
                    </a:lnTo>
                    <a:lnTo>
                      <a:pt x="1072" y="959"/>
                    </a:lnTo>
                    <a:lnTo>
                      <a:pt x="1094" y="936"/>
                    </a:lnTo>
                    <a:lnTo>
                      <a:pt x="1111" y="908"/>
                    </a:lnTo>
                    <a:lnTo>
                      <a:pt x="1130" y="878"/>
                    </a:lnTo>
                    <a:lnTo>
                      <a:pt x="1145" y="852"/>
                    </a:lnTo>
                    <a:lnTo>
                      <a:pt x="1159" y="822"/>
                    </a:lnTo>
                    <a:lnTo>
                      <a:pt x="1178" y="794"/>
                    </a:lnTo>
                    <a:lnTo>
                      <a:pt x="1287" y="797"/>
                    </a:lnTo>
                    <a:lnTo>
                      <a:pt x="1401" y="794"/>
                    </a:lnTo>
                    <a:lnTo>
                      <a:pt x="1454" y="791"/>
                    </a:lnTo>
                    <a:lnTo>
                      <a:pt x="1507" y="788"/>
                    </a:lnTo>
                    <a:lnTo>
                      <a:pt x="1562" y="783"/>
                    </a:lnTo>
                    <a:lnTo>
                      <a:pt x="1615" y="771"/>
                    </a:lnTo>
                    <a:lnTo>
                      <a:pt x="1669" y="763"/>
                    </a:lnTo>
                    <a:lnTo>
                      <a:pt x="1719" y="752"/>
                    </a:lnTo>
                    <a:lnTo>
                      <a:pt x="1770" y="741"/>
                    </a:lnTo>
                    <a:lnTo>
                      <a:pt x="1821" y="727"/>
                    </a:lnTo>
                    <a:lnTo>
                      <a:pt x="1867" y="710"/>
                    </a:lnTo>
                    <a:lnTo>
                      <a:pt x="1915" y="696"/>
                    </a:lnTo>
                    <a:lnTo>
                      <a:pt x="1958" y="679"/>
                    </a:lnTo>
                    <a:lnTo>
                      <a:pt x="2002" y="657"/>
                    </a:lnTo>
                    <a:lnTo>
                      <a:pt x="2036" y="648"/>
                    </a:lnTo>
                    <a:lnTo>
                      <a:pt x="2069" y="637"/>
                    </a:lnTo>
                    <a:lnTo>
                      <a:pt x="2101" y="623"/>
                    </a:lnTo>
                    <a:lnTo>
                      <a:pt x="2135" y="609"/>
                    </a:lnTo>
                    <a:lnTo>
                      <a:pt x="2166" y="593"/>
                    </a:lnTo>
                    <a:lnTo>
                      <a:pt x="2193" y="570"/>
                    </a:lnTo>
                    <a:lnTo>
                      <a:pt x="2219" y="548"/>
                    </a:lnTo>
                    <a:lnTo>
                      <a:pt x="2241" y="525"/>
                    </a:lnTo>
                    <a:lnTo>
                      <a:pt x="2253" y="511"/>
                    </a:lnTo>
                    <a:lnTo>
                      <a:pt x="2253" y="509"/>
                    </a:lnTo>
                    <a:lnTo>
                      <a:pt x="2248" y="506"/>
                    </a:lnTo>
                    <a:lnTo>
                      <a:pt x="2235" y="504"/>
                    </a:lnTo>
                    <a:lnTo>
                      <a:pt x="2227" y="503"/>
                    </a:lnTo>
                    <a:lnTo>
                      <a:pt x="2212" y="501"/>
                    </a:lnTo>
                    <a:lnTo>
                      <a:pt x="2185" y="500"/>
                    </a:lnTo>
                    <a:lnTo>
                      <a:pt x="2146" y="500"/>
                    </a:lnTo>
                    <a:close/>
                  </a:path>
                </a:pathLst>
              </a:custGeom>
              <a:solidFill>
                <a:srgbClr val="7282B4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1" name="Freeform 87"/>
              <p:cNvSpPr>
                <a:spLocks/>
              </p:cNvSpPr>
              <p:nvPr/>
            </p:nvSpPr>
            <p:spPr bwMode="auto">
              <a:xfrm>
                <a:off x="4542" y="1279"/>
                <a:ext cx="371" cy="142"/>
              </a:xfrm>
              <a:custGeom>
                <a:avLst/>
                <a:gdLst>
                  <a:gd name="T0" fmla="*/ 14 w 1926"/>
                  <a:gd name="T1" fmla="*/ 2 h 758"/>
                  <a:gd name="T2" fmla="*/ 13 w 1926"/>
                  <a:gd name="T3" fmla="*/ 1 h 758"/>
                  <a:gd name="T4" fmla="*/ 11 w 1926"/>
                  <a:gd name="T5" fmla="*/ 1 h 758"/>
                  <a:gd name="T6" fmla="*/ 10 w 1926"/>
                  <a:gd name="T7" fmla="*/ 1 h 758"/>
                  <a:gd name="T8" fmla="*/ 8 w 1926"/>
                  <a:gd name="T9" fmla="*/ 1 h 758"/>
                  <a:gd name="T10" fmla="*/ 8 w 1926"/>
                  <a:gd name="T11" fmla="*/ 0 h 758"/>
                  <a:gd name="T12" fmla="*/ 7 w 1926"/>
                  <a:gd name="T13" fmla="*/ 0 h 758"/>
                  <a:gd name="T14" fmla="*/ 7 w 1926"/>
                  <a:gd name="T15" fmla="*/ 0 h 758"/>
                  <a:gd name="T16" fmla="*/ 7 w 1926"/>
                  <a:gd name="T17" fmla="*/ 0 h 758"/>
                  <a:gd name="T18" fmla="*/ 6 w 1926"/>
                  <a:gd name="T19" fmla="*/ 1 h 758"/>
                  <a:gd name="T20" fmla="*/ 6 w 1926"/>
                  <a:gd name="T21" fmla="*/ 1 h 758"/>
                  <a:gd name="T22" fmla="*/ 6 w 1926"/>
                  <a:gd name="T23" fmla="*/ 1 h 758"/>
                  <a:gd name="T24" fmla="*/ 6 w 1926"/>
                  <a:gd name="T25" fmla="*/ 1 h 758"/>
                  <a:gd name="T26" fmla="*/ 6 w 1926"/>
                  <a:gd name="T27" fmla="*/ 1 h 758"/>
                  <a:gd name="T28" fmla="*/ 5 w 1926"/>
                  <a:gd name="T29" fmla="*/ 2 h 758"/>
                  <a:gd name="T30" fmla="*/ 4 w 1926"/>
                  <a:gd name="T31" fmla="*/ 2 h 758"/>
                  <a:gd name="T32" fmla="*/ 3 w 1926"/>
                  <a:gd name="T33" fmla="*/ 2 h 758"/>
                  <a:gd name="T34" fmla="*/ 3 w 1926"/>
                  <a:gd name="T35" fmla="*/ 2 h 758"/>
                  <a:gd name="T36" fmla="*/ 3 w 1926"/>
                  <a:gd name="T37" fmla="*/ 2 h 758"/>
                  <a:gd name="T38" fmla="*/ 3 w 1926"/>
                  <a:gd name="T39" fmla="*/ 2 h 758"/>
                  <a:gd name="T40" fmla="*/ 3 w 1926"/>
                  <a:gd name="T41" fmla="*/ 2 h 758"/>
                  <a:gd name="T42" fmla="*/ 3 w 1926"/>
                  <a:gd name="T43" fmla="*/ 2 h 758"/>
                  <a:gd name="T44" fmla="*/ 2 w 1926"/>
                  <a:gd name="T45" fmla="*/ 2 h 758"/>
                  <a:gd name="T46" fmla="*/ 1 w 1926"/>
                  <a:gd name="T47" fmla="*/ 2 h 758"/>
                  <a:gd name="T48" fmla="*/ 1 w 1926"/>
                  <a:gd name="T49" fmla="*/ 1 h 758"/>
                  <a:gd name="T50" fmla="*/ 0 w 1926"/>
                  <a:gd name="T51" fmla="*/ 1 h 758"/>
                  <a:gd name="T52" fmla="*/ 0 w 1926"/>
                  <a:gd name="T53" fmla="*/ 1 h 758"/>
                  <a:gd name="T54" fmla="*/ 0 w 1926"/>
                  <a:gd name="T55" fmla="*/ 2 h 758"/>
                  <a:gd name="T56" fmla="*/ 0 w 1926"/>
                  <a:gd name="T57" fmla="*/ 3 h 758"/>
                  <a:gd name="T58" fmla="*/ 0 w 1926"/>
                  <a:gd name="T59" fmla="*/ 3 h 758"/>
                  <a:gd name="T60" fmla="*/ 0 w 1926"/>
                  <a:gd name="T61" fmla="*/ 4 h 758"/>
                  <a:gd name="T62" fmla="*/ 0 w 1926"/>
                  <a:gd name="T63" fmla="*/ 4 h 758"/>
                  <a:gd name="T64" fmla="*/ 1 w 1926"/>
                  <a:gd name="T65" fmla="*/ 4 h 758"/>
                  <a:gd name="T66" fmla="*/ 1 w 1926"/>
                  <a:gd name="T67" fmla="*/ 4 h 758"/>
                  <a:gd name="T68" fmla="*/ 2 w 1926"/>
                  <a:gd name="T69" fmla="*/ 4 h 758"/>
                  <a:gd name="T70" fmla="*/ 3 w 1926"/>
                  <a:gd name="T71" fmla="*/ 3 h 758"/>
                  <a:gd name="T72" fmla="*/ 3 w 1926"/>
                  <a:gd name="T73" fmla="*/ 4 h 758"/>
                  <a:gd name="T74" fmla="*/ 3 w 1926"/>
                  <a:gd name="T75" fmla="*/ 4 h 758"/>
                  <a:gd name="T76" fmla="*/ 4 w 1926"/>
                  <a:gd name="T77" fmla="*/ 4 h 758"/>
                  <a:gd name="T78" fmla="*/ 5 w 1926"/>
                  <a:gd name="T79" fmla="*/ 4 h 758"/>
                  <a:gd name="T80" fmla="*/ 6 w 1926"/>
                  <a:gd name="T81" fmla="*/ 4 h 758"/>
                  <a:gd name="T82" fmla="*/ 6 w 1926"/>
                  <a:gd name="T83" fmla="*/ 4 h 758"/>
                  <a:gd name="T84" fmla="*/ 6 w 1926"/>
                  <a:gd name="T85" fmla="*/ 4 h 758"/>
                  <a:gd name="T86" fmla="*/ 6 w 1926"/>
                  <a:gd name="T87" fmla="*/ 4 h 758"/>
                  <a:gd name="T88" fmla="*/ 6 w 1926"/>
                  <a:gd name="T89" fmla="*/ 5 h 758"/>
                  <a:gd name="T90" fmla="*/ 6 w 1926"/>
                  <a:gd name="T91" fmla="*/ 5 h 758"/>
                  <a:gd name="T92" fmla="*/ 7 w 1926"/>
                  <a:gd name="T93" fmla="*/ 5 h 758"/>
                  <a:gd name="T94" fmla="*/ 7 w 1926"/>
                  <a:gd name="T95" fmla="*/ 4 h 758"/>
                  <a:gd name="T96" fmla="*/ 8 w 1926"/>
                  <a:gd name="T97" fmla="*/ 4 h 758"/>
                  <a:gd name="T98" fmla="*/ 9 w 1926"/>
                  <a:gd name="T99" fmla="*/ 4 h 758"/>
                  <a:gd name="T100" fmla="*/ 11 w 1926"/>
                  <a:gd name="T101" fmla="*/ 4 h 758"/>
                  <a:gd name="T102" fmla="*/ 12 w 1926"/>
                  <a:gd name="T103" fmla="*/ 3 h 758"/>
                  <a:gd name="T104" fmla="*/ 13 w 1926"/>
                  <a:gd name="T105" fmla="*/ 3 h 758"/>
                  <a:gd name="T106" fmla="*/ 13 w 1926"/>
                  <a:gd name="T107" fmla="*/ 3 h 758"/>
                  <a:gd name="T108" fmla="*/ 13 w 1926"/>
                  <a:gd name="T109" fmla="*/ 3 h 758"/>
                  <a:gd name="T110" fmla="*/ 12 w 1926"/>
                  <a:gd name="T111" fmla="*/ 3 h 758"/>
                  <a:gd name="T112" fmla="*/ 13 w 1926"/>
                  <a:gd name="T113" fmla="*/ 2 h 7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26"/>
                  <a:gd name="T172" fmla="*/ 0 h 758"/>
                  <a:gd name="T173" fmla="*/ 1926 w 1926"/>
                  <a:gd name="T174" fmla="*/ 758 h 7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26" h="758">
                    <a:moveTo>
                      <a:pt x="1914" y="341"/>
                    </a:moveTo>
                    <a:lnTo>
                      <a:pt x="1926" y="329"/>
                    </a:lnTo>
                    <a:lnTo>
                      <a:pt x="1924" y="314"/>
                    </a:lnTo>
                    <a:lnTo>
                      <a:pt x="1902" y="298"/>
                    </a:lnTo>
                    <a:lnTo>
                      <a:pt x="1878" y="286"/>
                    </a:lnTo>
                    <a:lnTo>
                      <a:pt x="1845" y="266"/>
                    </a:lnTo>
                    <a:lnTo>
                      <a:pt x="1802" y="248"/>
                    </a:lnTo>
                    <a:lnTo>
                      <a:pt x="1769" y="235"/>
                    </a:lnTo>
                    <a:lnTo>
                      <a:pt x="1733" y="221"/>
                    </a:lnTo>
                    <a:lnTo>
                      <a:pt x="1694" y="214"/>
                    </a:lnTo>
                    <a:lnTo>
                      <a:pt x="1645" y="205"/>
                    </a:lnTo>
                    <a:lnTo>
                      <a:pt x="1576" y="194"/>
                    </a:lnTo>
                    <a:lnTo>
                      <a:pt x="1529" y="182"/>
                    </a:lnTo>
                    <a:lnTo>
                      <a:pt x="1482" y="172"/>
                    </a:lnTo>
                    <a:lnTo>
                      <a:pt x="1433" y="166"/>
                    </a:lnTo>
                    <a:lnTo>
                      <a:pt x="1386" y="159"/>
                    </a:lnTo>
                    <a:lnTo>
                      <a:pt x="1334" y="157"/>
                    </a:lnTo>
                    <a:lnTo>
                      <a:pt x="1236" y="151"/>
                    </a:lnTo>
                    <a:lnTo>
                      <a:pt x="1142" y="151"/>
                    </a:lnTo>
                    <a:lnTo>
                      <a:pt x="1126" y="136"/>
                    </a:lnTo>
                    <a:lnTo>
                      <a:pt x="1106" y="116"/>
                    </a:lnTo>
                    <a:lnTo>
                      <a:pt x="1093" y="101"/>
                    </a:lnTo>
                    <a:lnTo>
                      <a:pt x="1077" y="89"/>
                    </a:lnTo>
                    <a:lnTo>
                      <a:pt x="1057" y="70"/>
                    </a:lnTo>
                    <a:lnTo>
                      <a:pt x="1042" y="55"/>
                    </a:lnTo>
                    <a:lnTo>
                      <a:pt x="1026" y="35"/>
                    </a:lnTo>
                    <a:lnTo>
                      <a:pt x="1006" y="22"/>
                    </a:lnTo>
                    <a:lnTo>
                      <a:pt x="998" y="13"/>
                    </a:lnTo>
                    <a:lnTo>
                      <a:pt x="990" y="7"/>
                    </a:lnTo>
                    <a:lnTo>
                      <a:pt x="983" y="2"/>
                    </a:lnTo>
                    <a:lnTo>
                      <a:pt x="971" y="0"/>
                    </a:lnTo>
                    <a:lnTo>
                      <a:pt x="963" y="0"/>
                    </a:lnTo>
                    <a:lnTo>
                      <a:pt x="953" y="2"/>
                    </a:lnTo>
                    <a:lnTo>
                      <a:pt x="941" y="9"/>
                    </a:lnTo>
                    <a:lnTo>
                      <a:pt x="932" y="15"/>
                    </a:lnTo>
                    <a:lnTo>
                      <a:pt x="918" y="31"/>
                    </a:lnTo>
                    <a:lnTo>
                      <a:pt x="904" y="50"/>
                    </a:lnTo>
                    <a:lnTo>
                      <a:pt x="888" y="66"/>
                    </a:lnTo>
                    <a:lnTo>
                      <a:pt x="873" y="87"/>
                    </a:lnTo>
                    <a:lnTo>
                      <a:pt x="855" y="100"/>
                    </a:lnTo>
                    <a:lnTo>
                      <a:pt x="837" y="114"/>
                    </a:lnTo>
                    <a:lnTo>
                      <a:pt x="818" y="129"/>
                    </a:lnTo>
                    <a:lnTo>
                      <a:pt x="800" y="146"/>
                    </a:lnTo>
                    <a:lnTo>
                      <a:pt x="790" y="149"/>
                    </a:lnTo>
                    <a:lnTo>
                      <a:pt x="790" y="157"/>
                    </a:lnTo>
                    <a:lnTo>
                      <a:pt x="788" y="159"/>
                    </a:lnTo>
                    <a:lnTo>
                      <a:pt x="790" y="168"/>
                    </a:lnTo>
                    <a:lnTo>
                      <a:pt x="796" y="177"/>
                    </a:lnTo>
                    <a:lnTo>
                      <a:pt x="808" y="184"/>
                    </a:lnTo>
                    <a:lnTo>
                      <a:pt x="818" y="194"/>
                    </a:lnTo>
                    <a:lnTo>
                      <a:pt x="825" y="205"/>
                    </a:lnTo>
                    <a:lnTo>
                      <a:pt x="829" y="210"/>
                    </a:lnTo>
                    <a:lnTo>
                      <a:pt x="831" y="214"/>
                    </a:lnTo>
                    <a:lnTo>
                      <a:pt x="831" y="218"/>
                    </a:lnTo>
                    <a:lnTo>
                      <a:pt x="829" y="219"/>
                    </a:lnTo>
                    <a:lnTo>
                      <a:pt x="800" y="225"/>
                    </a:lnTo>
                    <a:lnTo>
                      <a:pt x="774" y="231"/>
                    </a:lnTo>
                    <a:lnTo>
                      <a:pt x="747" y="238"/>
                    </a:lnTo>
                    <a:lnTo>
                      <a:pt x="717" y="247"/>
                    </a:lnTo>
                    <a:lnTo>
                      <a:pt x="688" y="253"/>
                    </a:lnTo>
                    <a:lnTo>
                      <a:pt x="662" y="260"/>
                    </a:lnTo>
                    <a:lnTo>
                      <a:pt x="635" y="267"/>
                    </a:lnTo>
                    <a:lnTo>
                      <a:pt x="607" y="273"/>
                    </a:lnTo>
                    <a:lnTo>
                      <a:pt x="584" y="271"/>
                    </a:lnTo>
                    <a:lnTo>
                      <a:pt x="556" y="267"/>
                    </a:lnTo>
                    <a:lnTo>
                      <a:pt x="533" y="262"/>
                    </a:lnTo>
                    <a:lnTo>
                      <a:pt x="507" y="258"/>
                    </a:lnTo>
                    <a:lnTo>
                      <a:pt x="483" y="256"/>
                    </a:lnTo>
                    <a:lnTo>
                      <a:pt x="462" y="256"/>
                    </a:lnTo>
                    <a:lnTo>
                      <a:pt x="450" y="258"/>
                    </a:lnTo>
                    <a:lnTo>
                      <a:pt x="442" y="260"/>
                    </a:lnTo>
                    <a:lnTo>
                      <a:pt x="432" y="264"/>
                    </a:lnTo>
                    <a:lnTo>
                      <a:pt x="421" y="269"/>
                    </a:lnTo>
                    <a:lnTo>
                      <a:pt x="417" y="275"/>
                    </a:lnTo>
                    <a:lnTo>
                      <a:pt x="411" y="282"/>
                    </a:lnTo>
                    <a:lnTo>
                      <a:pt x="407" y="284"/>
                    </a:lnTo>
                    <a:lnTo>
                      <a:pt x="407" y="286"/>
                    </a:lnTo>
                    <a:lnTo>
                      <a:pt x="411" y="291"/>
                    </a:lnTo>
                    <a:lnTo>
                      <a:pt x="421" y="295"/>
                    </a:lnTo>
                    <a:lnTo>
                      <a:pt x="438" y="295"/>
                    </a:lnTo>
                    <a:lnTo>
                      <a:pt x="450" y="297"/>
                    </a:lnTo>
                    <a:lnTo>
                      <a:pt x="462" y="299"/>
                    </a:lnTo>
                    <a:lnTo>
                      <a:pt x="472" y="304"/>
                    </a:lnTo>
                    <a:lnTo>
                      <a:pt x="450" y="314"/>
                    </a:lnTo>
                    <a:lnTo>
                      <a:pt x="428" y="325"/>
                    </a:lnTo>
                    <a:lnTo>
                      <a:pt x="405" y="328"/>
                    </a:lnTo>
                    <a:lnTo>
                      <a:pt x="381" y="330"/>
                    </a:lnTo>
                    <a:lnTo>
                      <a:pt x="360" y="332"/>
                    </a:lnTo>
                    <a:lnTo>
                      <a:pt x="332" y="330"/>
                    </a:lnTo>
                    <a:lnTo>
                      <a:pt x="309" y="326"/>
                    </a:lnTo>
                    <a:lnTo>
                      <a:pt x="289" y="317"/>
                    </a:lnTo>
                    <a:lnTo>
                      <a:pt x="261" y="306"/>
                    </a:lnTo>
                    <a:lnTo>
                      <a:pt x="238" y="295"/>
                    </a:lnTo>
                    <a:lnTo>
                      <a:pt x="210" y="284"/>
                    </a:lnTo>
                    <a:lnTo>
                      <a:pt x="183" y="271"/>
                    </a:lnTo>
                    <a:lnTo>
                      <a:pt x="157" y="260"/>
                    </a:lnTo>
                    <a:lnTo>
                      <a:pt x="130" y="249"/>
                    </a:lnTo>
                    <a:lnTo>
                      <a:pt x="102" y="238"/>
                    </a:lnTo>
                    <a:lnTo>
                      <a:pt x="75" y="229"/>
                    </a:lnTo>
                    <a:lnTo>
                      <a:pt x="65" y="225"/>
                    </a:lnTo>
                    <a:lnTo>
                      <a:pt x="49" y="223"/>
                    </a:lnTo>
                    <a:lnTo>
                      <a:pt x="31" y="219"/>
                    </a:lnTo>
                    <a:lnTo>
                      <a:pt x="22" y="218"/>
                    </a:lnTo>
                    <a:lnTo>
                      <a:pt x="10" y="219"/>
                    </a:lnTo>
                    <a:lnTo>
                      <a:pt x="2" y="223"/>
                    </a:lnTo>
                    <a:lnTo>
                      <a:pt x="0" y="225"/>
                    </a:lnTo>
                    <a:lnTo>
                      <a:pt x="2" y="231"/>
                    </a:lnTo>
                    <a:lnTo>
                      <a:pt x="2" y="236"/>
                    </a:lnTo>
                    <a:lnTo>
                      <a:pt x="8" y="245"/>
                    </a:lnTo>
                    <a:lnTo>
                      <a:pt x="14" y="271"/>
                    </a:lnTo>
                    <a:lnTo>
                      <a:pt x="20" y="295"/>
                    </a:lnTo>
                    <a:lnTo>
                      <a:pt x="27" y="319"/>
                    </a:lnTo>
                    <a:lnTo>
                      <a:pt x="36" y="347"/>
                    </a:lnTo>
                    <a:lnTo>
                      <a:pt x="44" y="371"/>
                    </a:lnTo>
                    <a:lnTo>
                      <a:pt x="50" y="389"/>
                    </a:lnTo>
                    <a:lnTo>
                      <a:pt x="53" y="406"/>
                    </a:lnTo>
                    <a:lnTo>
                      <a:pt x="59" y="436"/>
                    </a:lnTo>
                    <a:lnTo>
                      <a:pt x="60" y="461"/>
                    </a:lnTo>
                    <a:lnTo>
                      <a:pt x="60" y="482"/>
                    </a:lnTo>
                    <a:lnTo>
                      <a:pt x="59" y="506"/>
                    </a:lnTo>
                    <a:lnTo>
                      <a:pt x="57" y="536"/>
                    </a:lnTo>
                    <a:lnTo>
                      <a:pt x="59" y="551"/>
                    </a:lnTo>
                    <a:lnTo>
                      <a:pt x="53" y="581"/>
                    </a:lnTo>
                    <a:lnTo>
                      <a:pt x="51" y="603"/>
                    </a:lnTo>
                    <a:lnTo>
                      <a:pt x="49" y="629"/>
                    </a:lnTo>
                    <a:lnTo>
                      <a:pt x="49" y="642"/>
                    </a:lnTo>
                    <a:lnTo>
                      <a:pt x="49" y="647"/>
                    </a:lnTo>
                    <a:lnTo>
                      <a:pt x="49" y="655"/>
                    </a:lnTo>
                    <a:lnTo>
                      <a:pt x="51" y="658"/>
                    </a:lnTo>
                    <a:lnTo>
                      <a:pt x="57" y="660"/>
                    </a:lnTo>
                    <a:lnTo>
                      <a:pt x="59" y="660"/>
                    </a:lnTo>
                    <a:lnTo>
                      <a:pt x="65" y="660"/>
                    </a:lnTo>
                    <a:lnTo>
                      <a:pt x="73" y="658"/>
                    </a:lnTo>
                    <a:lnTo>
                      <a:pt x="100" y="647"/>
                    </a:lnTo>
                    <a:lnTo>
                      <a:pt x="118" y="636"/>
                    </a:lnTo>
                    <a:lnTo>
                      <a:pt x="143" y="620"/>
                    </a:lnTo>
                    <a:lnTo>
                      <a:pt x="161" y="603"/>
                    </a:lnTo>
                    <a:lnTo>
                      <a:pt x="202" y="574"/>
                    </a:lnTo>
                    <a:lnTo>
                      <a:pt x="246" y="542"/>
                    </a:lnTo>
                    <a:lnTo>
                      <a:pt x="265" y="529"/>
                    </a:lnTo>
                    <a:lnTo>
                      <a:pt x="289" y="518"/>
                    </a:lnTo>
                    <a:lnTo>
                      <a:pt x="316" y="505"/>
                    </a:lnTo>
                    <a:lnTo>
                      <a:pt x="340" y="498"/>
                    </a:lnTo>
                    <a:lnTo>
                      <a:pt x="368" y="491"/>
                    </a:lnTo>
                    <a:lnTo>
                      <a:pt x="398" y="490"/>
                    </a:lnTo>
                    <a:lnTo>
                      <a:pt x="392" y="517"/>
                    </a:lnTo>
                    <a:lnTo>
                      <a:pt x="413" y="535"/>
                    </a:lnTo>
                    <a:lnTo>
                      <a:pt x="426" y="553"/>
                    </a:lnTo>
                    <a:lnTo>
                      <a:pt x="440" y="569"/>
                    </a:lnTo>
                    <a:lnTo>
                      <a:pt x="453" y="583"/>
                    </a:lnTo>
                    <a:lnTo>
                      <a:pt x="471" y="596"/>
                    </a:lnTo>
                    <a:lnTo>
                      <a:pt x="495" y="611"/>
                    </a:lnTo>
                    <a:lnTo>
                      <a:pt x="515" y="628"/>
                    </a:lnTo>
                    <a:lnTo>
                      <a:pt x="537" y="647"/>
                    </a:lnTo>
                    <a:lnTo>
                      <a:pt x="566" y="667"/>
                    </a:lnTo>
                    <a:lnTo>
                      <a:pt x="599" y="652"/>
                    </a:lnTo>
                    <a:lnTo>
                      <a:pt x="615" y="637"/>
                    </a:lnTo>
                    <a:lnTo>
                      <a:pt x="641" y="619"/>
                    </a:lnTo>
                    <a:lnTo>
                      <a:pt x="656" y="605"/>
                    </a:lnTo>
                    <a:lnTo>
                      <a:pt x="681" y="592"/>
                    </a:lnTo>
                    <a:lnTo>
                      <a:pt x="713" y="585"/>
                    </a:lnTo>
                    <a:lnTo>
                      <a:pt x="743" y="585"/>
                    </a:lnTo>
                    <a:lnTo>
                      <a:pt x="774" y="586"/>
                    </a:lnTo>
                    <a:lnTo>
                      <a:pt x="800" y="588"/>
                    </a:lnTo>
                    <a:lnTo>
                      <a:pt x="829" y="588"/>
                    </a:lnTo>
                    <a:lnTo>
                      <a:pt x="861" y="590"/>
                    </a:lnTo>
                    <a:lnTo>
                      <a:pt x="890" y="590"/>
                    </a:lnTo>
                    <a:lnTo>
                      <a:pt x="880" y="599"/>
                    </a:lnTo>
                    <a:lnTo>
                      <a:pt x="873" y="601"/>
                    </a:lnTo>
                    <a:lnTo>
                      <a:pt x="861" y="607"/>
                    </a:lnTo>
                    <a:lnTo>
                      <a:pt x="853" y="612"/>
                    </a:lnTo>
                    <a:lnTo>
                      <a:pt x="843" y="620"/>
                    </a:lnTo>
                    <a:lnTo>
                      <a:pt x="837" y="625"/>
                    </a:lnTo>
                    <a:lnTo>
                      <a:pt x="831" y="634"/>
                    </a:lnTo>
                    <a:lnTo>
                      <a:pt x="825" y="644"/>
                    </a:lnTo>
                    <a:lnTo>
                      <a:pt x="825" y="658"/>
                    </a:lnTo>
                    <a:lnTo>
                      <a:pt x="825" y="679"/>
                    </a:lnTo>
                    <a:lnTo>
                      <a:pt x="825" y="699"/>
                    </a:lnTo>
                    <a:lnTo>
                      <a:pt x="829" y="717"/>
                    </a:lnTo>
                    <a:lnTo>
                      <a:pt x="833" y="734"/>
                    </a:lnTo>
                    <a:lnTo>
                      <a:pt x="843" y="747"/>
                    </a:lnTo>
                    <a:lnTo>
                      <a:pt x="851" y="754"/>
                    </a:lnTo>
                    <a:lnTo>
                      <a:pt x="855" y="756"/>
                    </a:lnTo>
                    <a:lnTo>
                      <a:pt x="861" y="758"/>
                    </a:lnTo>
                    <a:lnTo>
                      <a:pt x="869" y="756"/>
                    </a:lnTo>
                    <a:lnTo>
                      <a:pt x="880" y="749"/>
                    </a:lnTo>
                    <a:lnTo>
                      <a:pt x="894" y="743"/>
                    </a:lnTo>
                    <a:lnTo>
                      <a:pt x="904" y="736"/>
                    </a:lnTo>
                    <a:lnTo>
                      <a:pt x="912" y="728"/>
                    </a:lnTo>
                    <a:lnTo>
                      <a:pt x="932" y="714"/>
                    </a:lnTo>
                    <a:lnTo>
                      <a:pt x="947" y="692"/>
                    </a:lnTo>
                    <a:lnTo>
                      <a:pt x="963" y="668"/>
                    </a:lnTo>
                    <a:lnTo>
                      <a:pt x="975" y="649"/>
                    </a:lnTo>
                    <a:lnTo>
                      <a:pt x="989" y="625"/>
                    </a:lnTo>
                    <a:lnTo>
                      <a:pt x="1004" y="603"/>
                    </a:lnTo>
                    <a:lnTo>
                      <a:pt x="1097" y="607"/>
                    </a:lnTo>
                    <a:lnTo>
                      <a:pt x="1193" y="603"/>
                    </a:lnTo>
                    <a:lnTo>
                      <a:pt x="1238" y="601"/>
                    </a:lnTo>
                    <a:lnTo>
                      <a:pt x="1285" y="599"/>
                    </a:lnTo>
                    <a:lnTo>
                      <a:pt x="1330" y="598"/>
                    </a:lnTo>
                    <a:lnTo>
                      <a:pt x="1378" y="588"/>
                    </a:lnTo>
                    <a:lnTo>
                      <a:pt x="1423" y="581"/>
                    </a:lnTo>
                    <a:lnTo>
                      <a:pt x="1466" y="574"/>
                    </a:lnTo>
                    <a:lnTo>
                      <a:pt x="1509" y="564"/>
                    </a:lnTo>
                    <a:lnTo>
                      <a:pt x="1553" y="553"/>
                    </a:lnTo>
                    <a:lnTo>
                      <a:pt x="1590" y="540"/>
                    </a:lnTo>
                    <a:lnTo>
                      <a:pt x="1631" y="531"/>
                    </a:lnTo>
                    <a:lnTo>
                      <a:pt x="1669" y="518"/>
                    </a:lnTo>
                    <a:lnTo>
                      <a:pt x="1703" y="503"/>
                    </a:lnTo>
                    <a:lnTo>
                      <a:pt x="1733" y="494"/>
                    </a:lnTo>
                    <a:lnTo>
                      <a:pt x="1763" y="485"/>
                    </a:lnTo>
                    <a:lnTo>
                      <a:pt x="1790" y="474"/>
                    </a:lnTo>
                    <a:lnTo>
                      <a:pt x="1820" y="465"/>
                    </a:lnTo>
                    <a:lnTo>
                      <a:pt x="1847" y="452"/>
                    </a:lnTo>
                    <a:lnTo>
                      <a:pt x="1872" y="436"/>
                    </a:lnTo>
                    <a:lnTo>
                      <a:pt x="1895" y="420"/>
                    </a:lnTo>
                    <a:lnTo>
                      <a:pt x="1922" y="402"/>
                    </a:lnTo>
                    <a:lnTo>
                      <a:pt x="1925" y="386"/>
                    </a:lnTo>
                    <a:lnTo>
                      <a:pt x="1910" y="380"/>
                    </a:lnTo>
                    <a:lnTo>
                      <a:pt x="1871" y="392"/>
                    </a:lnTo>
                    <a:lnTo>
                      <a:pt x="1833" y="404"/>
                    </a:lnTo>
                    <a:lnTo>
                      <a:pt x="1764" y="418"/>
                    </a:lnTo>
                    <a:lnTo>
                      <a:pt x="1721" y="424"/>
                    </a:lnTo>
                    <a:lnTo>
                      <a:pt x="1709" y="416"/>
                    </a:lnTo>
                    <a:lnTo>
                      <a:pt x="1706" y="408"/>
                    </a:lnTo>
                    <a:lnTo>
                      <a:pt x="1740" y="389"/>
                    </a:lnTo>
                    <a:lnTo>
                      <a:pt x="1779" y="371"/>
                    </a:lnTo>
                    <a:lnTo>
                      <a:pt x="1823" y="359"/>
                    </a:lnTo>
                    <a:lnTo>
                      <a:pt x="1863" y="349"/>
                    </a:lnTo>
                    <a:lnTo>
                      <a:pt x="1895" y="344"/>
                    </a:lnTo>
                    <a:lnTo>
                      <a:pt x="1914" y="341"/>
                    </a:lnTo>
                    <a:close/>
                  </a:path>
                </a:pathLst>
              </a:custGeom>
              <a:solidFill>
                <a:srgbClr val="DBA96D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2" name="Freeform 88"/>
              <p:cNvSpPr>
                <a:spLocks/>
              </p:cNvSpPr>
              <p:nvPr/>
            </p:nvSpPr>
            <p:spPr bwMode="auto">
              <a:xfrm>
                <a:off x="4533" y="1839"/>
                <a:ext cx="397" cy="151"/>
              </a:xfrm>
              <a:custGeom>
                <a:avLst/>
                <a:gdLst>
                  <a:gd name="T0" fmla="*/ 11 w 2401"/>
                  <a:gd name="T1" fmla="*/ 1 h 1042"/>
                  <a:gd name="T2" fmla="*/ 10 w 2401"/>
                  <a:gd name="T3" fmla="*/ 1 h 1042"/>
                  <a:gd name="T4" fmla="*/ 10 w 2401"/>
                  <a:gd name="T5" fmla="*/ 1 h 1042"/>
                  <a:gd name="T6" fmla="*/ 8 w 2401"/>
                  <a:gd name="T7" fmla="*/ 1 h 1042"/>
                  <a:gd name="T8" fmla="*/ 7 w 2401"/>
                  <a:gd name="T9" fmla="*/ 1 h 1042"/>
                  <a:gd name="T10" fmla="*/ 7 w 2401"/>
                  <a:gd name="T11" fmla="*/ 1 h 1042"/>
                  <a:gd name="T12" fmla="*/ 6 w 2401"/>
                  <a:gd name="T13" fmla="*/ 0 h 1042"/>
                  <a:gd name="T14" fmla="*/ 6 w 2401"/>
                  <a:gd name="T15" fmla="*/ 0 h 1042"/>
                  <a:gd name="T16" fmla="*/ 5 w 2401"/>
                  <a:gd name="T17" fmla="*/ 0 h 1042"/>
                  <a:gd name="T18" fmla="*/ 5 w 2401"/>
                  <a:gd name="T19" fmla="*/ 0 h 1042"/>
                  <a:gd name="T20" fmla="*/ 5 w 2401"/>
                  <a:gd name="T21" fmla="*/ 0 h 1042"/>
                  <a:gd name="T22" fmla="*/ 4 w 2401"/>
                  <a:gd name="T23" fmla="*/ 1 h 1042"/>
                  <a:gd name="T24" fmla="*/ 4 w 2401"/>
                  <a:gd name="T25" fmla="*/ 1 h 1042"/>
                  <a:gd name="T26" fmla="*/ 4 w 2401"/>
                  <a:gd name="T27" fmla="*/ 1 h 1042"/>
                  <a:gd name="T28" fmla="*/ 4 w 2401"/>
                  <a:gd name="T29" fmla="*/ 1 h 1042"/>
                  <a:gd name="T30" fmla="*/ 3 w 2401"/>
                  <a:gd name="T31" fmla="*/ 1 h 1042"/>
                  <a:gd name="T32" fmla="*/ 3 w 2401"/>
                  <a:gd name="T33" fmla="*/ 1 h 1042"/>
                  <a:gd name="T34" fmla="*/ 2 w 2401"/>
                  <a:gd name="T35" fmla="*/ 1 h 1042"/>
                  <a:gd name="T36" fmla="*/ 2 w 2401"/>
                  <a:gd name="T37" fmla="*/ 1 h 1042"/>
                  <a:gd name="T38" fmla="*/ 2 w 2401"/>
                  <a:gd name="T39" fmla="*/ 1 h 1042"/>
                  <a:gd name="T40" fmla="*/ 2 w 2401"/>
                  <a:gd name="T41" fmla="*/ 1 h 1042"/>
                  <a:gd name="T42" fmla="*/ 2 w 2401"/>
                  <a:gd name="T43" fmla="*/ 1 h 1042"/>
                  <a:gd name="T44" fmla="*/ 1 w 2401"/>
                  <a:gd name="T45" fmla="*/ 1 h 1042"/>
                  <a:gd name="T46" fmla="*/ 1 w 2401"/>
                  <a:gd name="T47" fmla="*/ 1 h 1042"/>
                  <a:gd name="T48" fmla="*/ 0 w 2401"/>
                  <a:gd name="T49" fmla="*/ 1 h 1042"/>
                  <a:gd name="T50" fmla="*/ 0 w 2401"/>
                  <a:gd name="T51" fmla="*/ 1 h 1042"/>
                  <a:gd name="T52" fmla="*/ 0 w 2401"/>
                  <a:gd name="T53" fmla="*/ 1 h 1042"/>
                  <a:gd name="T54" fmla="*/ 0 w 2401"/>
                  <a:gd name="T55" fmla="*/ 1 h 1042"/>
                  <a:gd name="T56" fmla="*/ 0 w 2401"/>
                  <a:gd name="T57" fmla="*/ 2 h 1042"/>
                  <a:gd name="T58" fmla="*/ 0 w 2401"/>
                  <a:gd name="T59" fmla="*/ 2 h 1042"/>
                  <a:gd name="T60" fmla="*/ 0 w 2401"/>
                  <a:gd name="T61" fmla="*/ 3 h 1042"/>
                  <a:gd name="T62" fmla="*/ 0 w 2401"/>
                  <a:gd name="T63" fmla="*/ 3 h 1042"/>
                  <a:gd name="T64" fmla="*/ 0 w 2401"/>
                  <a:gd name="T65" fmla="*/ 3 h 1042"/>
                  <a:gd name="T66" fmla="*/ 1 w 2401"/>
                  <a:gd name="T67" fmla="*/ 3 h 1042"/>
                  <a:gd name="T68" fmla="*/ 2 w 2401"/>
                  <a:gd name="T69" fmla="*/ 2 h 1042"/>
                  <a:gd name="T70" fmla="*/ 2 w 2401"/>
                  <a:gd name="T71" fmla="*/ 2 h 1042"/>
                  <a:gd name="T72" fmla="*/ 2 w 2401"/>
                  <a:gd name="T73" fmla="*/ 2 h 1042"/>
                  <a:gd name="T74" fmla="*/ 3 w 2401"/>
                  <a:gd name="T75" fmla="*/ 3 h 1042"/>
                  <a:gd name="T76" fmla="*/ 3 w 2401"/>
                  <a:gd name="T77" fmla="*/ 3 h 1042"/>
                  <a:gd name="T78" fmla="*/ 4 w 2401"/>
                  <a:gd name="T79" fmla="*/ 2 h 1042"/>
                  <a:gd name="T80" fmla="*/ 5 w 2401"/>
                  <a:gd name="T81" fmla="*/ 2 h 1042"/>
                  <a:gd name="T82" fmla="*/ 5 w 2401"/>
                  <a:gd name="T83" fmla="*/ 3 h 1042"/>
                  <a:gd name="T84" fmla="*/ 5 w 2401"/>
                  <a:gd name="T85" fmla="*/ 3 h 1042"/>
                  <a:gd name="T86" fmla="*/ 5 w 2401"/>
                  <a:gd name="T87" fmla="*/ 3 h 1042"/>
                  <a:gd name="T88" fmla="*/ 5 w 2401"/>
                  <a:gd name="T89" fmla="*/ 3 h 1042"/>
                  <a:gd name="T90" fmla="*/ 5 w 2401"/>
                  <a:gd name="T91" fmla="*/ 3 h 1042"/>
                  <a:gd name="T92" fmla="*/ 5 w 2401"/>
                  <a:gd name="T93" fmla="*/ 3 h 1042"/>
                  <a:gd name="T94" fmla="*/ 5 w 2401"/>
                  <a:gd name="T95" fmla="*/ 3 h 1042"/>
                  <a:gd name="T96" fmla="*/ 7 w 2401"/>
                  <a:gd name="T97" fmla="*/ 3 h 1042"/>
                  <a:gd name="T98" fmla="*/ 8 w 2401"/>
                  <a:gd name="T99" fmla="*/ 2 h 1042"/>
                  <a:gd name="T100" fmla="*/ 9 w 2401"/>
                  <a:gd name="T101" fmla="*/ 2 h 1042"/>
                  <a:gd name="T102" fmla="*/ 10 w 2401"/>
                  <a:gd name="T103" fmla="*/ 2 h 1042"/>
                  <a:gd name="T104" fmla="*/ 10 w 2401"/>
                  <a:gd name="T105" fmla="*/ 2 h 1042"/>
                  <a:gd name="T106" fmla="*/ 11 w 2401"/>
                  <a:gd name="T107" fmla="*/ 2 h 1042"/>
                  <a:gd name="T108" fmla="*/ 10 w 2401"/>
                  <a:gd name="T109" fmla="*/ 2 h 1042"/>
                  <a:gd name="T110" fmla="*/ 10 w 2401"/>
                  <a:gd name="T111" fmla="*/ 2 h 1042"/>
                  <a:gd name="T112" fmla="*/ 10 w 2401"/>
                  <a:gd name="T113" fmla="*/ 1 h 10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401"/>
                  <a:gd name="T172" fmla="*/ 0 h 1042"/>
                  <a:gd name="T173" fmla="*/ 2401 w 2401"/>
                  <a:gd name="T174" fmla="*/ 1042 h 10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401" h="1042">
                    <a:moveTo>
                      <a:pt x="2386" y="490"/>
                    </a:moveTo>
                    <a:lnTo>
                      <a:pt x="2401" y="474"/>
                    </a:lnTo>
                    <a:lnTo>
                      <a:pt x="2398" y="454"/>
                    </a:lnTo>
                    <a:lnTo>
                      <a:pt x="2371" y="433"/>
                    </a:lnTo>
                    <a:lnTo>
                      <a:pt x="2345" y="416"/>
                    </a:lnTo>
                    <a:lnTo>
                      <a:pt x="2300" y="391"/>
                    </a:lnTo>
                    <a:lnTo>
                      <a:pt x="2266" y="373"/>
                    </a:lnTo>
                    <a:lnTo>
                      <a:pt x="2247" y="366"/>
                    </a:lnTo>
                    <a:lnTo>
                      <a:pt x="2243" y="365"/>
                    </a:lnTo>
                    <a:lnTo>
                      <a:pt x="2208" y="353"/>
                    </a:lnTo>
                    <a:lnTo>
                      <a:pt x="2162" y="344"/>
                    </a:lnTo>
                    <a:lnTo>
                      <a:pt x="2111" y="335"/>
                    </a:lnTo>
                    <a:lnTo>
                      <a:pt x="2040" y="321"/>
                    </a:lnTo>
                    <a:lnTo>
                      <a:pt x="1964" y="303"/>
                    </a:lnTo>
                    <a:lnTo>
                      <a:pt x="1906" y="280"/>
                    </a:lnTo>
                    <a:lnTo>
                      <a:pt x="1832" y="257"/>
                    </a:lnTo>
                    <a:lnTo>
                      <a:pt x="1775" y="242"/>
                    </a:lnTo>
                    <a:lnTo>
                      <a:pt x="1713" y="228"/>
                    </a:lnTo>
                    <a:lnTo>
                      <a:pt x="1673" y="218"/>
                    </a:lnTo>
                    <a:lnTo>
                      <a:pt x="1639" y="212"/>
                    </a:lnTo>
                    <a:lnTo>
                      <a:pt x="1599" y="205"/>
                    </a:lnTo>
                    <a:lnTo>
                      <a:pt x="1555" y="198"/>
                    </a:lnTo>
                    <a:lnTo>
                      <a:pt x="1515" y="198"/>
                    </a:lnTo>
                    <a:lnTo>
                      <a:pt x="1481" y="198"/>
                    </a:lnTo>
                    <a:lnTo>
                      <a:pt x="1440" y="198"/>
                    </a:lnTo>
                    <a:lnTo>
                      <a:pt x="1379" y="192"/>
                    </a:lnTo>
                    <a:lnTo>
                      <a:pt x="1362" y="172"/>
                    </a:lnTo>
                    <a:lnTo>
                      <a:pt x="1343" y="157"/>
                    </a:lnTo>
                    <a:lnTo>
                      <a:pt x="1317" y="116"/>
                    </a:lnTo>
                    <a:lnTo>
                      <a:pt x="1294" y="91"/>
                    </a:lnTo>
                    <a:lnTo>
                      <a:pt x="1279" y="71"/>
                    </a:lnTo>
                    <a:lnTo>
                      <a:pt x="1259" y="52"/>
                    </a:lnTo>
                    <a:lnTo>
                      <a:pt x="1249" y="34"/>
                    </a:lnTo>
                    <a:lnTo>
                      <a:pt x="1233" y="18"/>
                    </a:lnTo>
                    <a:lnTo>
                      <a:pt x="1219" y="7"/>
                    </a:lnTo>
                    <a:lnTo>
                      <a:pt x="1204" y="0"/>
                    </a:lnTo>
                    <a:lnTo>
                      <a:pt x="1182" y="10"/>
                    </a:lnTo>
                    <a:lnTo>
                      <a:pt x="1167" y="27"/>
                    </a:lnTo>
                    <a:lnTo>
                      <a:pt x="1156" y="40"/>
                    </a:lnTo>
                    <a:lnTo>
                      <a:pt x="1141" y="54"/>
                    </a:lnTo>
                    <a:lnTo>
                      <a:pt x="1125" y="69"/>
                    </a:lnTo>
                    <a:lnTo>
                      <a:pt x="1112" y="87"/>
                    </a:lnTo>
                    <a:lnTo>
                      <a:pt x="1093" y="104"/>
                    </a:lnTo>
                    <a:lnTo>
                      <a:pt x="1074" y="126"/>
                    </a:lnTo>
                    <a:lnTo>
                      <a:pt x="1053" y="150"/>
                    </a:lnTo>
                    <a:lnTo>
                      <a:pt x="1034" y="168"/>
                    </a:lnTo>
                    <a:lnTo>
                      <a:pt x="1013" y="184"/>
                    </a:lnTo>
                    <a:lnTo>
                      <a:pt x="989" y="207"/>
                    </a:lnTo>
                    <a:lnTo>
                      <a:pt x="972" y="230"/>
                    </a:lnTo>
                    <a:lnTo>
                      <a:pt x="965" y="244"/>
                    </a:lnTo>
                    <a:lnTo>
                      <a:pt x="971" y="258"/>
                    </a:lnTo>
                    <a:lnTo>
                      <a:pt x="979" y="271"/>
                    </a:lnTo>
                    <a:lnTo>
                      <a:pt x="989" y="280"/>
                    </a:lnTo>
                    <a:lnTo>
                      <a:pt x="1005" y="295"/>
                    </a:lnTo>
                    <a:lnTo>
                      <a:pt x="979" y="312"/>
                    </a:lnTo>
                    <a:lnTo>
                      <a:pt x="955" y="325"/>
                    </a:lnTo>
                    <a:lnTo>
                      <a:pt x="920" y="344"/>
                    </a:lnTo>
                    <a:lnTo>
                      <a:pt x="891" y="359"/>
                    </a:lnTo>
                    <a:lnTo>
                      <a:pt x="858" y="374"/>
                    </a:lnTo>
                    <a:lnTo>
                      <a:pt x="825" y="383"/>
                    </a:lnTo>
                    <a:lnTo>
                      <a:pt x="792" y="392"/>
                    </a:lnTo>
                    <a:lnTo>
                      <a:pt x="757" y="400"/>
                    </a:lnTo>
                    <a:lnTo>
                      <a:pt x="728" y="398"/>
                    </a:lnTo>
                    <a:lnTo>
                      <a:pt x="694" y="392"/>
                    </a:lnTo>
                    <a:lnTo>
                      <a:pt x="664" y="385"/>
                    </a:lnTo>
                    <a:lnTo>
                      <a:pt x="632" y="380"/>
                    </a:lnTo>
                    <a:lnTo>
                      <a:pt x="602" y="377"/>
                    </a:lnTo>
                    <a:lnTo>
                      <a:pt x="576" y="377"/>
                    </a:lnTo>
                    <a:lnTo>
                      <a:pt x="561" y="380"/>
                    </a:lnTo>
                    <a:lnTo>
                      <a:pt x="551" y="383"/>
                    </a:lnTo>
                    <a:lnTo>
                      <a:pt x="538" y="388"/>
                    </a:lnTo>
                    <a:lnTo>
                      <a:pt x="525" y="394"/>
                    </a:lnTo>
                    <a:lnTo>
                      <a:pt x="520" y="403"/>
                    </a:lnTo>
                    <a:lnTo>
                      <a:pt x="513" y="412"/>
                    </a:lnTo>
                    <a:lnTo>
                      <a:pt x="507" y="415"/>
                    </a:lnTo>
                    <a:lnTo>
                      <a:pt x="507" y="417"/>
                    </a:lnTo>
                    <a:lnTo>
                      <a:pt x="513" y="424"/>
                    </a:lnTo>
                    <a:lnTo>
                      <a:pt x="525" y="429"/>
                    </a:lnTo>
                    <a:lnTo>
                      <a:pt x="546" y="429"/>
                    </a:lnTo>
                    <a:lnTo>
                      <a:pt x="561" y="432"/>
                    </a:lnTo>
                    <a:lnTo>
                      <a:pt x="576" y="435"/>
                    </a:lnTo>
                    <a:lnTo>
                      <a:pt x="589" y="441"/>
                    </a:lnTo>
                    <a:lnTo>
                      <a:pt x="561" y="454"/>
                    </a:lnTo>
                    <a:lnTo>
                      <a:pt x="534" y="469"/>
                    </a:lnTo>
                    <a:lnTo>
                      <a:pt x="505" y="473"/>
                    </a:lnTo>
                    <a:lnTo>
                      <a:pt x="475" y="475"/>
                    </a:lnTo>
                    <a:lnTo>
                      <a:pt x="449" y="478"/>
                    </a:lnTo>
                    <a:lnTo>
                      <a:pt x="414" y="475"/>
                    </a:lnTo>
                    <a:lnTo>
                      <a:pt x="386" y="470"/>
                    </a:lnTo>
                    <a:lnTo>
                      <a:pt x="360" y="458"/>
                    </a:lnTo>
                    <a:lnTo>
                      <a:pt x="326" y="444"/>
                    </a:lnTo>
                    <a:lnTo>
                      <a:pt x="296" y="429"/>
                    </a:lnTo>
                    <a:lnTo>
                      <a:pt x="262" y="415"/>
                    </a:lnTo>
                    <a:lnTo>
                      <a:pt x="229" y="398"/>
                    </a:lnTo>
                    <a:lnTo>
                      <a:pt x="196" y="383"/>
                    </a:lnTo>
                    <a:lnTo>
                      <a:pt x="162" y="368"/>
                    </a:lnTo>
                    <a:lnTo>
                      <a:pt x="127" y="353"/>
                    </a:lnTo>
                    <a:lnTo>
                      <a:pt x="94" y="342"/>
                    </a:lnTo>
                    <a:lnTo>
                      <a:pt x="81" y="336"/>
                    </a:lnTo>
                    <a:lnTo>
                      <a:pt x="61" y="334"/>
                    </a:lnTo>
                    <a:lnTo>
                      <a:pt x="39" y="329"/>
                    </a:lnTo>
                    <a:lnTo>
                      <a:pt x="27" y="327"/>
                    </a:lnTo>
                    <a:lnTo>
                      <a:pt x="12" y="329"/>
                    </a:lnTo>
                    <a:lnTo>
                      <a:pt x="3" y="334"/>
                    </a:lnTo>
                    <a:lnTo>
                      <a:pt x="0" y="336"/>
                    </a:lnTo>
                    <a:lnTo>
                      <a:pt x="3" y="344"/>
                    </a:lnTo>
                    <a:lnTo>
                      <a:pt x="3" y="351"/>
                    </a:lnTo>
                    <a:lnTo>
                      <a:pt x="10" y="363"/>
                    </a:lnTo>
                    <a:lnTo>
                      <a:pt x="18" y="398"/>
                    </a:lnTo>
                    <a:lnTo>
                      <a:pt x="25" y="429"/>
                    </a:lnTo>
                    <a:lnTo>
                      <a:pt x="34" y="461"/>
                    </a:lnTo>
                    <a:lnTo>
                      <a:pt x="45" y="498"/>
                    </a:lnTo>
                    <a:lnTo>
                      <a:pt x="55" y="530"/>
                    </a:lnTo>
                    <a:lnTo>
                      <a:pt x="63" y="553"/>
                    </a:lnTo>
                    <a:lnTo>
                      <a:pt x="66" y="576"/>
                    </a:lnTo>
                    <a:lnTo>
                      <a:pt x="73" y="616"/>
                    </a:lnTo>
                    <a:lnTo>
                      <a:pt x="75" y="648"/>
                    </a:lnTo>
                    <a:lnTo>
                      <a:pt x="75" y="676"/>
                    </a:lnTo>
                    <a:lnTo>
                      <a:pt x="73" y="708"/>
                    </a:lnTo>
                    <a:lnTo>
                      <a:pt x="71" y="749"/>
                    </a:lnTo>
                    <a:lnTo>
                      <a:pt x="73" y="768"/>
                    </a:lnTo>
                    <a:lnTo>
                      <a:pt x="66" y="808"/>
                    </a:lnTo>
                    <a:lnTo>
                      <a:pt x="64" y="837"/>
                    </a:lnTo>
                    <a:lnTo>
                      <a:pt x="61" y="871"/>
                    </a:lnTo>
                    <a:lnTo>
                      <a:pt x="61" y="889"/>
                    </a:lnTo>
                    <a:lnTo>
                      <a:pt x="61" y="895"/>
                    </a:lnTo>
                    <a:lnTo>
                      <a:pt x="61" y="906"/>
                    </a:lnTo>
                    <a:lnTo>
                      <a:pt x="64" y="910"/>
                    </a:lnTo>
                    <a:lnTo>
                      <a:pt x="71" y="912"/>
                    </a:lnTo>
                    <a:lnTo>
                      <a:pt x="73" y="912"/>
                    </a:lnTo>
                    <a:lnTo>
                      <a:pt x="81" y="912"/>
                    </a:lnTo>
                    <a:lnTo>
                      <a:pt x="91" y="910"/>
                    </a:lnTo>
                    <a:lnTo>
                      <a:pt x="124" y="895"/>
                    </a:lnTo>
                    <a:lnTo>
                      <a:pt x="147" y="880"/>
                    </a:lnTo>
                    <a:lnTo>
                      <a:pt x="178" y="859"/>
                    </a:lnTo>
                    <a:lnTo>
                      <a:pt x="200" y="837"/>
                    </a:lnTo>
                    <a:lnTo>
                      <a:pt x="251" y="799"/>
                    </a:lnTo>
                    <a:lnTo>
                      <a:pt x="307" y="756"/>
                    </a:lnTo>
                    <a:lnTo>
                      <a:pt x="330" y="739"/>
                    </a:lnTo>
                    <a:lnTo>
                      <a:pt x="360" y="724"/>
                    </a:lnTo>
                    <a:lnTo>
                      <a:pt x="394" y="707"/>
                    </a:lnTo>
                    <a:lnTo>
                      <a:pt x="424" y="698"/>
                    </a:lnTo>
                    <a:lnTo>
                      <a:pt x="459" y="689"/>
                    </a:lnTo>
                    <a:lnTo>
                      <a:pt x="496" y="687"/>
                    </a:lnTo>
                    <a:lnTo>
                      <a:pt x="489" y="723"/>
                    </a:lnTo>
                    <a:lnTo>
                      <a:pt x="514" y="747"/>
                    </a:lnTo>
                    <a:lnTo>
                      <a:pt x="531" y="771"/>
                    </a:lnTo>
                    <a:lnTo>
                      <a:pt x="549" y="792"/>
                    </a:lnTo>
                    <a:lnTo>
                      <a:pt x="565" y="810"/>
                    </a:lnTo>
                    <a:lnTo>
                      <a:pt x="587" y="827"/>
                    </a:lnTo>
                    <a:lnTo>
                      <a:pt x="617" y="848"/>
                    </a:lnTo>
                    <a:lnTo>
                      <a:pt x="642" y="870"/>
                    </a:lnTo>
                    <a:lnTo>
                      <a:pt x="670" y="895"/>
                    </a:lnTo>
                    <a:lnTo>
                      <a:pt x="706" y="921"/>
                    </a:lnTo>
                    <a:lnTo>
                      <a:pt x="747" y="902"/>
                    </a:lnTo>
                    <a:lnTo>
                      <a:pt x="767" y="882"/>
                    </a:lnTo>
                    <a:lnTo>
                      <a:pt x="799" y="858"/>
                    </a:lnTo>
                    <a:lnTo>
                      <a:pt x="818" y="840"/>
                    </a:lnTo>
                    <a:lnTo>
                      <a:pt x="849" y="822"/>
                    </a:lnTo>
                    <a:lnTo>
                      <a:pt x="889" y="813"/>
                    </a:lnTo>
                    <a:lnTo>
                      <a:pt x="927" y="813"/>
                    </a:lnTo>
                    <a:lnTo>
                      <a:pt x="964" y="814"/>
                    </a:lnTo>
                    <a:lnTo>
                      <a:pt x="997" y="817"/>
                    </a:lnTo>
                    <a:lnTo>
                      <a:pt x="1033" y="817"/>
                    </a:lnTo>
                    <a:lnTo>
                      <a:pt x="1073" y="820"/>
                    </a:lnTo>
                    <a:lnTo>
                      <a:pt x="1109" y="820"/>
                    </a:lnTo>
                    <a:lnTo>
                      <a:pt x="1097" y="831"/>
                    </a:lnTo>
                    <a:lnTo>
                      <a:pt x="1088" y="834"/>
                    </a:lnTo>
                    <a:lnTo>
                      <a:pt x="1073" y="842"/>
                    </a:lnTo>
                    <a:lnTo>
                      <a:pt x="1063" y="849"/>
                    </a:lnTo>
                    <a:lnTo>
                      <a:pt x="1051" y="859"/>
                    </a:lnTo>
                    <a:lnTo>
                      <a:pt x="1043" y="866"/>
                    </a:lnTo>
                    <a:lnTo>
                      <a:pt x="1036" y="878"/>
                    </a:lnTo>
                    <a:lnTo>
                      <a:pt x="1029" y="891"/>
                    </a:lnTo>
                    <a:lnTo>
                      <a:pt x="1029" y="910"/>
                    </a:lnTo>
                    <a:lnTo>
                      <a:pt x="1029" y="937"/>
                    </a:lnTo>
                    <a:lnTo>
                      <a:pt x="1029" y="964"/>
                    </a:lnTo>
                    <a:lnTo>
                      <a:pt x="1033" y="988"/>
                    </a:lnTo>
                    <a:lnTo>
                      <a:pt x="1039" y="1010"/>
                    </a:lnTo>
                    <a:lnTo>
                      <a:pt x="1051" y="1027"/>
                    </a:lnTo>
                    <a:lnTo>
                      <a:pt x="1061" y="1037"/>
                    </a:lnTo>
                    <a:lnTo>
                      <a:pt x="1066" y="1040"/>
                    </a:lnTo>
                    <a:lnTo>
                      <a:pt x="1073" y="1042"/>
                    </a:lnTo>
                    <a:lnTo>
                      <a:pt x="1084" y="1040"/>
                    </a:lnTo>
                    <a:lnTo>
                      <a:pt x="1097" y="1030"/>
                    </a:lnTo>
                    <a:lnTo>
                      <a:pt x="1114" y="1022"/>
                    </a:lnTo>
                    <a:lnTo>
                      <a:pt x="1127" y="1012"/>
                    </a:lnTo>
                    <a:lnTo>
                      <a:pt x="1137" y="1003"/>
                    </a:lnTo>
                    <a:lnTo>
                      <a:pt x="1162" y="984"/>
                    </a:lnTo>
                    <a:lnTo>
                      <a:pt x="1181" y="954"/>
                    </a:lnTo>
                    <a:lnTo>
                      <a:pt x="1201" y="923"/>
                    </a:lnTo>
                    <a:lnTo>
                      <a:pt x="1215" y="898"/>
                    </a:lnTo>
                    <a:lnTo>
                      <a:pt x="1233" y="866"/>
                    </a:lnTo>
                    <a:lnTo>
                      <a:pt x="1251" y="837"/>
                    </a:lnTo>
                    <a:lnTo>
                      <a:pt x="1368" y="842"/>
                    </a:lnTo>
                    <a:lnTo>
                      <a:pt x="1487" y="837"/>
                    </a:lnTo>
                    <a:lnTo>
                      <a:pt x="1543" y="834"/>
                    </a:lnTo>
                    <a:lnTo>
                      <a:pt x="1602" y="831"/>
                    </a:lnTo>
                    <a:lnTo>
                      <a:pt x="1658" y="830"/>
                    </a:lnTo>
                    <a:lnTo>
                      <a:pt x="1718" y="817"/>
                    </a:lnTo>
                    <a:lnTo>
                      <a:pt x="1774" y="808"/>
                    </a:lnTo>
                    <a:lnTo>
                      <a:pt x="1827" y="799"/>
                    </a:lnTo>
                    <a:lnTo>
                      <a:pt x="1881" y="785"/>
                    </a:lnTo>
                    <a:lnTo>
                      <a:pt x="1936" y="771"/>
                    </a:lnTo>
                    <a:lnTo>
                      <a:pt x="1982" y="753"/>
                    </a:lnTo>
                    <a:lnTo>
                      <a:pt x="2033" y="741"/>
                    </a:lnTo>
                    <a:lnTo>
                      <a:pt x="2081" y="724"/>
                    </a:lnTo>
                    <a:lnTo>
                      <a:pt x="2123" y="704"/>
                    </a:lnTo>
                    <a:lnTo>
                      <a:pt x="2160" y="693"/>
                    </a:lnTo>
                    <a:lnTo>
                      <a:pt x="2198" y="680"/>
                    </a:lnTo>
                    <a:lnTo>
                      <a:pt x="2232" y="666"/>
                    </a:lnTo>
                    <a:lnTo>
                      <a:pt x="2269" y="654"/>
                    </a:lnTo>
                    <a:lnTo>
                      <a:pt x="2302" y="637"/>
                    </a:lnTo>
                    <a:lnTo>
                      <a:pt x="2334" y="616"/>
                    </a:lnTo>
                    <a:lnTo>
                      <a:pt x="2362" y="594"/>
                    </a:lnTo>
                    <a:lnTo>
                      <a:pt x="2396" y="571"/>
                    </a:lnTo>
                    <a:lnTo>
                      <a:pt x="2400" y="549"/>
                    </a:lnTo>
                    <a:lnTo>
                      <a:pt x="2381" y="542"/>
                    </a:lnTo>
                    <a:lnTo>
                      <a:pt x="2332" y="557"/>
                    </a:lnTo>
                    <a:lnTo>
                      <a:pt x="2285" y="573"/>
                    </a:lnTo>
                    <a:lnTo>
                      <a:pt x="2199" y="592"/>
                    </a:lnTo>
                    <a:lnTo>
                      <a:pt x="2146" y="598"/>
                    </a:lnTo>
                    <a:lnTo>
                      <a:pt x="2120" y="586"/>
                    </a:lnTo>
                    <a:lnTo>
                      <a:pt x="2130" y="570"/>
                    </a:lnTo>
                    <a:lnTo>
                      <a:pt x="2165" y="540"/>
                    </a:lnTo>
                    <a:lnTo>
                      <a:pt x="2211" y="503"/>
                    </a:lnTo>
                    <a:lnTo>
                      <a:pt x="2257" y="488"/>
                    </a:lnTo>
                    <a:lnTo>
                      <a:pt x="2310" y="481"/>
                    </a:lnTo>
                    <a:lnTo>
                      <a:pt x="2354" y="488"/>
                    </a:lnTo>
                    <a:lnTo>
                      <a:pt x="2386" y="490"/>
                    </a:lnTo>
                    <a:close/>
                  </a:path>
                </a:pathLst>
              </a:custGeom>
              <a:solidFill>
                <a:srgbClr val="C2807E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3" name="Freeform 89"/>
              <p:cNvSpPr>
                <a:spLocks/>
              </p:cNvSpPr>
              <p:nvPr/>
            </p:nvSpPr>
            <p:spPr bwMode="auto">
              <a:xfrm>
                <a:off x="4554" y="1456"/>
                <a:ext cx="371" cy="142"/>
              </a:xfrm>
              <a:custGeom>
                <a:avLst/>
                <a:gdLst>
                  <a:gd name="T0" fmla="*/ 14 w 1926"/>
                  <a:gd name="T1" fmla="*/ 2 h 758"/>
                  <a:gd name="T2" fmla="*/ 13 w 1926"/>
                  <a:gd name="T3" fmla="*/ 1 h 758"/>
                  <a:gd name="T4" fmla="*/ 11 w 1926"/>
                  <a:gd name="T5" fmla="*/ 1 h 758"/>
                  <a:gd name="T6" fmla="*/ 10 w 1926"/>
                  <a:gd name="T7" fmla="*/ 1 h 758"/>
                  <a:gd name="T8" fmla="*/ 8 w 1926"/>
                  <a:gd name="T9" fmla="*/ 1 h 758"/>
                  <a:gd name="T10" fmla="*/ 8 w 1926"/>
                  <a:gd name="T11" fmla="*/ 0 h 758"/>
                  <a:gd name="T12" fmla="*/ 7 w 1926"/>
                  <a:gd name="T13" fmla="*/ 0 h 758"/>
                  <a:gd name="T14" fmla="*/ 7 w 1926"/>
                  <a:gd name="T15" fmla="*/ 0 h 758"/>
                  <a:gd name="T16" fmla="*/ 7 w 1926"/>
                  <a:gd name="T17" fmla="*/ 0 h 758"/>
                  <a:gd name="T18" fmla="*/ 6 w 1926"/>
                  <a:gd name="T19" fmla="*/ 1 h 758"/>
                  <a:gd name="T20" fmla="*/ 6 w 1926"/>
                  <a:gd name="T21" fmla="*/ 1 h 758"/>
                  <a:gd name="T22" fmla="*/ 6 w 1926"/>
                  <a:gd name="T23" fmla="*/ 1 h 758"/>
                  <a:gd name="T24" fmla="*/ 6 w 1926"/>
                  <a:gd name="T25" fmla="*/ 1 h 758"/>
                  <a:gd name="T26" fmla="*/ 6 w 1926"/>
                  <a:gd name="T27" fmla="*/ 1 h 758"/>
                  <a:gd name="T28" fmla="*/ 5 w 1926"/>
                  <a:gd name="T29" fmla="*/ 2 h 758"/>
                  <a:gd name="T30" fmla="*/ 4 w 1926"/>
                  <a:gd name="T31" fmla="*/ 2 h 758"/>
                  <a:gd name="T32" fmla="*/ 3 w 1926"/>
                  <a:gd name="T33" fmla="*/ 2 h 758"/>
                  <a:gd name="T34" fmla="*/ 3 w 1926"/>
                  <a:gd name="T35" fmla="*/ 2 h 758"/>
                  <a:gd name="T36" fmla="*/ 3 w 1926"/>
                  <a:gd name="T37" fmla="*/ 2 h 758"/>
                  <a:gd name="T38" fmla="*/ 3 w 1926"/>
                  <a:gd name="T39" fmla="*/ 2 h 758"/>
                  <a:gd name="T40" fmla="*/ 3 w 1926"/>
                  <a:gd name="T41" fmla="*/ 2 h 758"/>
                  <a:gd name="T42" fmla="*/ 3 w 1926"/>
                  <a:gd name="T43" fmla="*/ 2 h 758"/>
                  <a:gd name="T44" fmla="*/ 2 w 1926"/>
                  <a:gd name="T45" fmla="*/ 2 h 758"/>
                  <a:gd name="T46" fmla="*/ 1 w 1926"/>
                  <a:gd name="T47" fmla="*/ 2 h 758"/>
                  <a:gd name="T48" fmla="*/ 1 w 1926"/>
                  <a:gd name="T49" fmla="*/ 1 h 758"/>
                  <a:gd name="T50" fmla="*/ 0 w 1926"/>
                  <a:gd name="T51" fmla="*/ 1 h 758"/>
                  <a:gd name="T52" fmla="*/ 0 w 1926"/>
                  <a:gd name="T53" fmla="*/ 1 h 758"/>
                  <a:gd name="T54" fmla="*/ 0 w 1926"/>
                  <a:gd name="T55" fmla="*/ 2 h 758"/>
                  <a:gd name="T56" fmla="*/ 0 w 1926"/>
                  <a:gd name="T57" fmla="*/ 3 h 758"/>
                  <a:gd name="T58" fmla="*/ 0 w 1926"/>
                  <a:gd name="T59" fmla="*/ 3 h 758"/>
                  <a:gd name="T60" fmla="*/ 0 w 1926"/>
                  <a:gd name="T61" fmla="*/ 4 h 758"/>
                  <a:gd name="T62" fmla="*/ 0 w 1926"/>
                  <a:gd name="T63" fmla="*/ 4 h 758"/>
                  <a:gd name="T64" fmla="*/ 1 w 1926"/>
                  <a:gd name="T65" fmla="*/ 4 h 758"/>
                  <a:gd name="T66" fmla="*/ 1 w 1926"/>
                  <a:gd name="T67" fmla="*/ 4 h 758"/>
                  <a:gd name="T68" fmla="*/ 2 w 1926"/>
                  <a:gd name="T69" fmla="*/ 4 h 758"/>
                  <a:gd name="T70" fmla="*/ 3 w 1926"/>
                  <a:gd name="T71" fmla="*/ 3 h 758"/>
                  <a:gd name="T72" fmla="*/ 3 w 1926"/>
                  <a:gd name="T73" fmla="*/ 4 h 758"/>
                  <a:gd name="T74" fmla="*/ 3 w 1926"/>
                  <a:gd name="T75" fmla="*/ 4 h 758"/>
                  <a:gd name="T76" fmla="*/ 4 w 1926"/>
                  <a:gd name="T77" fmla="*/ 4 h 758"/>
                  <a:gd name="T78" fmla="*/ 5 w 1926"/>
                  <a:gd name="T79" fmla="*/ 4 h 758"/>
                  <a:gd name="T80" fmla="*/ 6 w 1926"/>
                  <a:gd name="T81" fmla="*/ 4 h 758"/>
                  <a:gd name="T82" fmla="*/ 6 w 1926"/>
                  <a:gd name="T83" fmla="*/ 4 h 758"/>
                  <a:gd name="T84" fmla="*/ 6 w 1926"/>
                  <a:gd name="T85" fmla="*/ 4 h 758"/>
                  <a:gd name="T86" fmla="*/ 6 w 1926"/>
                  <a:gd name="T87" fmla="*/ 4 h 758"/>
                  <a:gd name="T88" fmla="*/ 6 w 1926"/>
                  <a:gd name="T89" fmla="*/ 5 h 758"/>
                  <a:gd name="T90" fmla="*/ 6 w 1926"/>
                  <a:gd name="T91" fmla="*/ 5 h 758"/>
                  <a:gd name="T92" fmla="*/ 7 w 1926"/>
                  <a:gd name="T93" fmla="*/ 5 h 758"/>
                  <a:gd name="T94" fmla="*/ 7 w 1926"/>
                  <a:gd name="T95" fmla="*/ 4 h 758"/>
                  <a:gd name="T96" fmla="*/ 8 w 1926"/>
                  <a:gd name="T97" fmla="*/ 4 h 758"/>
                  <a:gd name="T98" fmla="*/ 9 w 1926"/>
                  <a:gd name="T99" fmla="*/ 4 h 758"/>
                  <a:gd name="T100" fmla="*/ 11 w 1926"/>
                  <a:gd name="T101" fmla="*/ 4 h 758"/>
                  <a:gd name="T102" fmla="*/ 12 w 1926"/>
                  <a:gd name="T103" fmla="*/ 3 h 758"/>
                  <a:gd name="T104" fmla="*/ 13 w 1926"/>
                  <a:gd name="T105" fmla="*/ 3 h 758"/>
                  <a:gd name="T106" fmla="*/ 13 w 1926"/>
                  <a:gd name="T107" fmla="*/ 3 h 758"/>
                  <a:gd name="T108" fmla="*/ 13 w 1926"/>
                  <a:gd name="T109" fmla="*/ 3 h 758"/>
                  <a:gd name="T110" fmla="*/ 12 w 1926"/>
                  <a:gd name="T111" fmla="*/ 3 h 758"/>
                  <a:gd name="T112" fmla="*/ 13 w 1926"/>
                  <a:gd name="T113" fmla="*/ 2 h 7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26"/>
                  <a:gd name="T172" fmla="*/ 0 h 758"/>
                  <a:gd name="T173" fmla="*/ 1926 w 1926"/>
                  <a:gd name="T174" fmla="*/ 758 h 7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26" h="758">
                    <a:moveTo>
                      <a:pt x="1914" y="341"/>
                    </a:moveTo>
                    <a:lnTo>
                      <a:pt x="1926" y="329"/>
                    </a:lnTo>
                    <a:lnTo>
                      <a:pt x="1924" y="314"/>
                    </a:lnTo>
                    <a:lnTo>
                      <a:pt x="1902" y="298"/>
                    </a:lnTo>
                    <a:lnTo>
                      <a:pt x="1878" y="286"/>
                    </a:lnTo>
                    <a:lnTo>
                      <a:pt x="1845" y="266"/>
                    </a:lnTo>
                    <a:lnTo>
                      <a:pt x="1802" y="248"/>
                    </a:lnTo>
                    <a:lnTo>
                      <a:pt x="1769" y="235"/>
                    </a:lnTo>
                    <a:lnTo>
                      <a:pt x="1733" y="221"/>
                    </a:lnTo>
                    <a:lnTo>
                      <a:pt x="1694" y="214"/>
                    </a:lnTo>
                    <a:lnTo>
                      <a:pt x="1645" y="205"/>
                    </a:lnTo>
                    <a:lnTo>
                      <a:pt x="1576" y="194"/>
                    </a:lnTo>
                    <a:lnTo>
                      <a:pt x="1529" y="182"/>
                    </a:lnTo>
                    <a:lnTo>
                      <a:pt x="1482" y="172"/>
                    </a:lnTo>
                    <a:lnTo>
                      <a:pt x="1433" y="166"/>
                    </a:lnTo>
                    <a:lnTo>
                      <a:pt x="1386" y="159"/>
                    </a:lnTo>
                    <a:lnTo>
                      <a:pt x="1334" y="157"/>
                    </a:lnTo>
                    <a:lnTo>
                      <a:pt x="1236" y="151"/>
                    </a:lnTo>
                    <a:lnTo>
                      <a:pt x="1142" y="151"/>
                    </a:lnTo>
                    <a:lnTo>
                      <a:pt x="1126" y="136"/>
                    </a:lnTo>
                    <a:lnTo>
                      <a:pt x="1106" y="116"/>
                    </a:lnTo>
                    <a:lnTo>
                      <a:pt x="1093" y="101"/>
                    </a:lnTo>
                    <a:lnTo>
                      <a:pt x="1077" y="89"/>
                    </a:lnTo>
                    <a:lnTo>
                      <a:pt x="1057" y="70"/>
                    </a:lnTo>
                    <a:lnTo>
                      <a:pt x="1042" y="55"/>
                    </a:lnTo>
                    <a:lnTo>
                      <a:pt x="1026" y="35"/>
                    </a:lnTo>
                    <a:lnTo>
                      <a:pt x="1006" y="22"/>
                    </a:lnTo>
                    <a:lnTo>
                      <a:pt x="998" y="13"/>
                    </a:lnTo>
                    <a:lnTo>
                      <a:pt x="990" y="7"/>
                    </a:lnTo>
                    <a:lnTo>
                      <a:pt x="983" y="2"/>
                    </a:lnTo>
                    <a:lnTo>
                      <a:pt x="971" y="0"/>
                    </a:lnTo>
                    <a:lnTo>
                      <a:pt x="963" y="0"/>
                    </a:lnTo>
                    <a:lnTo>
                      <a:pt x="953" y="2"/>
                    </a:lnTo>
                    <a:lnTo>
                      <a:pt x="941" y="9"/>
                    </a:lnTo>
                    <a:lnTo>
                      <a:pt x="932" y="15"/>
                    </a:lnTo>
                    <a:lnTo>
                      <a:pt x="918" y="31"/>
                    </a:lnTo>
                    <a:lnTo>
                      <a:pt x="904" y="50"/>
                    </a:lnTo>
                    <a:lnTo>
                      <a:pt x="888" y="66"/>
                    </a:lnTo>
                    <a:lnTo>
                      <a:pt x="873" y="87"/>
                    </a:lnTo>
                    <a:lnTo>
                      <a:pt x="855" y="100"/>
                    </a:lnTo>
                    <a:lnTo>
                      <a:pt x="837" y="114"/>
                    </a:lnTo>
                    <a:lnTo>
                      <a:pt x="818" y="129"/>
                    </a:lnTo>
                    <a:lnTo>
                      <a:pt x="800" y="146"/>
                    </a:lnTo>
                    <a:lnTo>
                      <a:pt x="790" y="149"/>
                    </a:lnTo>
                    <a:lnTo>
                      <a:pt x="790" y="157"/>
                    </a:lnTo>
                    <a:lnTo>
                      <a:pt x="788" y="159"/>
                    </a:lnTo>
                    <a:lnTo>
                      <a:pt x="790" y="168"/>
                    </a:lnTo>
                    <a:lnTo>
                      <a:pt x="796" y="177"/>
                    </a:lnTo>
                    <a:lnTo>
                      <a:pt x="808" y="184"/>
                    </a:lnTo>
                    <a:lnTo>
                      <a:pt x="818" y="194"/>
                    </a:lnTo>
                    <a:lnTo>
                      <a:pt x="825" y="205"/>
                    </a:lnTo>
                    <a:lnTo>
                      <a:pt x="829" y="210"/>
                    </a:lnTo>
                    <a:lnTo>
                      <a:pt x="831" y="214"/>
                    </a:lnTo>
                    <a:lnTo>
                      <a:pt x="831" y="218"/>
                    </a:lnTo>
                    <a:lnTo>
                      <a:pt x="829" y="219"/>
                    </a:lnTo>
                    <a:lnTo>
                      <a:pt x="800" y="225"/>
                    </a:lnTo>
                    <a:lnTo>
                      <a:pt x="774" y="231"/>
                    </a:lnTo>
                    <a:lnTo>
                      <a:pt x="747" y="238"/>
                    </a:lnTo>
                    <a:lnTo>
                      <a:pt x="717" y="247"/>
                    </a:lnTo>
                    <a:lnTo>
                      <a:pt x="688" y="253"/>
                    </a:lnTo>
                    <a:lnTo>
                      <a:pt x="662" y="260"/>
                    </a:lnTo>
                    <a:lnTo>
                      <a:pt x="635" y="267"/>
                    </a:lnTo>
                    <a:lnTo>
                      <a:pt x="607" y="273"/>
                    </a:lnTo>
                    <a:lnTo>
                      <a:pt x="584" y="271"/>
                    </a:lnTo>
                    <a:lnTo>
                      <a:pt x="556" y="267"/>
                    </a:lnTo>
                    <a:lnTo>
                      <a:pt x="533" y="262"/>
                    </a:lnTo>
                    <a:lnTo>
                      <a:pt x="507" y="258"/>
                    </a:lnTo>
                    <a:lnTo>
                      <a:pt x="483" y="256"/>
                    </a:lnTo>
                    <a:lnTo>
                      <a:pt x="462" y="256"/>
                    </a:lnTo>
                    <a:lnTo>
                      <a:pt x="450" y="258"/>
                    </a:lnTo>
                    <a:lnTo>
                      <a:pt x="442" y="260"/>
                    </a:lnTo>
                    <a:lnTo>
                      <a:pt x="432" y="264"/>
                    </a:lnTo>
                    <a:lnTo>
                      <a:pt x="421" y="269"/>
                    </a:lnTo>
                    <a:lnTo>
                      <a:pt x="417" y="275"/>
                    </a:lnTo>
                    <a:lnTo>
                      <a:pt x="411" y="282"/>
                    </a:lnTo>
                    <a:lnTo>
                      <a:pt x="407" y="284"/>
                    </a:lnTo>
                    <a:lnTo>
                      <a:pt x="407" y="286"/>
                    </a:lnTo>
                    <a:lnTo>
                      <a:pt x="411" y="291"/>
                    </a:lnTo>
                    <a:lnTo>
                      <a:pt x="421" y="295"/>
                    </a:lnTo>
                    <a:lnTo>
                      <a:pt x="438" y="295"/>
                    </a:lnTo>
                    <a:lnTo>
                      <a:pt x="450" y="297"/>
                    </a:lnTo>
                    <a:lnTo>
                      <a:pt x="462" y="299"/>
                    </a:lnTo>
                    <a:lnTo>
                      <a:pt x="472" y="304"/>
                    </a:lnTo>
                    <a:lnTo>
                      <a:pt x="450" y="314"/>
                    </a:lnTo>
                    <a:lnTo>
                      <a:pt x="428" y="325"/>
                    </a:lnTo>
                    <a:lnTo>
                      <a:pt x="405" y="328"/>
                    </a:lnTo>
                    <a:lnTo>
                      <a:pt x="381" y="330"/>
                    </a:lnTo>
                    <a:lnTo>
                      <a:pt x="360" y="332"/>
                    </a:lnTo>
                    <a:lnTo>
                      <a:pt x="332" y="330"/>
                    </a:lnTo>
                    <a:lnTo>
                      <a:pt x="309" y="326"/>
                    </a:lnTo>
                    <a:lnTo>
                      <a:pt x="289" y="317"/>
                    </a:lnTo>
                    <a:lnTo>
                      <a:pt x="261" y="306"/>
                    </a:lnTo>
                    <a:lnTo>
                      <a:pt x="238" y="295"/>
                    </a:lnTo>
                    <a:lnTo>
                      <a:pt x="210" y="284"/>
                    </a:lnTo>
                    <a:lnTo>
                      <a:pt x="183" y="271"/>
                    </a:lnTo>
                    <a:lnTo>
                      <a:pt x="157" y="260"/>
                    </a:lnTo>
                    <a:lnTo>
                      <a:pt x="130" y="249"/>
                    </a:lnTo>
                    <a:lnTo>
                      <a:pt x="102" y="238"/>
                    </a:lnTo>
                    <a:lnTo>
                      <a:pt x="75" y="229"/>
                    </a:lnTo>
                    <a:lnTo>
                      <a:pt x="65" y="225"/>
                    </a:lnTo>
                    <a:lnTo>
                      <a:pt x="49" y="223"/>
                    </a:lnTo>
                    <a:lnTo>
                      <a:pt x="31" y="219"/>
                    </a:lnTo>
                    <a:lnTo>
                      <a:pt x="22" y="218"/>
                    </a:lnTo>
                    <a:lnTo>
                      <a:pt x="10" y="219"/>
                    </a:lnTo>
                    <a:lnTo>
                      <a:pt x="2" y="223"/>
                    </a:lnTo>
                    <a:lnTo>
                      <a:pt x="0" y="225"/>
                    </a:lnTo>
                    <a:lnTo>
                      <a:pt x="2" y="231"/>
                    </a:lnTo>
                    <a:lnTo>
                      <a:pt x="2" y="236"/>
                    </a:lnTo>
                    <a:lnTo>
                      <a:pt x="8" y="245"/>
                    </a:lnTo>
                    <a:lnTo>
                      <a:pt x="14" y="271"/>
                    </a:lnTo>
                    <a:lnTo>
                      <a:pt x="20" y="295"/>
                    </a:lnTo>
                    <a:lnTo>
                      <a:pt x="27" y="319"/>
                    </a:lnTo>
                    <a:lnTo>
                      <a:pt x="36" y="347"/>
                    </a:lnTo>
                    <a:lnTo>
                      <a:pt x="44" y="371"/>
                    </a:lnTo>
                    <a:lnTo>
                      <a:pt x="50" y="389"/>
                    </a:lnTo>
                    <a:lnTo>
                      <a:pt x="53" y="406"/>
                    </a:lnTo>
                    <a:lnTo>
                      <a:pt x="59" y="436"/>
                    </a:lnTo>
                    <a:lnTo>
                      <a:pt x="60" y="461"/>
                    </a:lnTo>
                    <a:lnTo>
                      <a:pt x="60" y="482"/>
                    </a:lnTo>
                    <a:lnTo>
                      <a:pt x="59" y="506"/>
                    </a:lnTo>
                    <a:lnTo>
                      <a:pt x="57" y="536"/>
                    </a:lnTo>
                    <a:lnTo>
                      <a:pt x="59" y="551"/>
                    </a:lnTo>
                    <a:lnTo>
                      <a:pt x="53" y="581"/>
                    </a:lnTo>
                    <a:lnTo>
                      <a:pt x="51" y="603"/>
                    </a:lnTo>
                    <a:lnTo>
                      <a:pt x="49" y="629"/>
                    </a:lnTo>
                    <a:lnTo>
                      <a:pt x="49" y="642"/>
                    </a:lnTo>
                    <a:lnTo>
                      <a:pt x="49" y="647"/>
                    </a:lnTo>
                    <a:lnTo>
                      <a:pt x="49" y="655"/>
                    </a:lnTo>
                    <a:lnTo>
                      <a:pt x="51" y="658"/>
                    </a:lnTo>
                    <a:lnTo>
                      <a:pt x="57" y="660"/>
                    </a:lnTo>
                    <a:lnTo>
                      <a:pt x="59" y="660"/>
                    </a:lnTo>
                    <a:lnTo>
                      <a:pt x="65" y="660"/>
                    </a:lnTo>
                    <a:lnTo>
                      <a:pt x="73" y="658"/>
                    </a:lnTo>
                    <a:lnTo>
                      <a:pt x="100" y="647"/>
                    </a:lnTo>
                    <a:lnTo>
                      <a:pt x="118" y="636"/>
                    </a:lnTo>
                    <a:lnTo>
                      <a:pt x="143" y="620"/>
                    </a:lnTo>
                    <a:lnTo>
                      <a:pt x="161" y="603"/>
                    </a:lnTo>
                    <a:lnTo>
                      <a:pt x="202" y="574"/>
                    </a:lnTo>
                    <a:lnTo>
                      <a:pt x="246" y="542"/>
                    </a:lnTo>
                    <a:lnTo>
                      <a:pt x="265" y="529"/>
                    </a:lnTo>
                    <a:lnTo>
                      <a:pt x="289" y="518"/>
                    </a:lnTo>
                    <a:lnTo>
                      <a:pt x="316" y="505"/>
                    </a:lnTo>
                    <a:lnTo>
                      <a:pt x="340" y="498"/>
                    </a:lnTo>
                    <a:lnTo>
                      <a:pt x="368" y="491"/>
                    </a:lnTo>
                    <a:lnTo>
                      <a:pt x="398" y="490"/>
                    </a:lnTo>
                    <a:lnTo>
                      <a:pt x="392" y="517"/>
                    </a:lnTo>
                    <a:lnTo>
                      <a:pt x="413" y="535"/>
                    </a:lnTo>
                    <a:lnTo>
                      <a:pt x="426" y="553"/>
                    </a:lnTo>
                    <a:lnTo>
                      <a:pt x="440" y="569"/>
                    </a:lnTo>
                    <a:lnTo>
                      <a:pt x="453" y="583"/>
                    </a:lnTo>
                    <a:lnTo>
                      <a:pt x="471" y="596"/>
                    </a:lnTo>
                    <a:lnTo>
                      <a:pt x="495" y="611"/>
                    </a:lnTo>
                    <a:lnTo>
                      <a:pt x="515" y="628"/>
                    </a:lnTo>
                    <a:lnTo>
                      <a:pt x="537" y="647"/>
                    </a:lnTo>
                    <a:lnTo>
                      <a:pt x="566" y="667"/>
                    </a:lnTo>
                    <a:lnTo>
                      <a:pt x="599" y="652"/>
                    </a:lnTo>
                    <a:lnTo>
                      <a:pt x="615" y="637"/>
                    </a:lnTo>
                    <a:lnTo>
                      <a:pt x="641" y="619"/>
                    </a:lnTo>
                    <a:lnTo>
                      <a:pt x="656" y="605"/>
                    </a:lnTo>
                    <a:lnTo>
                      <a:pt x="681" y="592"/>
                    </a:lnTo>
                    <a:lnTo>
                      <a:pt x="713" y="585"/>
                    </a:lnTo>
                    <a:lnTo>
                      <a:pt x="743" y="585"/>
                    </a:lnTo>
                    <a:lnTo>
                      <a:pt x="774" y="586"/>
                    </a:lnTo>
                    <a:lnTo>
                      <a:pt x="800" y="588"/>
                    </a:lnTo>
                    <a:lnTo>
                      <a:pt x="829" y="588"/>
                    </a:lnTo>
                    <a:lnTo>
                      <a:pt x="861" y="590"/>
                    </a:lnTo>
                    <a:lnTo>
                      <a:pt x="890" y="590"/>
                    </a:lnTo>
                    <a:lnTo>
                      <a:pt x="880" y="599"/>
                    </a:lnTo>
                    <a:lnTo>
                      <a:pt x="873" y="601"/>
                    </a:lnTo>
                    <a:lnTo>
                      <a:pt x="861" y="607"/>
                    </a:lnTo>
                    <a:lnTo>
                      <a:pt x="853" y="612"/>
                    </a:lnTo>
                    <a:lnTo>
                      <a:pt x="843" y="620"/>
                    </a:lnTo>
                    <a:lnTo>
                      <a:pt x="837" y="625"/>
                    </a:lnTo>
                    <a:lnTo>
                      <a:pt x="831" y="634"/>
                    </a:lnTo>
                    <a:lnTo>
                      <a:pt x="825" y="644"/>
                    </a:lnTo>
                    <a:lnTo>
                      <a:pt x="825" y="658"/>
                    </a:lnTo>
                    <a:lnTo>
                      <a:pt x="825" y="679"/>
                    </a:lnTo>
                    <a:lnTo>
                      <a:pt x="825" y="699"/>
                    </a:lnTo>
                    <a:lnTo>
                      <a:pt x="829" y="717"/>
                    </a:lnTo>
                    <a:lnTo>
                      <a:pt x="833" y="734"/>
                    </a:lnTo>
                    <a:lnTo>
                      <a:pt x="843" y="747"/>
                    </a:lnTo>
                    <a:lnTo>
                      <a:pt x="851" y="754"/>
                    </a:lnTo>
                    <a:lnTo>
                      <a:pt x="855" y="756"/>
                    </a:lnTo>
                    <a:lnTo>
                      <a:pt x="861" y="758"/>
                    </a:lnTo>
                    <a:lnTo>
                      <a:pt x="869" y="756"/>
                    </a:lnTo>
                    <a:lnTo>
                      <a:pt x="880" y="749"/>
                    </a:lnTo>
                    <a:lnTo>
                      <a:pt x="894" y="743"/>
                    </a:lnTo>
                    <a:lnTo>
                      <a:pt x="904" y="736"/>
                    </a:lnTo>
                    <a:lnTo>
                      <a:pt x="912" y="728"/>
                    </a:lnTo>
                    <a:lnTo>
                      <a:pt x="932" y="714"/>
                    </a:lnTo>
                    <a:lnTo>
                      <a:pt x="947" y="692"/>
                    </a:lnTo>
                    <a:lnTo>
                      <a:pt x="963" y="668"/>
                    </a:lnTo>
                    <a:lnTo>
                      <a:pt x="975" y="649"/>
                    </a:lnTo>
                    <a:lnTo>
                      <a:pt x="989" y="625"/>
                    </a:lnTo>
                    <a:lnTo>
                      <a:pt x="1004" y="603"/>
                    </a:lnTo>
                    <a:lnTo>
                      <a:pt x="1097" y="607"/>
                    </a:lnTo>
                    <a:lnTo>
                      <a:pt x="1193" y="603"/>
                    </a:lnTo>
                    <a:lnTo>
                      <a:pt x="1238" y="601"/>
                    </a:lnTo>
                    <a:lnTo>
                      <a:pt x="1285" y="599"/>
                    </a:lnTo>
                    <a:lnTo>
                      <a:pt x="1330" y="598"/>
                    </a:lnTo>
                    <a:lnTo>
                      <a:pt x="1378" y="588"/>
                    </a:lnTo>
                    <a:lnTo>
                      <a:pt x="1423" y="581"/>
                    </a:lnTo>
                    <a:lnTo>
                      <a:pt x="1466" y="574"/>
                    </a:lnTo>
                    <a:lnTo>
                      <a:pt x="1509" y="564"/>
                    </a:lnTo>
                    <a:lnTo>
                      <a:pt x="1553" y="553"/>
                    </a:lnTo>
                    <a:lnTo>
                      <a:pt x="1590" y="540"/>
                    </a:lnTo>
                    <a:lnTo>
                      <a:pt x="1631" y="531"/>
                    </a:lnTo>
                    <a:lnTo>
                      <a:pt x="1669" y="518"/>
                    </a:lnTo>
                    <a:lnTo>
                      <a:pt x="1703" y="503"/>
                    </a:lnTo>
                    <a:lnTo>
                      <a:pt x="1733" y="494"/>
                    </a:lnTo>
                    <a:lnTo>
                      <a:pt x="1763" y="485"/>
                    </a:lnTo>
                    <a:lnTo>
                      <a:pt x="1790" y="474"/>
                    </a:lnTo>
                    <a:lnTo>
                      <a:pt x="1820" y="465"/>
                    </a:lnTo>
                    <a:lnTo>
                      <a:pt x="1847" y="452"/>
                    </a:lnTo>
                    <a:lnTo>
                      <a:pt x="1872" y="436"/>
                    </a:lnTo>
                    <a:lnTo>
                      <a:pt x="1895" y="420"/>
                    </a:lnTo>
                    <a:lnTo>
                      <a:pt x="1922" y="402"/>
                    </a:lnTo>
                    <a:lnTo>
                      <a:pt x="1925" y="386"/>
                    </a:lnTo>
                    <a:lnTo>
                      <a:pt x="1910" y="380"/>
                    </a:lnTo>
                    <a:lnTo>
                      <a:pt x="1871" y="392"/>
                    </a:lnTo>
                    <a:lnTo>
                      <a:pt x="1833" y="404"/>
                    </a:lnTo>
                    <a:lnTo>
                      <a:pt x="1764" y="418"/>
                    </a:lnTo>
                    <a:lnTo>
                      <a:pt x="1721" y="424"/>
                    </a:lnTo>
                    <a:lnTo>
                      <a:pt x="1709" y="416"/>
                    </a:lnTo>
                    <a:lnTo>
                      <a:pt x="1706" y="408"/>
                    </a:lnTo>
                    <a:lnTo>
                      <a:pt x="1740" y="389"/>
                    </a:lnTo>
                    <a:lnTo>
                      <a:pt x="1779" y="371"/>
                    </a:lnTo>
                    <a:lnTo>
                      <a:pt x="1823" y="359"/>
                    </a:lnTo>
                    <a:lnTo>
                      <a:pt x="1863" y="349"/>
                    </a:lnTo>
                    <a:lnTo>
                      <a:pt x="1895" y="344"/>
                    </a:lnTo>
                    <a:lnTo>
                      <a:pt x="1914" y="341"/>
                    </a:lnTo>
                    <a:close/>
                  </a:path>
                </a:pathLst>
              </a:custGeom>
              <a:solidFill>
                <a:schemeClr val="bg2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4" name="Freeform 90"/>
              <p:cNvSpPr>
                <a:spLocks/>
              </p:cNvSpPr>
              <p:nvPr/>
            </p:nvSpPr>
            <p:spPr bwMode="auto">
              <a:xfrm>
                <a:off x="4481" y="2058"/>
                <a:ext cx="468" cy="113"/>
              </a:xfrm>
              <a:custGeom>
                <a:avLst/>
                <a:gdLst>
                  <a:gd name="T0" fmla="*/ 12 w 2870"/>
                  <a:gd name="T1" fmla="*/ 2 h 673"/>
                  <a:gd name="T2" fmla="*/ 12 w 2870"/>
                  <a:gd name="T3" fmla="*/ 2 h 673"/>
                  <a:gd name="T4" fmla="*/ 12 w 2870"/>
                  <a:gd name="T5" fmla="*/ 2 h 673"/>
                  <a:gd name="T6" fmla="*/ 12 w 2870"/>
                  <a:gd name="T7" fmla="*/ 1 h 673"/>
                  <a:gd name="T8" fmla="*/ 12 w 2870"/>
                  <a:gd name="T9" fmla="*/ 1 h 673"/>
                  <a:gd name="T10" fmla="*/ 11 w 2870"/>
                  <a:gd name="T11" fmla="*/ 1 h 673"/>
                  <a:gd name="T12" fmla="*/ 11 w 2870"/>
                  <a:gd name="T13" fmla="*/ 1 h 673"/>
                  <a:gd name="T14" fmla="*/ 10 w 2870"/>
                  <a:gd name="T15" fmla="*/ 0 h 673"/>
                  <a:gd name="T16" fmla="*/ 10 w 2870"/>
                  <a:gd name="T17" fmla="*/ 0 h 673"/>
                  <a:gd name="T18" fmla="*/ 10 w 2870"/>
                  <a:gd name="T19" fmla="*/ 0 h 673"/>
                  <a:gd name="T20" fmla="*/ 9 w 2870"/>
                  <a:gd name="T21" fmla="*/ 0 h 673"/>
                  <a:gd name="T22" fmla="*/ 9 w 2870"/>
                  <a:gd name="T23" fmla="*/ 0 h 673"/>
                  <a:gd name="T24" fmla="*/ 9 w 2870"/>
                  <a:gd name="T25" fmla="*/ 0 h 673"/>
                  <a:gd name="T26" fmla="*/ 8 w 2870"/>
                  <a:gd name="T27" fmla="*/ 0 h 673"/>
                  <a:gd name="T28" fmla="*/ 8 w 2870"/>
                  <a:gd name="T29" fmla="*/ 0 h 673"/>
                  <a:gd name="T30" fmla="*/ 8 w 2870"/>
                  <a:gd name="T31" fmla="*/ 0 h 673"/>
                  <a:gd name="T32" fmla="*/ 8 w 2870"/>
                  <a:gd name="T33" fmla="*/ 0 h 673"/>
                  <a:gd name="T34" fmla="*/ 7 w 2870"/>
                  <a:gd name="T35" fmla="*/ 0 h 673"/>
                  <a:gd name="T36" fmla="*/ 7 w 2870"/>
                  <a:gd name="T37" fmla="*/ 0 h 673"/>
                  <a:gd name="T38" fmla="*/ 7 w 2870"/>
                  <a:gd name="T39" fmla="*/ 0 h 673"/>
                  <a:gd name="T40" fmla="*/ 6 w 2870"/>
                  <a:gd name="T41" fmla="*/ 0 h 673"/>
                  <a:gd name="T42" fmla="*/ 6 w 2870"/>
                  <a:gd name="T43" fmla="*/ 0 h 673"/>
                  <a:gd name="T44" fmla="*/ 6 w 2870"/>
                  <a:gd name="T45" fmla="*/ 1 h 673"/>
                  <a:gd name="T46" fmla="*/ 5 w 2870"/>
                  <a:gd name="T47" fmla="*/ 1 h 673"/>
                  <a:gd name="T48" fmla="*/ 4 w 2870"/>
                  <a:gd name="T49" fmla="*/ 1 h 673"/>
                  <a:gd name="T50" fmla="*/ 4 w 2870"/>
                  <a:gd name="T51" fmla="*/ 1 h 673"/>
                  <a:gd name="T52" fmla="*/ 4 w 2870"/>
                  <a:gd name="T53" fmla="*/ 1 h 673"/>
                  <a:gd name="T54" fmla="*/ 4 w 2870"/>
                  <a:gd name="T55" fmla="*/ 1 h 673"/>
                  <a:gd name="T56" fmla="*/ 3 w 2870"/>
                  <a:gd name="T57" fmla="*/ 1 h 673"/>
                  <a:gd name="T58" fmla="*/ 2 w 2870"/>
                  <a:gd name="T59" fmla="*/ 1 h 673"/>
                  <a:gd name="T60" fmla="*/ 1 w 2870"/>
                  <a:gd name="T61" fmla="*/ 1 h 673"/>
                  <a:gd name="T62" fmla="*/ 1 w 2870"/>
                  <a:gd name="T63" fmla="*/ 2 h 673"/>
                  <a:gd name="T64" fmla="*/ 2 w 2870"/>
                  <a:gd name="T65" fmla="*/ 3 h 673"/>
                  <a:gd name="T66" fmla="*/ 3 w 2870"/>
                  <a:gd name="T67" fmla="*/ 2 h 673"/>
                  <a:gd name="T68" fmla="*/ 4 w 2870"/>
                  <a:gd name="T69" fmla="*/ 2 h 673"/>
                  <a:gd name="T70" fmla="*/ 4 w 2870"/>
                  <a:gd name="T71" fmla="*/ 3 h 673"/>
                  <a:gd name="T72" fmla="*/ 4 w 2870"/>
                  <a:gd name="T73" fmla="*/ 3 h 673"/>
                  <a:gd name="T74" fmla="*/ 4 w 2870"/>
                  <a:gd name="T75" fmla="*/ 3 h 673"/>
                  <a:gd name="T76" fmla="*/ 5 w 2870"/>
                  <a:gd name="T77" fmla="*/ 3 h 673"/>
                  <a:gd name="T78" fmla="*/ 5 w 2870"/>
                  <a:gd name="T79" fmla="*/ 3 h 673"/>
                  <a:gd name="T80" fmla="*/ 6 w 2870"/>
                  <a:gd name="T81" fmla="*/ 3 h 673"/>
                  <a:gd name="T82" fmla="*/ 6 w 2870"/>
                  <a:gd name="T83" fmla="*/ 3 h 673"/>
                  <a:gd name="T84" fmla="*/ 6 w 2870"/>
                  <a:gd name="T85" fmla="*/ 3 h 673"/>
                  <a:gd name="T86" fmla="*/ 7 w 2870"/>
                  <a:gd name="T87" fmla="*/ 3 h 673"/>
                  <a:gd name="T88" fmla="*/ 8 w 2870"/>
                  <a:gd name="T89" fmla="*/ 3 h 673"/>
                  <a:gd name="T90" fmla="*/ 9 w 2870"/>
                  <a:gd name="T91" fmla="*/ 3 h 673"/>
                  <a:gd name="T92" fmla="*/ 10 w 2870"/>
                  <a:gd name="T93" fmla="*/ 2 h 673"/>
                  <a:gd name="T94" fmla="*/ 11 w 2870"/>
                  <a:gd name="T95" fmla="*/ 2 h 673"/>
                  <a:gd name="T96" fmla="*/ 12 w 2870"/>
                  <a:gd name="T97" fmla="*/ 2 h 673"/>
                  <a:gd name="T98" fmla="*/ 12 w 2870"/>
                  <a:gd name="T99" fmla="*/ 2 h 673"/>
                  <a:gd name="T100" fmla="*/ 11 w 2870"/>
                  <a:gd name="T101" fmla="*/ 2 h 67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870"/>
                  <a:gd name="T154" fmla="*/ 0 h 673"/>
                  <a:gd name="T155" fmla="*/ 2870 w 2870"/>
                  <a:gd name="T156" fmla="*/ 673 h 67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870" h="673">
                    <a:moveTo>
                      <a:pt x="2597" y="350"/>
                    </a:moveTo>
                    <a:lnTo>
                      <a:pt x="2609" y="344"/>
                    </a:lnTo>
                    <a:lnTo>
                      <a:pt x="2660" y="353"/>
                    </a:lnTo>
                    <a:lnTo>
                      <a:pt x="2698" y="359"/>
                    </a:lnTo>
                    <a:lnTo>
                      <a:pt x="2752" y="362"/>
                    </a:lnTo>
                    <a:lnTo>
                      <a:pt x="2786" y="357"/>
                    </a:lnTo>
                    <a:lnTo>
                      <a:pt x="2828" y="354"/>
                    </a:lnTo>
                    <a:lnTo>
                      <a:pt x="2860" y="339"/>
                    </a:lnTo>
                    <a:lnTo>
                      <a:pt x="2870" y="324"/>
                    </a:lnTo>
                    <a:lnTo>
                      <a:pt x="2870" y="306"/>
                    </a:lnTo>
                    <a:lnTo>
                      <a:pt x="2851" y="294"/>
                    </a:lnTo>
                    <a:lnTo>
                      <a:pt x="2828" y="282"/>
                    </a:lnTo>
                    <a:lnTo>
                      <a:pt x="2798" y="267"/>
                    </a:lnTo>
                    <a:lnTo>
                      <a:pt x="2759" y="255"/>
                    </a:lnTo>
                    <a:lnTo>
                      <a:pt x="2696" y="225"/>
                    </a:lnTo>
                    <a:lnTo>
                      <a:pt x="2652" y="197"/>
                    </a:lnTo>
                    <a:lnTo>
                      <a:pt x="2596" y="161"/>
                    </a:lnTo>
                    <a:lnTo>
                      <a:pt x="2552" y="141"/>
                    </a:lnTo>
                    <a:lnTo>
                      <a:pt x="2508" y="117"/>
                    </a:lnTo>
                    <a:lnTo>
                      <a:pt x="2482" y="109"/>
                    </a:lnTo>
                    <a:lnTo>
                      <a:pt x="2449" y="99"/>
                    </a:lnTo>
                    <a:lnTo>
                      <a:pt x="2392" y="83"/>
                    </a:lnTo>
                    <a:lnTo>
                      <a:pt x="2346" y="73"/>
                    </a:lnTo>
                    <a:lnTo>
                      <a:pt x="2318" y="65"/>
                    </a:lnTo>
                    <a:lnTo>
                      <a:pt x="2306" y="59"/>
                    </a:lnTo>
                    <a:lnTo>
                      <a:pt x="2290" y="59"/>
                    </a:lnTo>
                    <a:lnTo>
                      <a:pt x="2258" y="57"/>
                    </a:lnTo>
                    <a:lnTo>
                      <a:pt x="2234" y="44"/>
                    </a:lnTo>
                    <a:lnTo>
                      <a:pt x="2224" y="38"/>
                    </a:lnTo>
                    <a:lnTo>
                      <a:pt x="2215" y="39"/>
                    </a:lnTo>
                    <a:lnTo>
                      <a:pt x="2184" y="47"/>
                    </a:lnTo>
                    <a:lnTo>
                      <a:pt x="2164" y="47"/>
                    </a:lnTo>
                    <a:lnTo>
                      <a:pt x="2143" y="30"/>
                    </a:lnTo>
                    <a:lnTo>
                      <a:pt x="2122" y="21"/>
                    </a:lnTo>
                    <a:lnTo>
                      <a:pt x="2108" y="26"/>
                    </a:lnTo>
                    <a:lnTo>
                      <a:pt x="2082" y="37"/>
                    </a:lnTo>
                    <a:lnTo>
                      <a:pt x="2056" y="43"/>
                    </a:lnTo>
                    <a:lnTo>
                      <a:pt x="2040" y="31"/>
                    </a:lnTo>
                    <a:lnTo>
                      <a:pt x="2029" y="15"/>
                    </a:lnTo>
                    <a:lnTo>
                      <a:pt x="2011" y="6"/>
                    </a:lnTo>
                    <a:lnTo>
                      <a:pt x="1990" y="15"/>
                    </a:lnTo>
                    <a:lnTo>
                      <a:pt x="1958" y="31"/>
                    </a:lnTo>
                    <a:lnTo>
                      <a:pt x="1940" y="35"/>
                    </a:lnTo>
                    <a:lnTo>
                      <a:pt x="1908" y="27"/>
                    </a:lnTo>
                    <a:lnTo>
                      <a:pt x="1882" y="9"/>
                    </a:lnTo>
                    <a:lnTo>
                      <a:pt x="1861" y="0"/>
                    </a:lnTo>
                    <a:lnTo>
                      <a:pt x="1843" y="8"/>
                    </a:lnTo>
                    <a:lnTo>
                      <a:pt x="1822" y="25"/>
                    </a:lnTo>
                    <a:lnTo>
                      <a:pt x="1790" y="37"/>
                    </a:lnTo>
                    <a:lnTo>
                      <a:pt x="1760" y="33"/>
                    </a:lnTo>
                    <a:lnTo>
                      <a:pt x="1732" y="23"/>
                    </a:lnTo>
                    <a:lnTo>
                      <a:pt x="1710" y="5"/>
                    </a:lnTo>
                    <a:lnTo>
                      <a:pt x="1682" y="5"/>
                    </a:lnTo>
                    <a:lnTo>
                      <a:pt x="1672" y="17"/>
                    </a:lnTo>
                    <a:lnTo>
                      <a:pt x="1650" y="35"/>
                    </a:lnTo>
                    <a:lnTo>
                      <a:pt x="1628" y="43"/>
                    </a:lnTo>
                    <a:lnTo>
                      <a:pt x="1598" y="43"/>
                    </a:lnTo>
                    <a:lnTo>
                      <a:pt x="1565" y="21"/>
                    </a:lnTo>
                    <a:lnTo>
                      <a:pt x="1546" y="15"/>
                    </a:lnTo>
                    <a:lnTo>
                      <a:pt x="1525" y="20"/>
                    </a:lnTo>
                    <a:lnTo>
                      <a:pt x="1506" y="55"/>
                    </a:lnTo>
                    <a:lnTo>
                      <a:pt x="1486" y="69"/>
                    </a:lnTo>
                    <a:lnTo>
                      <a:pt x="1458" y="67"/>
                    </a:lnTo>
                    <a:lnTo>
                      <a:pt x="1423" y="42"/>
                    </a:lnTo>
                    <a:lnTo>
                      <a:pt x="1398" y="37"/>
                    </a:lnTo>
                    <a:lnTo>
                      <a:pt x="1379" y="50"/>
                    </a:lnTo>
                    <a:lnTo>
                      <a:pt x="1354" y="79"/>
                    </a:lnTo>
                    <a:lnTo>
                      <a:pt x="1310" y="99"/>
                    </a:lnTo>
                    <a:lnTo>
                      <a:pt x="1286" y="105"/>
                    </a:lnTo>
                    <a:lnTo>
                      <a:pt x="1242" y="97"/>
                    </a:lnTo>
                    <a:lnTo>
                      <a:pt x="1214" y="97"/>
                    </a:lnTo>
                    <a:lnTo>
                      <a:pt x="1196" y="113"/>
                    </a:lnTo>
                    <a:lnTo>
                      <a:pt x="1168" y="141"/>
                    </a:lnTo>
                    <a:lnTo>
                      <a:pt x="1076" y="145"/>
                    </a:lnTo>
                    <a:lnTo>
                      <a:pt x="1024" y="135"/>
                    </a:lnTo>
                    <a:lnTo>
                      <a:pt x="982" y="127"/>
                    </a:lnTo>
                    <a:lnTo>
                      <a:pt x="954" y="117"/>
                    </a:lnTo>
                    <a:lnTo>
                      <a:pt x="912" y="101"/>
                    </a:lnTo>
                    <a:lnTo>
                      <a:pt x="876" y="101"/>
                    </a:lnTo>
                    <a:lnTo>
                      <a:pt x="848" y="113"/>
                    </a:lnTo>
                    <a:lnTo>
                      <a:pt x="854" y="133"/>
                    </a:lnTo>
                    <a:lnTo>
                      <a:pt x="866" y="153"/>
                    </a:lnTo>
                    <a:lnTo>
                      <a:pt x="904" y="197"/>
                    </a:lnTo>
                    <a:lnTo>
                      <a:pt x="892" y="209"/>
                    </a:lnTo>
                    <a:lnTo>
                      <a:pt x="878" y="209"/>
                    </a:lnTo>
                    <a:lnTo>
                      <a:pt x="818" y="219"/>
                    </a:lnTo>
                    <a:lnTo>
                      <a:pt x="766" y="231"/>
                    </a:lnTo>
                    <a:lnTo>
                      <a:pt x="706" y="235"/>
                    </a:lnTo>
                    <a:lnTo>
                      <a:pt x="665" y="234"/>
                    </a:lnTo>
                    <a:lnTo>
                      <a:pt x="582" y="217"/>
                    </a:lnTo>
                    <a:lnTo>
                      <a:pt x="0" y="37"/>
                    </a:lnTo>
                    <a:lnTo>
                      <a:pt x="76" y="113"/>
                    </a:lnTo>
                    <a:lnTo>
                      <a:pt x="222" y="247"/>
                    </a:lnTo>
                    <a:lnTo>
                      <a:pt x="264" y="301"/>
                    </a:lnTo>
                    <a:lnTo>
                      <a:pt x="294" y="361"/>
                    </a:lnTo>
                    <a:lnTo>
                      <a:pt x="320" y="423"/>
                    </a:lnTo>
                    <a:lnTo>
                      <a:pt x="334" y="665"/>
                    </a:lnTo>
                    <a:lnTo>
                      <a:pt x="361" y="665"/>
                    </a:lnTo>
                    <a:lnTo>
                      <a:pt x="390" y="651"/>
                    </a:lnTo>
                    <a:lnTo>
                      <a:pt x="414" y="637"/>
                    </a:lnTo>
                    <a:lnTo>
                      <a:pt x="614" y="480"/>
                    </a:lnTo>
                    <a:lnTo>
                      <a:pt x="674" y="455"/>
                    </a:lnTo>
                    <a:lnTo>
                      <a:pt x="715" y="449"/>
                    </a:lnTo>
                    <a:lnTo>
                      <a:pt x="784" y="459"/>
                    </a:lnTo>
                    <a:lnTo>
                      <a:pt x="816" y="465"/>
                    </a:lnTo>
                    <a:lnTo>
                      <a:pt x="841" y="475"/>
                    </a:lnTo>
                    <a:lnTo>
                      <a:pt x="841" y="493"/>
                    </a:lnTo>
                    <a:lnTo>
                      <a:pt x="834" y="533"/>
                    </a:lnTo>
                    <a:lnTo>
                      <a:pt x="836" y="573"/>
                    </a:lnTo>
                    <a:lnTo>
                      <a:pt x="840" y="591"/>
                    </a:lnTo>
                    <a:lnTo>
                      <a:pt x="860" y="593"/>
                    </a:lnTo>
                    <a:lnTo>
                      <a:pt x="912" y="573"/>
                    </a:lnTo>
                    <a:lnTo>
                      <a:pt x="948" y="555"/>
                    </a:lnTo>
                    <a:lnTo>
                      <a:pt x="1012" y="539"/>
                    </a:lnTo>
                    <a:lnTo>
                      <a:pt x="1084" y="537"/>
                    </a:lnTo>
                    <a:lnTo>
                      <a:pt x="1124" y="541"/>
                    </a:lnTo>
                    <a:lnTo>
                      <a:pt x="1150" y="545"/>
                    </a:lnTo>
                    <a:lnTo>
                      <a:pt x="1190" y="547"/>
                    </a:lnTo>
                    <a:lnTo>
                      <a:pt x="1232" y="555"/>
                    </a:lnTo>
                    <a:lnTo>
                      <a:pt x="1258" y="565"/>
                    </a:lnTo>
                    <a:lnTo>
                      <a:pt x="1280" y="573"/>
                    </a:lnTo>
                    <a:lnTo>
                      <a:pt x="1282" y="609"/>
                    </a:lnTo>
                    <a:lnTo>
                      <a:pt x="1282" y="637"/>
                    </a:lnTo>
                    <a:lnTo>
                      <a:pt x="1278" y="657"/>
                    </a:lnTo>
                    <a:lnTo>
                      <a:pt x="1288" y="673"/>
                    </a:lnTo>
                    <a:lnTo>
                      <a:pt x="1332" y="671"/>
                    </a:lnTo>
                    <a:lnTo>
                      <a:pt x="1364" y="661"/>
                    </a:lnTo>
                    <a:lnTo>
                      <a:pt x="1422" y="643"/>
                    </a:lnTo>
                    <a:lnTo>
                      <a:pt x="1472" y="617"/>
                    </a:lnTo>
                    <a:lnTo>
                      <a:pt x="1508" y="589"/>
                    </a:lnTo>
                    <a:lnTo>
                      <a:pt x="1544" y="561"/>
                    </a:lnTo>
                    <a:lnTo>
                      <a:pt x="1656" y="549"/>
                    </a:lnTo>
                    <a:lnTo>
                      <a:pt x="1705" y="545"/>
                    </a:lnTo>
                    <a:lnTo>
                      <a:pt x="1764" y="537"/>
                    </a:lnTo>
                    <a:lnTo>
                      <a:pt x="1928" y="517"/>
                    </a:lnTo>
                    <a:lnTo>
                      <a:pt x="2072" y="509"/>
                    </a:lnTo>
                    <a:lnTo>
                      <a:pt x="2076" y="597"/>
                    </a:lnTo>
                    <a:lnTo>
                      <a:pt x="2148" y="585"/>
                    </a:lnTo>
                    <a:lnTo>
                      <a:pt x="2184" y="557"/>
                    </a:lnTo>
                    <a:lnTo>
                      <a:pt x="2224" y="521"/>
                    </a:lnTo>
                    <a:lnTo>
                      <a:pt x="2256" y="469"/>
                    </a:lnTo>
                    <a:lnTo>
                      <a:pt x="2316" y="457"/>
                    </a:lnTo>
                    <a:lnTo>
                      <a:pt x="2424" y="441"/>
                    </a:lnTo>
                    <a:lnTo>
                      <a:pt x="2564" y="429"/>
                    </a:lnTo>
                    <a:lnTo>
                      <a:pt x="2668" y="429"/>
                    </a:lnTo>
                    <a:lnTo>
                      <a:pt x="2705" y="426"/>
                    </a:lnTo>
                    <a:lnTo>
                      <a:pt x="2741" y="423"/>
                    </a:lnTo>
                    <a:lnTo>
                      <a:pt x="2753" y="410"/>
                    </a:lnTo>
                    <a:lnTo>
                      <a:pt x="2743" y="405"/>
                    </a:lnTo>
                    <a:lnTo>
                      <a:pt x="2735" y="399"/>
                    </a:lnTo>
                    <a:lnTo>
                      <a:pt x="2671" y="387"/>
                    </a:lnTo>
                    <a:lnTo>
                      <a:pt x="2605" y="368"/>
                    </a:lnTo>
                    <a:lnTo>
                      <a:pt x="2597" y="350"/>
                    </a:lnTo>
                    <a:close/>
                  </a:path>
                </a:pathLst>
              </a:custGeom>
              <a:solidFill>
                <a:srgbClr val="DDDDDD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5" name="Freeform 91"/>
              <p:cNvSpPr>
                <a:spLocks/>
              </p:cNvSpPr>
              <p:nvPr/>
            </p:nvSpPr>
            <p:spPr bwMode="auto">
              <a:xfrm>
                <a:off x="4556" y="2224"/>
                <a:ext cx="359" cy="120"/>
              </a:xfrm>
              <a:custGeom>
                <a:avLst/>
                <a:gdLst>
                  <a:gd name="T0" fmla="*/ 9 w 2253"/>
                  <a:gd name="T1" fmla="*/ 1 h 995"/>
                  <a:gd name="T2" fmla="*/ 9 w 2253"/>
                  <a:gd name="T3" fmla="*/ 1 h 995"/>
                  <a:gd name="T4" fmla="*/ 9 w 2253"/>
                  <a:gd name="T5" fmla="*/ 1 h 995"/>
                  <a:gd name="T6" fmla="*/ 9 w 2253"/>
                  <a:gd name="T7" fmla="*/ 1 h 995"/>
                  <a:gd name="T8" fmla="*/ 8 w 2253"/>
                  <a:gd name="T9" fmla="*/ 0 h 995"/>
                  <a:gd name="T10" fmla="*/ 7 w 2253"/>
                  <a:gd name="T11" fmla="*/ 0 h 995"/>
                  <a:gd name="T12" fmla="*/ 6 w 2253"/>
                  <a:gd name="T13" fmla="*/ 0 h 995"/>
                  <a:gd name="T14" fmla="*/ 5 w 2253"/>
                  <a:gd name="T15" fmla="*/ 0 h 995"/>
                  <a:gd name="T16" fmla="*/ 5 w 2253"/>
                  <a:gd name="T17" fmla="*/ 0 h 995"/>
                  <a:gd name="T18" fmla="*/ 5 w 2253"/>
                  <a:gd name="T19" fmla="*/ 0 h 995"/>
                  <a:gd name="T20" fmla="*/ 4 w 2253"/>
                  <a:gd name="T21" fmla="*/ 0 h 995"/>
                  <a:gd name="T22" fmla="*/ 4 w 2253"/>
                  <a:gd name="T23" fmla="*/ 0 h 995"/>
                  <a:gd name="T24" fmla="*/ 4 w 2253"/>
                  <a:gd name="T25" fmla="*/ 0 h 995"/>
                  <a:gd name="T26" fmla="*/ 4 w 2253"/>
                  <a:gd name="T27" fmla="*/ 0 h 995"/>
                  <a:gd name="T28" fmla="*/ 4 w 2253"/>
                  <a:gd name="T29" fmla="*/ 0 h 995"/>
                  <a:gd name="T30" fmla="*/ 4 w 2253"/>
                  <a:gd name="T31" fmla="*/ 0 h 995"/>
                  <a:gd name="T32" fmla="*/ 4 w 2253"/>
                  <a:gd name="T33" fmla="*/ 0 h 995"/>
                  <a:gd name="T34" fmla="*/ 3 w 2253"/>
                  <a:gd name="T35" fmla="*/ 1 h 995"/>
                  <a:gd name="T36" fmla="*/ 3 w 2253"/>
                  <a:gd name="T37" fmla="*/ 1 h 995"/>
                  <a:gd name="T38" fmla="*/ 2 w 2253"/>
                  <a:gd name="T39" fmla="*/ 1 h 995"/>
                  <a:gd name="T40" fmla="*/ 2 w 2253"/>
                  <a:gd name="T41" fmla="*/ 1 h 995"/>
                  <a:gd name="T42" fmla="*/ 2 w 2253"/>
                  <a:gd name="T43" fmla="*/ 1 h 995"/>
                  <a:gd name="T44" fmla="*/ 2 w 2253"/>
                  <a:gd name="T45" fmla="*/ 1 h 995"/>
                  <a:gd name="T46" fmla="*/ 2 w 2253"/>
                  <a:gd name="T47" fmla="*/ 1 h 995"/>
                  <a:gd name="T48" fmla="*/ 2 w 2253"/>
                  <a:gd name="T49" fmla="*/ 1 h 995"/>
                  <a:gd name="T50" fmla="*/ 1 w 2253"/>
                  <a:gd name="T51" fmla="*/ 1 h 995"/>
                  <a:gd name="T52" fmla="*/ 1 w 2253"/>
                  <a:gd name="T53" fmla="*/ 1 h 995"/>
                  <a:gd name="T54" fmla="*/ 0 w 2253"/>
                  <a:gd name="T55" fmla="*/ 0 h 995"/>
                  <a:gd name="T56" fmla="*/ 0 w 2253"/>
                  <a:gd name="T57" fmla="*/ 0 h 995"/>
                  <a:gd name="T58" fmla="*/ 0 w 2253"/>
                  <a:gd name="T59" fmla="*/ 1 h 995"/>
                  <a:gd name="T60" fmla="*/ 0 w 2253"/>
                  <a:gd name="T61" fmla="*/ 1 h 995"/>
                  <a:gd name="T62" fmla="*/ 0 w 2253"/>
                  <a:gd name="T63" fmla="*/ 1 h 995"/>
                  <a:gd name="T64" fmla="*/ 0 w 2253"/>
                  <a:gd name="T65" fmla="*/ 1 h 995"/>
                  <a:gd name="T66" fmla="*/ 0 w 2253"/>
                  <a:gd name="T67" fmla="*/ 1 h 995"/>
                  <a:gd name="T68" fmla="*/ 0 w 2253"/>
                  <a:gd name="T69" fmla="*/ 2 h 995"/>
                  <a:gd name="T70" fmla="*/ 0 w 2253"/>
                  <a:gd name="T71" fmla="*/ 2 h 995"/>
                  <a:gd name="T72" fmla="*/ 1 w 2253"/>
                  <a:gd name="T73" fmla="*/ 1 h 995"/>
                  <a:gd name="T74" fmla="*/ 1 w 2253"/>
                  <a:gd name="T75" fmla="*/ 1 h 995"/>
                  <a:gd name="T76" fmla="*/ 2 w 2253"/>
                  <a:gd name="T77" fmla="*/ 1 h 995"/>
                  <a:gd name="T78" fmla="*/ 2 w 2253"/>
                  <a:gd name="T79" fmla="*/ 1 h 995"/>
                  <a:gd name="T80" fmla="*/ 2 w 2253"/>
                  <a:gd name="T81" fmla="*/ 1 h 995"/>
                  <a:gd name="T82" fmla="*/ 2 w 2253"/>
                  <a:gd name="T83" fmla="*/ 1 h 995"/>
                  <a:gd name="T84" fmla="*/ 2 w 2253"/>
                  <a:gd name="T85" fmla="*/ 2 h 995"/>
                  <a:gd name="T86" fmla="*/ 3 w 2253"/>
                  <a:gd name="T87" fmla="*/ 1 h 995"/>
                  <a:gd name="T88" fmla="*/ 3 w 2253"/>
                  <a:gd name="T89" fmla="*/ 1 h 995"/>
                  <a:gd name="T90" fmla="*/ 4 w 2253"/>
                  <a:gd name="T91" fmla="*/ 1 h 995"/>
                  <a:gd name="T92" fmla="*/ 4 w 2253"/>
                  <a:gd name="T93" fmla="*/ 1 h 995"/>
                  <a:gd name="T94" fmla="*/ 4 w 2253"/>
                  <a:gd name="T95" fmla="*/ 1 h 995"/>
                  <a:gd name="T96" fmla="*/ 4 w 2253"/>
                  <a:gd name="T97" fmla="*/ 1 h 995"/>
                  <a:gd name="T98" fmla="*/ 4 w 2253"/>
                  <a:gd name="T99" fmla="*/ 2 h 995"/>
                  <a:gd name="T100" fmla="*/ 4 w 2253"/>
                  <a:gd name="T101" fmla="*/ 2 h 995"/>
                  <a:gd name="T102" fmla="*/ 4 w 2253"/>
                  <a:gd name="T103" fmla="*/ 2 h 995"/>
                  <a:gd name="T104" fmla="*/ 4 w 2253"/>
                  <a:gd name="T105" fmla="*/ 2 h 995"/>
                  <a:gd name="T106" fmla="*/ 5 w 2253"/>
                  <a:gd name="T107" fmla="*/ 1 h 995"/>
                  <a:gd name="T108" fmla="*/ 6 w 2253"/>
                  <a:gd name="T109" fmla="*/ 1 h 995"/>
                  <a:gd name="T110" fmla="*/ 7 w 2253"/>
                  <a:gd name="T111" fmla="*/ 1 h 995"/>
                  <a:gd name="T112" fmla="*/ 8 w 2253"/>
                  <a:gd name="T113" fmla="*/ 1 h 995"/>
                  <a:gd name="T114" fmla="*/ 8 w 2253"/>
                  <a:gd name="T115" fmla="*/ 1 h 995"/>
                  <a:gd name="T116" fmla="*/ 9 w 2253"/>
                  <a:gd name="T117" fmla="*/ 1 h 995"/>
                  <a:gd name="T118" fmla="*/ 9 w 2253"/>
                  <a:gd name="T119" fmla="*/ 1 h 995"/>
                  <a:gd name="T120" fmla="*/ 9 w 2253"/>
                  <a:gd name="T121" fmla="*/ 1 h 99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53"/>
                  <a:gd name="T184" fmla="*/ 0 h 995"/>
                  <a:gd name="T185" fmla="*/ 2253 w 2253"/>
                  <a:gd name="T186" fmla="*/ 995 h 99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53" h="995">
                    <a:moveTo>
                      <a:pt x="2146" y="500"/>
                    </a:moveTo>
                    <a:lnTo>
                      <a:pt x="2137" y="494"/>
                    </a:lnTo>
                    <a:lnTo>
                      <a:pt x="2143" y="486"/>
                    </a:lnTo>
                    <a:lnTo>
                      <a:pt x="2214" y="471"/>
                    </a:lnTo>
                    <a:lnTo>
                      <a:pt x="2234" y="464"/>
                    </a:lnTo>
                    <a:lnTo>
                      <a:pt x="2241" y="458"/>
                    </a:lnTo>
                    <a:lnTo>
                      <a:pt x="2248" y="450"/>
                    </a:lnTo>
                    <a:lnTo>
                      <a:pt x="2251" y="442"/>
                    </a:lnTo>
                    <a:lnTo>
                      <a:pt x="2251" y="433"/>
                    </a:lnTo>
                    <a:lnTo>
                      <a:pt x="2248" y="425"/>
                    </a:lnTo>
                    <a:lnTo>
                      <a:pt x="2239" y="414"/>
                    </a:lnTo>
                    <a:lnTo>
                      <a:pt x="2231" y="408"/>
                    </a:lnTo>
                    <a:lnTo>
                      <a:pt x="2222" y="402"/>
                    </a:lnTo>
                    <a:lnTo>
                      <a:pt x="2212" y="394"/>
                    </a:lnTo>
                    <a:lnTo>
                      <a:pt x="2202" y="388"/>
                    </a:lnTo>
                    <a:lnTo>
                      <a:pt x="2193" y="383"/>
                    </a:lnTo>
                    <a:lnTo>
                      <a:pt x="2154" y="355"/>
                    </a:lnTo>
                    <a:lnTo>
                      <a:pt x="2113" y="333"/>
                    </a:lnTo>
                    <a:lnTo>
                      <a:pt x="2065" y="310"/>
                    </a:lnTo>
                    <a:lnTo>
                      <a:pt x="2016" y="293"/>
                    </a:lnTo>
                    <a:lnTo>
                      <a:pt x="1966" y="277"/>
                    </a:lnTo>
                    <a:lnTo>
                      <a:pt x="1913" y="260"/>
                    </a:lnTo>
                    <a:lnTo>
                      <a:pt x="1857" y="246"/>
                    </a:lnTo>
                    <a:lnTo>
                      <a:pt x="1801" y="235"/>
                    </a:lnTo>
                    <a:lnTo>
                      <a:pt x="1741" y="226"/>
                    </a:lnTo>
                    <a:lnTo>
                      <a:pt x="1683" y="218"/>
                    </a:lnTo>
                    <a:lnTo>
                      <a:pt x="1625" y="210"/>
                    </a:lnTo>
                    <a:lnTo>
                      <a:pt x="1565" y="204"/>
                    </a:lnTo>
                    <a:lnTo>
                      <a:pt x="1451" y="198"/>
                    </a:lnTo>
                    <a:lnTo>
                      <a:pt x="1340" y="198"/>
                    </a:lnTo>
                    <a:lnTo>
                      <a:pt x="1321" y="179"/>
                    </a:lnTo>
                    <a:lnTo>
                      <a:pt x="1299" y="154"/>
                    </a:lnTo>
                    <a:lnTo>
                      <a:pt x="1282" y="134"/>
                    </a:lnTo>
                    <a:lnTo>
                      <a:pt x="1263" y="115"/>
                    </a:lnTo>
                    <a:lnTo>
                      <a:pt x="1241" y="92"/>
                    </a:lnTo>
                    <a:lnTo>
                      <a:pt x="1224" y="73"/>
                    </a:lnTo>
                    <a:lnTo>
                      <a:pt x="1203" y="48"/>
                    </a:lnTo>
                    <a:lnTo>
                      <a:pt x="1183" y="28"/>
                    </a:lnTo>
                    <a:lnTo>
                      <a:pt x="1174" y="17"/>
                    </a:lnTo>
                    <a:lnTo>
                      <a:pt x="1162" y="8"/>
                    </a:lnTo>
                    <a:lnTo>
                      <a:pt x="1152" y="3"/>
                    </a:lnTo>
                    <a:lnTo>
                      <a:pt x="1142" y="0"/>
                    </a:lnTo>
                    <a:lnTo>
                      <a:pt x="1130" y="0"/>
                    </a:lnTo>
                    <a:lnTo>
                      <a:pt x="1118" y="3"/>
                    </a:lnTo>
                    <a:lnTo>
                      <a:pt x="1106" y="11"/>
                    </a:lnTo>
                    <a:lnTo>
                      <a:pt x="1094" y="20"/>
                    </a:lnTo>
                    <a:lnTo>
                      <a:pt x="1077" y="42"/>
                    </a:lnTo>
                    <a:lnTo>
                      <a:pt x="1060" y="67"/>
                    </a:lnTo>
                    <a:lnTo>
                      <a:pt x="1043" y="87"/>
                    </a:lnTo>
                    <a:lnTo>
                      <a:pt x="1024" y="112"/>
                    </a:lnTo>
                    <a:lnTo>
                      <a:pt x="1005" y="131"/>
                    </a:lnTo>
                    <a:lnTo>
                      <a:pt x="983" y="151"/>
                    </a:lnTo>
                    <a:lnTo>
                      <a:pt x="961" y="170"/>
                    </a:lnTo>
                    <a:lnTo>
                      <a:pt x="937" y="190"/>
                    </a:lnTo>
                    <a:lnTo>
                      <a:pt x="930" y="196"/>
                    </a:lnTo>
                    <a:lnTo>
                      <a:pt x="927" y="204"/>
                    </a:lnTo>
                    <a:lnTo>
                      <a:pt x="925" y="210"/>
                    </a:lnTo>
                    <a:lnTo>
                      <a:pt x="927" y="221"/>
                    </a:lnTo>
                    <a:lnTo>
                      <a:pt x="935" y="232"/>
                    </a:lnTo>
                    <a:lnTo>
                      <a:pt x="949" y="243"/>
                    </a:lnTo>
                    <a:lnTo>
                      <a:pt x="961" y="254"/>
                    </a:lnTo>
                    <a:lnTo>
                      <a:pt x="971" y="268"/>
                    </a:lnTo>
                    <a:lnTo>
                      <a:pt x="973" y="274"/>
                    </a:lnTo>
                    <a:lnTo>
                      <a:pt x="976" y="279"/>
                    </a:lnTo>
                    <a:lnTo>
                      <a:pt x="976" y="285"/>
                    </a:lnTo>
                    <a:lnTo>
                      <a:pt x="973" y="291"/>
                    </a:lnTo>
                    <a:lnTo>
                      <a:pt x="939" y="296"/>
                    </a:lnTo>
                    <a:lnTo>
                      <a:pt x="908" y="305"/>
                    </a:lnTo>
                    <a:lnTo>
                      <a:pt x="877" y="313"/>
                    </a:lnTo>
                    <a:lnTo>
                      <a:pt x="843" y="324"/>
                    </a:lnTo>
                    <a:lnTo>
                      <a:pt x="809" y="333"/>
                    </a:lnTo>
                    <a:lnTo>
                      <a:pt x="778" y="341"/>
                    </a:lnTo>
                    <a:lnTo>
                      <a:pt x="744" y="349"/>
                    </a:lnTo>
                    <a:lnTo>
                      <a:pt x="712" y="358"/>
                    </a:lnTo>
                    <a:lnTo>
                      <a:pt x="683" y="355"/>
                    </a:lnTo>
                    <a:lnTo>
                      <a:pt x="652" y="349"/>
                    </a:lnTo>
                    <a:lnTo>
                      <a:pt x="623" y="344"/>
                    </a:lnTo>
                    <a:lnTo>
                      <a:pt x="596" y="338"/>
                    </a:lnTo>
                    <a:lnTo>
                      <a:pt x="567" y="335"/>
                    </a:lnTo>
                    <a:lnTo>
                      <a:pt x="541" y="335"/>
                    </a:lnTo>
                    <a:lnTo>
                      <a:pt x="529" y="338"/>
                    </a:lnTo>
                    <a:lnTo>
                      <a:pt x="519" y="341"/>
                    </a:lnTo>
                    <a:lnTo>
                      <a:pt x="507" y="347"/>
                    </a:lnTo>
                    <a:lnTo>
                      <a:pt x="495" y="352"/>
                    </a:lnTo>
                    <a:lnTo>
                      <a:pt x="488" y="361"/>
                    </a:lnTo>
                    <a:lnTo>
                      <a:pt x="481" y="369"/>
                    </a:lnTo>
                    <a:lnTo>
                      <a:pt x="478" y="375"/>
                    </a:lnTo>
                    <a:lnTo>
                      <a:pt x="478" y="377"/>
                    </a:lnTo>
                    <a:lnTo>
                      <a:pt x="483" y="383"/>
                    </a:lnTo>
                    <a:lnTo>
                      <a:pt x="495" y="388"/>
                    </a:lnTo>
                    <a:lnTo>
                      <a:pt x="512" y="388"/>
                    </a:lnTo>
                    <a:lnTo>
                      <a:pt x="529" y="391"/>
                    </a:lnTo>
                    <a:lnTo>
                      <a:pt x="541" y="394"/>
                    </a:lnTo>
                    <a:lnTo>
                      <a:pt x="555" y="400"/>
                    </a:lnTo>
                    <a:lnTo>
                      <a:pt x="529" y="411"/>
                    </a:lnTo>
                    <a:lnTo>
                      <a:pt x="505" y="425"/>
                    </a:lnTo>
                    <a:lnTo>
                      <a:pt x="476" y="430"/>
                    </a:lnTo>
                    <a:lnTo>
                      <a:pt x="447" y="433"/>
                    </a:lnTo>
                    <a:lnTo>
                      <a:pt x="420" y="436"/>
                    </a:lnTo>
                    <a:lnTo>
                      <a:pt x="391" y="433"/>
                    </a:lnTo>
                    <a:lnTo>
                      <a:pt x="362" y="428"/>
                    </a:lnTo>
                    <a:lnTo>
                      <a:pt x="338" y="416"/>
                    </a:lnTo>
                    <a:lnTo>
                      <a:pt x="307" y="402"/>
                    </a:lnTo>
                    <a:lnTo>
                      <a:pt x="278" y="388"/>
                    </a:lnTo>
                    <a:lnTo>
                      <a:pt x="246" y="372"/>
                    </a:lnTo>
                    <a:lnTo>
                      <a:pt x="215" y="355"/>
                    </a:lnTo>
                    <a:lnTo>
                      <a:pt x="184" y="341"/>
                    </a:lnTo>
                    <a:lnTo>
                      <a:pt x="152" y="327"/>
                    </a:lnTo>
                    <a:lnTo>
                      <a:pt x="121" y="313"/>
                    </a:lnTo>
                    <a:lnTo>
                      <a:pt x="89" y="302"/>
                    </a:lnTo>
                    <a:lnTo>
                      <a:pt x="75" y="296"/>
                    </a:lnTo>
                    <a:lnTo>
                      <a:pt x="58" y="293"/>
                    </a:lnTo>
                    <a:lnTo>
                      <a:pt x="39" y="288"/>
                    </a:lnTo>
                    <a:lnTo>
                      <a:pt x="24" y="285"/>
                    </a:lnTo>
                    <a:lnTo>
                      <a:pt x="12" y="288"/>
                    </a:lnTo>
                    <a:lnTo>
                      <a:pt x="2" y="293"/>
                    </a:lnTo>
                    <a:lnTo>
                      <a:pt x="0" y="296"/>
                    </a:lnTo>
                    <a:lnTo>
                      <a:pt x="2" y="305"/>
                    </a:lnTo>
                    <a:lnTo>
                      <a:pt x="2" y="310"/>
                    </a:lnTo>
                    <a:lnTo>
                      <a:pt x="10" y="321"/>
                    </a:lnTo>
                    <a:lnTo>
                      <a:pt x="22" y="352"/>
                    </a:lnTo>
                    <a:lnTo>
                      <a:pt x="34" y="383"/>
                    </a:lnTo>
                    <a:lnTo>
                      <a:pt x="46" y="411"/>
                    </a:lnTo>
                    <a:lnTo>
                      <a:pt x="60" y="442"/>
                    </a:lnTo>
                    <a:lnTo>
                      <a:pt x="72" y="472"/>
                    </a:lnTo>
                    <a:lnTo>
                      <a:pt x="82" y="503"/>
                    </a:lnTo>
                    <a:lnTo>
                      <a:pt x="92" y="537"/>
                    </a:lnTo>
                    <a:lnTo>
                      <a:pt x="101" y="567"/>
                    </a:lnTo>
                    <a:lnTo>
                      <a:pt x="92" y="601"/>
                    </a:lnTo>
                    <a:lnTo>
                      <a:pt x="87" y="632"/>
                    </a:lnTo>
                    <a:lnTo>
                      <a:pt x="82" y="662"/>
                    </a:lnTo>
                    <a:lnTo>
                      <a:pt x="75" y="696"/>
                    </a:lnTo>
                    <a:lnTo>
                      <a:pt x="70" y="724"/>
                    </a:lnTo>
                    <a:lnTo>
                      <a:pt x="65" y="757"/>
                    </a:lnTo>
                    <a:lnTo>
                      <a:pt x="60" y="794"/>
                    </a:lnTo>
                    <a:lnTo>
                      <a:pt x="58" y="825"/>
                    </a:lnTo>
                    <a:lnTo>
                      <a:pt x="56" y="841"/>
                    </a:lnTo>
                    <a:lnTo>
                      <a:pt x="56" y="850"/>
                    </a:lnTo>
                    <a:lnTo>
                      <a:pt x="58" y="858"/>
                    </a:lnTo>
                    <a:lnTo>
                      <a:pt x="60" y="864"/>
                    </a:lnTo>
                    <a:lnTo>
                      <a:pt x="65" y="866"/>
                    </a:lnTo>
                    <a:lnTo>
                      <a:pt x="70" y="866"/>
                    </a:lnTo>
                    <a:lnTo>
                      <a:pt x="77" y="866"/>
                    </a:lnTo>
                    <a:lnTo>
                      <a:pt x="87" y="864"/>
                    </a:lnTo>
                    <a:lnTo>
                      <a:pt x="116" y="850"/>
                    </a:lnTo>
                    <a:lnTo>
                      <a:pt x="140" y="836"/>
                    </a:lnTo>
                    <a:lnTo>
                      <a:pt x="167" y="813"/>
                    </a:lnTo>
                    <a:lnTo>
                      <a:pt x="191" y="794"/>
                    </a:lnTo>
                    <a:lnTo>
                      <a:pt x="239" y="752"/>
                    </a:lnTo>
                    <a:lnTo>
                      <a:pt x="287" y="713"/>
                    </a:lnTo>
                    <a:lnTo>
                      <a:pt x="312" y="693"/>
                    </a:lnTo>
                    <a:lnTo>
                      <a:pt x="340" y="679"/>
                    </a:lnTo>
                    <a:lnTo>
                      <a:pt x="369" y="662"/>
                    </a:lnTo>
                    <a:lnTo>
                      <a:pt x="398" y="654"/>
                    </a:lnTo>
                    <a:lnTo>
                      <a:pt x="432" y="646"/>
                    </a:lnTo>
                    <a:lnTo>
                      <a:pt x="471" y="646"/>
                    </a:lnTo>
                    <a:lnTo>
                      <a:pt x="510" y="646"/>
                    </a:lnTo>
                    <a:lnTo>
                      <a:pt x="540" y="659"/>
                    </a:lnTo>
                    <a:lnTo>
                      <a:pt x="567" y="674"/>
                    </a:lnTo>
                    <a:lnTo>
                      <a:pt x="567" y="692"/>
                    </a:lnTo>
                    <a:lnTo>
                      <a:pt x="568" y="713"/>
                    </a:lnTo>
                    <a:lnTo>
                      <a:pt x="568" y="729"/>
                    </a:lnTo>
                    <a:lnTo>
                      <a:pt x="568" y="752"/>
                    </a:lnTo>
                    <a:lnTo>
                      <a:pt x="570" y="771"/>
                    </a:lnTo>
                    <a:lnTo>
                      <a:pt x="570" y="789"/>
                    </a:lnTo>
                    <a:lnTo>
                      <a:pt x="571" y="807"/>
                    </a:lnTo>
                    <a:lnTo>
                      <a:pt x="574" y="828"/>
                    </a:lnTo>
                    <a:lnTo>
                      <a:pt x="576" y="840"/>
                    </a:lnTo>
                    <a:lnTo>
                      <a:pt x="577" y="854"/>
                    </a:lnTo>
                    <a:lnTo>
                      <a:pt x="580" y="866"/>
                    </a:lnTo>
                    <a:lnTo>
                      <a:pt x="583" y="875"/>
                    </a:lnTo>
                    <a:lnTo>
                      <a:pt x="606" y="876"/>
                    </a:lnTo>
                    <a:lnTo>
                      <a:pt x="646" y="864"/>
                    </a:lnTo>
                    <a:lnTo>
                      <a:pt x="671" y="847"/>
                    </a:lnTo>
                    <a:lnTo>
                      <a:pt x="693" y="819"/>
                    </a:lnTo>
                    <a:lnTo>
                      <a:pt x="715" y="797"/>
                    </a:lnTo>
                    <a:lnTo>
                      <a:pt x="727" y="785"/>
                    </a:lnTo>
                    <a:lnTo>
                      <a:pt x="741" y="774"/>
                    </a:lnTo>
                    <a:lnTo>
                      <a:pt x="753" y="766"/>
                    </a:lnTo>
                    <a:lnTo>
                      <a:pt x="770" y="760"/>
                    </a:lnTo>
                    <a:lnTo>
                      <a:pt x="804" y="763"/>
                    </a:lnTo>
                    <a:lnTo>
                      <a:pt x="838" y="766"/>
                    </a:lnTo>
                    <a:lnTo>
                      <a:pt x="872" y="766"/>
                    </a:lnTo>
                    <a:lnTo>
                      <a:pt x="908" y="769"/>
                    </a:lnTo>
                    <a:lnTo>
                      <a:pt x="939" y="771"/>
                    </a:lnTo>
                    <a:lnTo>
                      <a:pt x="973" y="771"/>
                    </a:lnTo>
                    <a:lnTo>
                      <a:pt x="1009" y="774"/>
                    </a:lnTo>
                    <a:lnTo>
                      <a:pt x="1046" y="774"/>
                    </a:lnTo>
                    <a:lnTo>
                      <a:pt x="1034" y="785"/>
                    </a:lnTo>
                    <a:lnTo>
                      <a:pt x="1024" y="791"/>
                    </a:lnTo>
                    <a:lnTo>
                      <a:pt x="1012" y="797"/>
                    </a:lnTo>
                    <a:lnTo>
                      <a:pt x="1002" y="805"/>
                    </a:lnTo>
                    <a:lnTo>
                      <a:pt x="990" y="813"/>
                    </a:lnTo>
                    <a:lnTo>
                      <a:pt x="983" y="822"/>
                    </a:lnTo>
                    <a:lnTo>
                      <a:pt x="976" y="833"/>
                    </a:lnTo>
                    <a:lnTo>
                      <a:pt x="971" y="844"/>
                    </a:lnTo>
                    <a:lnTo>
                      <a:pt x="968" y="864"/>
                    </a:lnTo>
                    <a:lnTo>
                      <a:pt x="968" y="892"/>
                    </a:lnTo>
                    <a:lnTo>
                      <a:pt x="968" y="917"/>
                    </a:lnTo>
                    <a:lnTo>
                      <a:pt x="973" y="942"/>
                    </a:lnTo>
                    <a:lnTo>
                      <a:pt x="978" y="964"/>
                    </a:lnTo>
                    <a:lnTo>
                      <a:pt x="988" y="981"/>
                    </a:lnTo>
                    <a:lnTo>
                      <a:pt x="997" y="989"/>
                    </a:lnTo>
                    <a:lnTo>
                      <a:pt x="1005" y="992"/>
                    </a:lnTo>
                    <a:lnTo>
                      <a:pt x="1012" y="995"/>
                    </a:lnTo>
                    <a:lnTo>
                      <a:pt x="1021" y="992"/>
                    </a:lnTo>
                    <a:lnTo>
                      <a:pt x="1034" y="984"/>
                    </a:lnTo>
                    <a:lnTo>
                      <a:pt x="1048" y="975"/>
                    </a:lnTo>
                    <a:lnTo>
                      <a:pt x="1060" y="967"/>
                    </a:lnTo>
                    <a:lnTo>
                      <a:pt x="1072" y="959"/>
                    </a:lnTo>
                    <a:lnTo>
                      <a:pt x="1094" y="936"/>
                    </a:lnTo>
                    <a:lnTo>
                      <a:pt x="1111" y="908"/>
                    </a:lnTo>
                    <a:lnTo>
                      <a:pt x="1130" y="878"/>
                    </a:lnTo>
                    <a:lnTo>
                      <a:pt x="1145" y="852"/>
                    </a:lnTo>
                    <a:lnTo>
                      <a:pt x="1159" y="822"/>
                    </a:lnTo>
                    <a:lnTo>
                      <a:pt x="1178" y="794"/>
                    </a:lnTo>
                    <a:lnTo>
                      <a:pt x="1287" y="797"/>
                    </a:lnTo>
                    <a:lnTo>
                      <a:pt x="1401" y="794"/>
                    </a:lnTo>
                    <a:lnTo>
                      <a:pt x="1454" y="791"/>
                    </a:lnTo>
                    <a:lnTo>
                      <a:pt x="1507" y="788"/>
                    </a:lnTo>
                    <a:lnTo>
                      <a:pt x="1562" y="783"/>
                    </a:lnTo>
                    <a:lnTo>
                      <a:pt x="1615" y="771"/>
                    </a:lnTo>
                    <a:lnTo>
                      <a:pt x="1669" y="763"/>
                    </a:lnTo>
                    <a:lnTo>
                      <a:pt x="1719" y="752"/>
                    </a:lnTo>
                    <a:lnTo>
                      <a:pt x="1770" y="741"/>
                    </a:lnTo>
                    <a:lnTo>
                      <a:pt x="1821" y="727"/>
                    </a:lnTo>
                    <a:lnTo>
                      <a:pt x="1867" y="710"/>
                    </a:lnTo>
                    <a:lnTo>
                      <a:pt x="1915" y="696"/>
                    </a:lnTo>
                    <a:lnTo>
                      <a:pt x="1958" y="679"/>
                    </a:lnTo>
                    <a:lnTo>
                      <a:pt x="2002" y="657"/>
                    </a:lnTo>
                    <a:lnTo>
                      <a:pt x="2036" y="648"/>
                    </a:lnTo>
                    <a:lnTo>
                      <a:pt x="2069" y="637"/>
                    </a:lnTo>
                    <a:lnTo>
                      <a:pt x="2101" y="623"/>
                    </a:lnTo>
                    <a:lnTo>
                      <a:pt x="2135" y="609"/>
                    </a:lnTo>
                    <a:lnTo>
                      <a:pt x="2166" y="593"/>
                    </a:lnTo>
                    <a:lnTo>
                      <a:pt x="2193" y="570"/>
                    </a:lnTo>
                    <a:lnTo>
                      <a:pt x="2219" y="548"/>
                    </a:lnTo>
                    <a:lnTo>
                      <a:pt x="2241" y="525"/>
                    </a:lnTo>
                    <a:lnTo>
                      <a:pt x="2253" y="511"/>
                    </a:lnTo>
                    <a:lnTo>
                      <a:pt x="2253" y="509"/>
                    </a:lnTo>
                    <a:lnTo>
                      <a:pt x="2248" y="506"/>
                    </a:lnTo>
                    <a:lnTo>
                      <a:pt x="2235" y="504"/>
                    </a:lnTo>
                    <a:lnTo>
                      <a:pt x="2227" y="503"/>
                    </a:lnTo>
                    <a:lnTo>
                      <a:pt x="2212" y="501"/>
                    </a:lnTo>
                    <a:lnTo>
                      <a:pt x="2185" y="500"/>
                    </a:lnTo>
                    <a:lnTo>
                      <a:pt x="2146" y="500"/>
                    </a:lnTo>
                    <a:close/>
                  </a:path>
                </a:pathLst>
              </a:custGeom>
              <a:solidFill>
                <a:srgbClr val="84C8BB"/>
              </a:solidFill>
              <a:ln w="31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43" name="Freeform 92"/>
            <p:cNvSpPr>
              <a:spLocks/>
            </p:cNvSpPr>
            <p:nvPr/>
          </p:nvSpPr>
          <p:spPr bwMode="auto">
            <a:xfrm>
              <a:off x="1668" y="1502"/>
              <a:ext cx="337" cy="126"/>
            </a:xfrm>
            <a:custGeom>
              <a:avLst/>
              <a:gdLst>
                <a:gd name="T0" fmla="*/ 7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7 w 2253"/>
                <a:gd name="T7" fmla="*/ 1 h 995"/>
                <a:gd name="T8" fmla="*/ 7 w 2253"/>
                <a:gd name="T9" fmla="*/ 1 h 995"/>
                <a:gd name="T10" fmla="*/ 6 w 2253"/>
                <a:gd name="T11" fmla="*/ 1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4 w 2253"/>
                <a:gd name="T19" fmla="*/ 0 h 995"/>
                <a:gd name="T20" fmla="*/ 4 w 2253"/>
                <a:gd name="T21" fmla="*/ 0 h 995"/>
                <a:gd name="T22" fmla="*/ 4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1 h 995"/>
                <a:gd name="T30" fmla="*/ 3 w 2253"/>
                <a:gd name="T31" fmla="*/ 1 h 995"/>
                <a:gd name="T32" fmla="*/ 3 w 2253"/>
                <a:gd name="T33" fmla="*/ 1 h 995"/>
                <a:gd name="T34" fmla="*/ 3 w 2253"/>
                <a:gd name="T35" fmla="*/ 1 h 995"/>
                <a:gd name="T36" fmla="*/ 2 w 2253"/>
                <a:gd name="T37" fmla="*/ 1 h 995"/>
                <a:gd name="T38" fmla="*/ 2 w 2253"/>
                <a:gd name="T39" fmla="*/ 1 h 995"/>
                <a:gd name="T40" fmla="*/ 2 w 2253"/>
                <a:gd name="T41" fmla="*/ 1 h 995"/>
                <a:gd name="T42" fmla="*/ 2 w 2253"/>
                <a:gd name="T43" fmla="*/ 1 h 995"/>
                <a:gd name="T44" fmla="*/ 2 w 2253"/>
                <a:gd name="T45" fmla="*/ 1 h 995"/>
                <a:gd name="T46" fmla="*/ 2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1 h 995"/>
                <a:gd name="T54" fmla="*/ 0 w 2253"/>
                <a:gd name="T55" fmla="*/ 1 h 995"/>
                <a:gd name="T56" fmla="*/ 0 w 2253"/>
                <a:gd name="T57" fmla="*/ 1 h 995"/>
                <a:gd name="T58" fmla="*/ 0 w 2253"/>
                <a:gd name="T59" fmla="*/ 1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2 h 995"/>
                <a:gd name="T68" fmla="*/ 0 w 2253"/>
                <a:gd name="T69" fmla="*/ 2 h 995"/>
                <a:gd name="T70" fmla="*/ 0 w 2253"/>
                <a:gd name="T71" fmla="*/ 2 h 995"/>
                <a:gd name="T72" fmla="*/ 1 w 2253"/>
                <a:gd name="T73" fmla="*/ 2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2 h 995"/>
                <a:gd name="T82" fmla="*/ 2 w 2253"/>
                <a:gd name="T83" fmla="*/ 2 h 995"/>
                <a:gd name="T84" fmla="*/ 2 w 2253"/>
                <a:gd name="T85" fmla="*/ 2 h 995"/>
                <a:gd name="T86" fmla="*/ 2 w 2253"/>
                <a:gd name="T87" fmla="*/ 2 h 995"/>
                <a:gd name="T88" fmla="*/ 3 w 2253"/>
                <a:gd name="T89" fmla="*/ 2 h 995"/>
                <a:gd name="T90" fmla="*/ 3 w 2253"/>
                <a:gd name="T91" fmla="*/ 2 h 995"/>
                <a:gd name="T92" fmla="*/ 3 w 2253"/>
                <a:gd name="T93" fmla="*/ 2 h 995"/>
                <a:gd name="T94" fmla="*/ 3 w 2253"/>
                <a:gd name="T95" fmla="*/ 2 h 995"/>
                <a:gd name="T96" fmla="*/ 3 w 2253"/>
                <a:gd name="T97" fmla="*/ 2 h 995"/>
                <a:gd name="T98" fmla="*/ 3 w 2253"/>
                <a:gd name="T99" fmla="*/ 2 h 995"/>
                <a:gd name="T100" fmla="*/ 3 w 2253"/>
                <a:gd name="T101" fmla="*/ 2 h 995"/>
                <a:gd name="T102" fmla="*/ 3 w 2253"/>
                <a:gd name="T103" fmla="*/ 2 h 995"/>
                <a:gd name="T104" fmla="*/ 4 w 2253"/>
                <a:gd name="T105" fmla="*/ 2 h 995"/>
                <a:gd name="T106" fmla="*/ 4 w 2253"/>
                <a:gd name="T107" fmla="*/ 2 h 995"/>
                <a:gd name="T108" fmla="*/ 5 w 2253"/>
                <a:gd name="T109" fmla="*/ 2 h 995"/>
                <a:gd name="T110" fmla="*/ 6 w 2253"/>
                <a:gd name="T111" fmla="*/ 2 h 995"/>
                <a:gd name="T112" fmla="*/ 6 w 2253"/>
                <a:gd name="T113" fmla="*/ 1 h 995"/>
                <a:gd name="T114" fmla="*/ 7 w 2253"/>
                <a:gd name="T115" fmla="*/ 1 h 995"/>
                <a:gd name="T116" fmla="*/ 7 w 2253"/>
                <a:gd name="T117" fmla="*/ 1 h 995"/>
                <a:gd name="T118" fmla="*/ 7 w 2253"/>
                <a:gd name="T119" fmla="*/ 1 h 995"/>
                <a:gd name="T120" fmla="*/ 7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7282B4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4" name="Text Box 93"/>
            <p:cNvSpPr txBox="1">
              <a:spLocks noChangeArrowheads="1"/>
            </p:cNvSpPr>
            <p:nvPr/>
          </p:nvSpPr>
          <p:spPr bwMode="auto">
            <a:xfrm>
              <a:off x="1621" y="1855"/>
              <a:ext cx="61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Priest Rapids</a:t>
              </a:r>
            </a:p>
          </p:txBody>
        </p:sp>
        <p:sp>
          <p:nvSpPr>
            <p:cNvPr id="245" name="Text Box 94"/>
            <p:cNvSpPr txBox="1">
              <a:spLocks noChangeArrowheads="1"/>
            </p:cNvSpPr>
            <p:nvPr/>
          </p:nvSpPr>
          <p:spPr bwMode="auto">
            <a:xfrm>
              <a:off x="1734" y="1717"/>
              <a:ext cx="620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Wanapum</a:t>
              </a:r>
            </a:p>
          </p:txBody>
        </p:sp>
        <p:sp>
          <p:nvSpPr>
            <p:cNvPr id="246" name="Text Box 95"/>
            <p:cNvSpPr txBox="1">
              <a:spLocks noChangeArrowheads="1"/>
            </p:cNvSpPr>
            <p:nvPr/>
          </p:nvSpPr>
          <p:spPr bwMode="auto">
            <a:xfrm>
              <a:off x="2173" y="1537"/>
              <a:ext cx="61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Rock Island</a:t>
              </a:r>
            </a:p>
          </p:txBody>
        </p:sp>
        <p:sp>
          <p:nvSpPr>
            <p:cNvPr id="247" name="Text Box 96"/>
            <p:cNvSpPr txBox="1">
              <a:spLocks noChangeArrowheads="1"/>
            </p:cNvSpPr>
            <p:nvPr/>
          </p:nvSpPr>
          <p:spPr bwMode="auto">
            <a:xfrm>
              <a:off x="2113" y="1435"/>
              <a:ext cx="61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Rocky Reach</a:t>
              </a:r>
            </a:p>
          </p:txBody>
        </p:sp>
        <p:sp>
          <p:nvSpPr>
            <p:cNvPr id="248" name="Text Box 97"/>
            <p:cNvSpPr txBox="1">
              <a:spLocks noChangeArrowheads="1"/>
            </p:cNvSpPr>
            <p:nvPr/>
          </p:nvSpPr>
          <p:spPr bwMode="auto">
            <a:xfrm>
              <a:off x="2234" y="1312"/>
              <a:ext cx="61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4" tIns="41023" rIns="82044" bIns="41023">
              <a:spAutoFit/>
            </a:bodyPr>
            <a:lstStyle/>
            <a:p>
              <a:pPr defTabSz="820738" eaLnBrk="0" hangingPunct="0">
                <a:spcBef>
                  <a:spcPct val="50000"/>
                </a:spcBef>
              </a:pPr>
              <a:r>
                <a:rPr lang="en-US" sz="1000" dirty="0">
                  <a:solidFill>
                    <a:schemeClr val="tx1"/>
                  </a:solidFill>
                  <a:latin typeface="Arial Narrow" pitchFamily="34" charset="0"/>
                </a:rPr>
                <a:t>Wells</a:t>
              </a:r>
            </a:p>
          </p:txBody>
        </p:sp>
        <p:sp>
          <p:nvSpPr>
            <p:cNvPr id="249" name="Freeform 98"/>
            <p:cNvSpPr>
              <a:spLocks/>
            </p:cNvSpPr>
            <p:nvPr/>
          </p:nvSpPr>
          <p:spPr bwMode="auto">
            <a:xfrm>
              <a:off x="941" y="2375"/>
              <a:ext cx="257" cy="1014"/>
            </a:xfrm>
            <a:custGeom>
              <a:avLst/>
              <a:gdLst>
                <a:gd name="T0" fmla="*/ 168 w 278"/>
                <a:gd name="T1" fmla="*/ 0 h 1102"/>
                <a:gd name="T2" fmla="*/ 174 w 278"/>
                <a:gd name="T3" fmla="*/ 36 h 1102"/>
                <a:gd name="T4" fmla="*/ 172 w 278"/>
                <a:gd name="T5" fmla="*/ 63 h 1102"/>
                <a:gd name="T6" fmla="*/ 139 w 278"/>
                <a:gd name="T7" fmla="*/ 76 h 1102"/>
                <a:gd name="T8" fmla="*/ 110 w 278"/>
                <a:gd name="T9" fmla="*/ 69 h 1102"/>
                <a:gd name="T10" fmla="*/ 91 w 278"/>
                <a:gd name="T11" fmla="*/ 76 h 1102"/>
                <a:gd name="T12" fmla="*/ 67 w 278"/>
                <a:gd name="T13" fmla="*/ 121 h 1102"/>
                <a:gd name="T14" fmla="*/ 57 w 278"/>
                <a:gd name="T15" fmla="*/ 166 h 1102"/>
                <a:gd name="T16" fmla="*/ 47 w 278"/>
                <a:gd name="T17" fmla="*/ 189 h 1102"/>
                <a:gd name="T18" fmla="*/ 45 w 278"/>
                <a:gd name="T19" fmla="*/ 218 h 1102"/>
                <a:gd name="T20" fmla="*/ 69 w 278"/>
                <a:gd name="T21" fmla="*/ 233 h 1102"/>
                <a:gd name="T22" fmla="*/ 81 w 278"/>
                <a:gd name="T23" fmla="*/ 251 h 1102"/>
                <a:gd name="T24" fmla="*/ 77 w 278"/>
                <a:gd name="T25" fmla="*/ 275 h 1102"/>
                <a:gd name="T26" fmla="*/ 68 w 278"/>
                <a:gd name="T27" fmla="*/ 293 h 1102"/>
                <a:gd name="T28" fmla="*/ 48 w 278"/>
                <a:gd name="T29" fmla="*/ 304 h 1102"/>
                <a:gd name="T30" fmla="*/ 30 w 278"/>
                <a:gd name="T31" fmla="*/ 321 h 1102"/>
                <a:gd name="T32" fmla="*/ 25 w 278"/>
                <a:gd name="T33" fmla="*/ 345 h 1102"/>
                <a:gd name="T34" fmla="*/ 29 w 278"/>
                <a:gd name="T35" fmla="*/ 371 h 1102"/>
                <a:gd name="T36" fmla="*/ 47 w 278"/>
                <a:gd name="T37" fmla="*/ 391 h 1102"/>
                <a:gd name="T38" fmla="*/ 45 w 278"/>
                <a:gd name="T39" fmla="*/ 415 h 1102"/>
                <a:gd name="T40" fmla="*/ 25 w 278"/>
                <a:gd name="T41" fmla="*/ 442 h 1102"/>
                <a:gd name="T42" fmla="*/ 6 w 278"/>
                <a:gd name="T43" fmla="*/ 463 h 1102"/>
                <a:gd name="T44" fmla="*/ 0 w 278"/>
                <a:gd name="T45" fmla="*/ 495 h 1102"/>
                <a:gd name="T46" fmla="*/ 4 w 278"/>
                <a:gd name="T47" fmla="*/ 513 h 1102"/>
                <a:gd name="T48" fmla="*/ 22 w 278"/>
                <a:gd name="T49" fmla="*/ 565 h 1102"/>
                <a:gd name="T50" fmla="*/ 46 w 278"/>
                <a:gd name="T51" fmla="*/ 586 h 1102"/>
                <a:gd name="T52" fmla="*/ 77 w 278"/>
                <a:gd name="T53" fmla="*/ 598 h 1102"/>
                <a:gd name="T54" fmla="*/ 98 w 278"/>
                <a:gd name="T55" fmla="*/ 610 h 1102"/>
                <a:gd name="T56" fmla="*/ 105 w 278"/>
                <a:gd name="T57" fmla="*/ 646 h 1102"/>
                <a:gd name="T58" fmla="*/ 130 w 278"/>
                <a:gd name="T59" fmla="*/ 658 h 1102"/>
                <a:gd name="T60" fmla="*/ 147 w 278"/>
                <a:gd name="T61" fmla="*/ 674 h 1102"/>
                <a:gd name="T62" fmla="*/ 160 w 278"/>
                <a:gd name="T63" fmla="*/ 699 h 1102"/>
                <a:gd name="T64" fmla="*/ 168 w 278"/>
                <a:gd name="T65" fmla="*/ 723 h 1102"/>
                <a:gd name="T66" fmla="*/ 177 w 278"/>
                <a:gd name="T67" fmla="*/ 756 h 1102"/>
                <a:gd name="T68" fmla="*/ 220 w 278"/>
                <a:gd name="T69" fmla="*/ 858 h 11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8"/>
                <a:gd name="T106" fmla="*/ 0 h 1102"/>
                <a:gd name="T107" fmla="*/ 278 w 278"/>
                <a:gd name="T108" fmla="*/ 1102 h 11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8" h="1102">
                  <a:moveTo>
                    <a:pt x="213" y="0"/>
                  </a:moveTo>
                  <a:lnTo>
                    <a:pt x="220" y="46"/>
                  </a:lnTo>
                  <a:lnTo>
                    <a:pt x="217" y="80"/>
                  </a:lnTo>
                  <a:lnTo>
                    <a:pt x="175" y="98"/>
                  </a:lnTo>
                  <a:lnTo>
                    <a:pt x="139" y="89"/>
                  </a:lnTo>
                  <a:lnTo>
                    <a:pt x="115" y="98"/>
                  </a:lnTo>
                  <a:lnTo>
                    <a:pt x="85" y="155"/>
                  </a:lnTo>
                  <a:lnTo>
                    <a:pt x="73" y="213"/>
                  </a:lnTo>
                  <a:lnTo>
                    <a:pt x="60" y="242"/>
                  </a:lnTo>
                  <a:lnTo>
                    <a:pt x="57" y="280"/>
                  </a:lnTo>
                  <a:lnTo>
                    <a:pt x="88" y="299"/>
                  </a:lnTo>
                  <a:lnTo>
                    <a:pt x="103" y="323"/>
                  </a:lnTo>
                  <a:lnTo>
                    <a:pt x="97" y="353"/>
                  </a:lnTo>
                  <a:lnTo>
                    <a:pt x="86" y="376"/>
                  </a:lnTo>
                  <a:lnTo>
                    <a:pt x="61" y="390"/>
                  </a:lnTo>
                  <a:lnTo>
                    <a:pt x="38" y="412"/>
                  </a:lnTo>
                  <a:lnTo>
                    <a:pt x="31" y="443"/>
                  </a:lnTo>
                  <a:lnTo>
                    <a:pt x="36" y="476"/>
                  </a:lnTo>
                  <a:lnTo>
                    <a:pt x="60" y="502"/>
                  </a:lnTo>
                  <a:lnTo>
                    <a:pt x="57" y="532"/>
                  </a:lnTo>
                  <a:lnTo>
                    <a:pt x="31" y="567"/>
                  </a:lnTo>
                  <a:lnTo>
                    <a:pt x="8" y="595"/>
                  </a:lnTo>
                  <a:lnTo>
                    <a:pt x="0" y="636"/>
                  </a:lnTo>
                  <a:lnTo>
                    <a:pt x="4" y="659"/>
                  </a:lnTo>
                  <a:lnTo>
                    <a:pt x="28" y="725"/>
                  </a:lnTo>
                  <a:lnTo>
                    <a:pt x="58" y="752"/>
                  </a:lnTo>
                  <a:lnTo>
                    <a:pt x="97" y="767"/>
                  </a:lnTo>
                  <a:lnTo>
                    <a:pt x="124" y="782"/>
                  </a:lnTo>
                  <a:lnTo>
                    <a:pt x="133" y="829"/>
                  </a:lnTo>
                  <a:lnTo>
                    <a:pt x="164" y="844"/>
                  </a:lnTo>
                  <a:lnTo>
                    <a:pt x="186" y="866"/>
                  </a:lnTo>
                  <a:lnTo>
                    <a:pt x="202" y="898"/>
                  </a:lnTo>
                  <a:lnTo>
                    <a:pt x="213" y="928"/>
                  </a:lnTo>
                  <a:lnTo>
                    <a:pt x="225" y="971"/>
                  </a:lnTo>
                  <a:lnTo>
                    <a:pt x="278" y="1102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0" name="Freeform 99"/>
            <p:cNvSpPr>
              <a:spLocks/>
            </p:cNvSpPr>
            <p:nvPr/>
          </p:nvSpPr>
          <p:spPr bwMode="auto">
            <a:xfrm>
              <a:off x="2062" y="526"/>
              <a:ext cx="875" cy="1645"/>
            </a:xfrm>
            <a:custGeom>
              <a:avLst/>
              <a:gdLst>
                <a:gd name="T0" fmla="*/ 318 w 944"/>
                <a:gd name="T1" fmla="*/ 1366 h 1788"/>
                <a:gd name="T2" fmla="*/ 292 w 944"/>
                <a:gd name="T3" fmla="*/ 1339 h 1788"/>
                <a:gd name="T4" fmla="*/ 315 w 944"/>
                <a:gd name="T5" fmla="*/ 1294 h 1788"/>
                <a:gd name="T6" fmla="*/ 322 w 944"/>
                <a:gd name="T7" fmla="*/ 1260 h 1788"/>
                <a:gd name="T8" fmla="*/ 280 w 944"/>
                <a:gd name="T9" fmla="*/ 1225 h 1788"/>
                <a:gd name="T10" fmla="*/ 258 w 944"/>
                <a:gd name="T11" fmla="*/ 1176 h 1788"/>
                <a:gd name="T12" fmla="*/ 240 w 944"/>
                <a:gd name="T13" fmla="*/ 1162 h 1788"/>
                <a:gd name="T14" fmla="*/ 193 w 944"/>
                <a:gd name="T15" fmla="*/ 1193 h 1788"/>
                <a:gd name="T16" fmla="*/ 146 w 944"/>
                <a:gd name="T17" fmla="*/ 1206 h 1788"/>
                <a:gd name="T18" fmla="*/ 107 w 944"/>
                <a:gd name="T19" fmla="*/ 1183 h 1788"/>
                <a:gd name="T20" fmla="*/ 123 w 944"/>
                <a:gd name="T21" fmla="*/ 1119 h 1788"/>
                <a:gd name="T22" fmla="*/ 110 w 944"/>
                <a:gd name="T23" fmla="*/ 1075 h 1788"/>
                <a:gd name="T24" fmla="*/ 78 w 944"/>
                <a:gd name="T25" fmla="*/ 1032 h 1788"/>
                <a:gd name="T26" fmla="*/ 99 w 944"/>
                <a:gd name="T27" fmla="*/ 990 h 1788"/>
                <a:gd name="T28" fmla="*/ 104 w 944"/>
                <a:gd name="T29" fmla="*/ 957 h 1788"/>
                <a:gd name="T30" fmla="*/ 75 w 944"/>
                <a:gd name="T31" fmla="*/ 939 h 1788"/>
                <a:gd name="T32" fmla="*/ 7 w 944"/>
                <a:gd name="T33" fmla="*/ 880 h 1788"/>
                <a:gd name="T34" fmla="*/ 1 w 944"/>
                <a:gd name="T35" fmla="*/ 846 h 1788"/>
                <a:gd name="T36" fmla="*/ 18 w 944"/>
                <a:gd name="T37" fmla="*/ 791 h 1788"/>
                <a:gd name="T38" fmla="*/ 39 w 944"/>
                <a:gd name="T39" fmla="*/ 765 h 1788"/>
                <a:gd name="T40" fmla="*/ 54 w 944"/>
                <a:gd name="T41" fmla="*/ 726 h 1788"/>
                <a:gd name="T42" fmla="*/ 94 w 944"/>
                <a:gd name="T43" fmla="*/ 725 h 1788"/>
                <a:gd name="T44" fmla="*/ 135 w 944"/>
                <a:gd name="T45" fmla="*/ 690 h 1788"/>
                <a:gd name="T46" fmla="*/ 136 w 944"/>
                <a:gd name="T47" fmla="*/ 645 h 1788"/>
                <a:gd name="T48" fmla="*/ 159 w 944"/>
                <a:gd name="T49" fmla="*/ 600 h 1788"/>
                <a:gd name="T50" fmla="*/ 206 w 944"/>
                <a:gd name="T51" fmla="*/ 587 h 1788"/>
                <a:gd name="T52" fmla="*/ 276 w 944"/>
                <a:gd name="T53" fmla="*/ 599 h 1788"/>
                <a:gd name="T54" fmla="*/ 311 w 944"/>
                <a:gd name="T55" fmla="*/ 608 h 1788"/>
                <a:gd name="T56" fmla="*/ 341 w 944"/>
                <a:gd name="T57" fmla="*/ 581 h 1788"/>
                <a:gd name="T58" fmla="*/ 395 w 944"/>
                <a:gd name="T59" fmla="*/ 572 h 1788"/>
                <a:gd name="T60" fmla="*/ 412 w 944"/>
                <a:gd name="T61" fmla="*/ 589 h 1788"/>
                <a:gd name="T62" fmla="*/ 408 w 944"/>
                <a:gd name="T63" fmla="*/ 647 h 1788"/>
                <a:gd name="T64" fmla="*/ 475 w 944"/>
                <a:gd name="T65" fmla="*/ 672 h 1788"/>
                <a:gd name="T66" fmla="*/ 521 w 944"/>
                <a:gd name="T67" fmla="*/ 660 h 1788"/>
                <a:gd name="T68" fmla="*/ 558 w 944"/>
                <a:gd name="T69" fmla="*/ 687 h 1788"/>
                <a:gd name="T70" fmla="*/ 615 w 944"/>
                <a:gd name="T71" fmla="*/ 693 h 1788"/>
                <a:gd name="T72" fmla="*/ 644 w 944"/>
                <a:gd name="T73" fmla="*/ 657 h 1788"/>
                <a:gd name="T74" fmla="*/ 656 w 944"/>
                <a:gd name="T75" fmla="*/ 615 h 1788"/>
                <a:gd name="T76" fmla="*/ 663 w 944"/>
                <a:gd name="T77" fmla="*/ 578 h 1788"/>
                <a:gd name="T78" fmla="*/ 678 w 944"/>
                <a:gd name="T79" fmla="*/ 523 h 1788"/>
                <a:gd name="T80" fmla="*/ 670 w 944"/>
                <a:gd name="T81" fmla="*/ 493 h 1788"/>
                <a:gd name="T82" fmla="*/ 659 w 944"/>
                <a:gd name="T83" fmla="*/ 429 h 1788"/>
                <a:gd name="T84" fmla="*/ 723 w 944"/>
                <a:gd name="T85" fmla="*/ 234 h 1788"/>
                <a:gd name="T86" fmla="*/ 735 w 944"/>
                <a:gd name="T87" fmla="*/ 190 h 1788"/>
                <a:gd name="T88" fmla="*/ 709 w 944"/>
                <a:gd name="T89" fmla="*/ 169 h 1788"/>
                <a:gd name="T90" fmla="*/ 709 w 944"/>
                <a:gd name="T91" fmla="*/ 143 h 1788"/>
                <a:gd name="T92" fmla="*/ 742 w 944"/>
                <a:gd name="T93" fmla="*/ 77 h 178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44"/>
                <a:gd name="T142" fmla="*/ 0 h 1788"/>
                <a:gd name="T143" fmla="*/ 944 w 944"/>
                <a:gd name="T144" fmla="*/ 1788 h 178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44" h="1788">
                  <a:moveTo>
                    <a:pt x="496" y="1788"/>
                  </a:moveTo>
                  <a:lnTo>
                    <a:pt x="399" y="1754"/>
                  </a:lnTo>
                  <a:lnTo>
                    <a:pt x="379" y="1740"/>
                  </a:lnTo>
                  <a:lnTo>
                    <a:pt x="367" y="1718"/>
                  </a:lnTo>
                  <a:lnTo>
                    <a:pt x="371" y="1699"/>
                  </a:lnTo>
                  <a:lnTo>
                    <a:pt x="396" y="1661"/>
                  </a:lnTo>
                  <a:lnTo>
                    <a:pt x="404" y="1643"/>
                  </a:lnTo>
                  <a:lnTo>
                    <a:pt x="404" y="1618"/>
                  </a:lnTo>
                  <a:lnTo>
                    <a:pt x="385" y="1591"/>
                  </a:lnTo>
                  <a:lnTo>
                    <a:pt x="352" y="1573"/>
                  </a:lnTo>
                  <a:lnTo>
                    <a:pt x="339" y="1556"/>
                  </a:lnTo>
                  <a:lnTo>
                    <a:pt x="324" y="1510"/>
                  </a:lnTo>
                  <a:lnTo>
                    <a:pt x="320" y="1498"/>
                  </a:lnTo>
                  <a:lnTo>
                    <a:pt x="301" y="1492"/>
                  </a:lnTo>
                  <a:lnTo>
                    <a:pt x="274" y="1499"/>
                  </a:lnTo>
                  <a:lnTo>
                    <a:pt x="242" y="1533"/>
                  </a:lnTo>
                  <a:lnTo>
                    <a:pt x="202" y="1550"/>
                  </a:lnTo>
                  <a:lnTo>
                    <a:pt x="182" y="1549"/>
                  </a:lnTo>
                  <a:lnTo>
                    <a:pt x="158" y="1542"/>
                  </a:lnTo>
                  <a:lnTo>
                    <a:pt x="134" y="1519"/>
                  </a:lnTo>
                  <a:lnTo>
                    <a:pt x="128" y="1481"/>
                  </a:lnTo>
                  <a:lnTo>
                    <a:pt x="155" y="1437"/>
                  </a:lnTo>
                  <a:lnTo>
                    <a:pt x="156" y="1417"/>
                  </a:lnTo>
                  <a:lnTo>
                    <a:pt x="138" y="1379"/>
                  </a:lnTo>
                  <a:lnTo>
                    <a:pt x="115" y="1344"/>
                  </a:lnTo>
                  <a:lnTo>
                    <a:pt x="98" y="1325"/>
                  </a:lnTo>
                  <a:lnTo>
                    <a:pt x="102" y="1299"/>
                  </a:lnTo>
                  <a:lnTo>
                    <a:pt x="124" y="1272"/>
                  </a:lnTo>
                  <a:lnTo>
                    <a:pt x="136" y="1249"/>
                  </a:lnTo>
                  <a:lnTo>
                    <a:pt x="131" y="1228"/>
                  </a:lnTo>
                  <a:lnTo>
                    <a:pt x="118" y="1212"/>
                  </a:lnTo>
                  <a:lnTo>
                    <a:pt x="94" y="1206"/>
                  </a:lnTo>
                  <a:lnTo>
                    <a:pt x="63" y="1197"/>
                  </a:lnTo>
                  <a:lnTo>
                    <a:pt x="10" y="1129"/>
                  </a:lnTo>
                  <a:lnTo>
                    <a:pt x="0" y="1103"/>
                  </a:lnTo>
                  <a:lnTo>
                    <a:pt x="1" y="1086"/>
                  </a:lnTo>
                  <a:lnTo>
                    <a:pt x="8" y="1056"/>
                  </a:lnTo>
                  <a:lnTo>
                    <a:pt x="23" y="1016"/>
                  </a:lnTo>
                  <a:lnTo>
                    <a:pt x="38" y="1006"/>
                  </a:lnTo>
                  <a:lnTo>
                    <a:pt x="49" y="983"/>
                  </a:lnTo>
                  <a:lnTo>
                    <a:pt x="49" y="946"/>
                  </a:lnTo>
                  <a:lnTo>
                    <a:pt x="68" y="933"/>
                  </a:lnTo>
                  <a:lnTo>
                    <a:pt x="86" y="927"/>
                  </a:lnTo>
                  <a:lnTo>
                    <a:pt x="118" y="932"/>
                  </a:lnTo>
                  <a:lnTo>
                    <a:pt x="155" y="900"/>
                  </a:lnTo>
                  <a:lnTo>
                    <a:pt x="169" y="886"/>
                  </a:lnTo>
                  <a:lnTo>
                    <a:pt x="176" y="862"/>
                  </a:lnTo>
                  <a:lnTo>
                    <a:pt x="172" y="828"/>
                  </a:lnTo>
                  <a:lnTo>
                    <a:pt x="180" y="790"/>
                  </a:lnTo>
                  <a:lnTo>
                    <a:pt x="199" y="771"/>
                  </a:lnTo>
                  <a:lnTo>
                    <a:pt x="226" y="752"/>
                  </a:lnTo>
                  <a:lnTo>
                    <a:pt x="258" y="754"/>
                  </a:lnTo>
                  <a:lnTo>
                    <a:pt x="275" y="782"/>
                  </a:lnTo>
                  <a:lnTo>
                    <a:pt x="347" y="770"/>
                  </a:lnTo>
                  <a:lnTo>
                    <a:pt x="368" y="792"/>
                  </a:lnTo>
                  <a:lnTo>
                    <a:pt x="389" y="781"/>
                  </a:lnTo>
                  <a:lnTo>
                    <a:pt x="400" y="754"/>
                  </a:lnTo>
                  <a:lnTo>
                    <a:pt x="428" y="747"/>
                  </a:lnTo>
                  <a:lnTo>
                    <a:pt x="475" y="733"/>
                  </a:lnTo>
                  <a:lnTo>
                    <a:pt x="496" y="735"/>
                  </a:lnTo>
                  <a:lnTo>
                    <a:pt x="511" y="738"/>
                  </a:lnTo>
                  <a:lnTo>
                    <a:pt x="517" y="757"/>
                  </a:lnTo>
                  <a:lnTo>
                    <a:pt x="508" y="784"/>
                  </a:lnTo>
                  <a:lnTo>
                    <a:pt x="512" y="830"/>
                  </a:lnTo>
                  <a:lnTo>
                    <a:pt x="546" y="838"/>
                  </a:lnTo>
                  <a:lnTo>
                    <a:pt x="596" y="862"/>
                  </a:lnTo>
                  <a:lnTo>
                    <a:pt x="633" y="867"/>
                  </a:lnTo>
                  <a:lnTo>
                    <a:pt x="654" y="847"/>
                  </a:lnTo>
                  <a:lnTo>
                    <a:pt x="674" y="846"/>
                  </a:lnTo>
                  <a:lnTo>
                    <a:pt x="701" y="883"/>
                  </a:lnTo>
                  <a:lnTo>
                    <a:pt x="743" y="898"/>
                  </a:lnTo>
                  <a:lnTo>
                    <a:pt x="773" y="889"/>
                  </a:lnTo>
                  <a:lnTo>
                    <a:pt x="791" y="871"/>
                  </a:lnTo>
                  <a:lnTo>
                    <a:pt x="809" y="844"/>
                  </a:lnTo>
                  <a:lnTo>
                    <a:pt x="812" y="802"/>
                  </a:lnTo>
                  <a:lnTo>
                    <a:pt x="824" y="790"/>
                  </a:lnTo>
                  <a:lnTo>
                    <a:pt x="828" y="776"/>
                  </a:lnTo>
                  <a:lnTo>
                    <a:pt x="832" y="742"/>
                  </a:lnTo>
                  <a:lnTo>
                    <a:pt x="838" y="702"/>
                  </a:lnTo>
                  <a:lnTo>
                    <a:pt x="851" y="672"/>
                  </a:lnTo>
                  <a:lnTo>
                    <a:pt x="853" y="649"/>
                  </a:lnTo>
                  <a:lnTo>
                    <a:pt x="841" y="634"/>
                  </a:lnTo>
                  <a:lnTo>
                    <a:pt x="816" y="596"/>
                  </a:lnTo>
                  <a:lnTo>
                    <a:pt x="828" y="551"/>
                  </a:lnTo>
                  <a:lnTo>
                    <a:pt x="857" y="521"/>
                  </a:lnTo>
                  <a:lnTo>
                    <a:pt x="908" y="300"/>
                  </a:lnTo>
                  <a:lnTo>
                    <a:pt x="923" y="259"/>
                  </a:lnTo>
                  <a:lnTo>
                    <a:pt x="923" y="243"/>
                  </a:lnTo>
                  <a:lnTo>
                    <a:pt x="915" y="232"/>
                  </a:lnTo>
                  <a:lnTo>
                    <a:pt x="890" y="217"/>
                  </a:lnTo>
                  <a:lnTo>
                    <a:pt x="884" y="196"/>
                  </a:lnTo>
                  <a:lnTo>
                    <a:pt x="890" y="184"/>
                  </a:lnTo>
                  <a:lnTo>
                    <a:pt x="944" y="159"/>
                  </a:lnTo>
                  <a:lnTo>
                    <a:pt x="932" y="99"/>
                  </a:lnTo>
                  <a:lnTo>
                    <a:pt x="896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1" name="Freeform 100"/>
            <p:cNvSpPr>
              <a:spLocks/>
            </p:cNvSpPr>
            <p:nvPr/>
          </p:nvSpPr>
          <p:spPr bwMode="auto">
            <a:xfrm>
              <a:off x="696" y="2092"/>
              <a:ext cx="1848" cy="346"/>
            </a:xfrm>
            <a:custGeom>
              <a:avLst/>
              <a:gdLst>
                <a:gd name="T0" fmla="*/ 0 w 1848"/>
                <a:gd name="T1" fmla="*/ 14 h 346"/>
                <a:gd name="T2" fmla="*/ 174 w 1848"/>
                <a:gd name="T3" fmla="*/ 11 h 346"/>
                <a:gd name="T4" fmla="*/ 232 w 1848"/>
                <a:gd name="T5" fmla="*/ 32 h 346"/>
                <a:gd name="T6" fmla="*/ 256 w 1848"/>
                <a:gd name="T7" fmla="*/ 26 h 346"/>
                <a:gd name="T8" fmla="*/ 292 w 1848"/>
                <a:gd name="T9" fmla="*/ 0 h 346"/>
                <a:gd name="T10" fmla="*/ 342 w 1848"/>
                <a:gd name="T11" fmla="*/ 24 h 346"/>
                <a:gd name="T12" fmla="*/ 356 w 1848"/>
                <a:gd name="T13" fmla="*/ 50 h 346"/>
                <a:gd name="T14" fmla="*/ 408 w 1848"/>
                <a:gd name="T15" fmla="*/ 86 h 346"/>
                <a:gd name="T16" fmla="*/ 420 w 1848"/>
                <a:gd name="T17" fmla="*/ 212 h 346"/>
                <a:gd name="T18" fmla="*/ 426 w 1848"/>
                <a:gd name="T19" fmla="*/ 256 h 346"/>
                <a:gd name="T20" fmla="*/ 450 w 1848"/>
                <a:gd name="T21" fmla="*/ 292 h 346"/>
                <a:gd name="T22" fmla="*/ 516 w 1848"/>
                <a:gd name="T23" fmla="*/ 320 h 346"/>
                <a:gd name="T24" fmla="*/ 606 w 1848"/>
                <a:gd name="T25" fmla="*/ 346 h 346"/>
                <a:gd name="T26" fmla="*/ 670 w 1848"/>
                <a:gd name="T27" fmla="*/ 342 h 346"/>
                <a:gd name="T28" fmla="*/ 771 w 1848"/>
                <a:gd name="T29" fmla="*/ 287 h 346"/>
                <a:gd name="T30" fmla="*/ 843 w 1848"/>
                <a:gd name="T31" fmla="*/ 278 h 346"/>
                <a:gd name="T32" fmla="*/ 912 w 1848"/>
                <a:gd name="T33" fmla="*/ 292 h 346"/>
                <a:gd name="T34" fmla="*/ 1004 w 1848"/>
                <a:gd name="T35" fmla="*/ 318 h 346"/>
                <a:gd name="T36" fmla="*/ 1132 w 1848"/>
                <a:gd name="T37" fmla="*/ 320 h 346"/>
                <a:gd name="T38" fmla="*/ 1212 w 1848"/>
                <a:gd name="T39" fmla="*/ 293 h 346"/>
                <a:gd name="T40" fmla="*/ 1353 w 1848"/>
                <a:gd name="T41" fmla="*/ 299 h 346"/>
                <a:gd name="T42" fmla="*/ 1396 w 1848"/>
                <a:gd name="T43" fmla="*/ 282 h 346"/>
                <a:gd name="T44" fmla="*/ 1419 w 1848"/>
                <a:gd name="T45" fmla="*/ 254 h 346"/>
                <a:gd name="T46" fmla="*/ 1496 w 1848"/>
                <a:gd name="T47" fmla="*/ 250 h 346"/>
                <a:gd name="T48" fmla="*/ 1554 w 1848"/>
                <a:gd name="T49" fmla="*/ 236 h 346"/>
                <a:gd name="T50" fmla="*/ 1610 w 1848"/>
                <a:gd name="T51" fmla="*/ 210 h 346"/>
                <a:gd name="T52" fmla="*/ 1694 w 1848"/>
                <a:gd name="T53" fmla="*/ 212 h 346"/>
                <a:gd name="T54" fmla="*/ 1808 w 1848"/>
                <a:gd name="T55" fmla="*/ 202 h 346"/>
                <a:gd name="T56" fmla="*/ 1833 w 1848"/>
                <a:gd name="T57" fmla="*/ 188 h 346"/>
                <a:gd name="T58" fmla="*/ 1848 w 1848"/>
                <a:gd name="T59" fmla="*/ 160 h 346"/>
                <a:gd name="T60" fmla="*/ 1846 w 1848"/>
                <a:gd name="T61" fmla="*/ 124 h 346"/>
                <a:gd name="T62" fmla="*/ 1822 w 1848"/>
                <a:gd name="T63" fmla="*/ 98 h 3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48"/>
                <a:gd name="T97" fmla="*/ 0 h 346"/>
                <a:gd name="T98" fmla="*/ 1848 w 1848"/>
                <a:gd name="T99" fmla="*/ 346 h 3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48" h="346">
                  <a:moveTo>
                    <a:pt x="0" y="14"/>
                  </a:moveTo>
                  <a:lnTo>
                    <a:pt x="174" y="11"/>
                  </a:lnTo>
                  <a:lnTo>
                    <a:pt x="232" y="32"/>
                  </a:lnTo>
                  <a:lnTo>
                    <a:pt x="256" y="26"/>
                  </a:lnTo>
                  <a:lnTo>
                    <a:pt x="292" y="0"/>
                  </a:lnTo>
                  <a:lnTo>
                    <a:pt x="342" y="24"/>
                  </a:lnTo>
                  <a:lnTo>
                    <a:pt x="356" y="50"/>
                  </a:lnTo>
                  <a:lnTo>
                    <a:pt x="408" y="86"/>
                  </a:lnTo>
                  <a:lnTo>
                    <a:pt x="420" y="212"/>
                  </a:lnTo>
                  <a:lnTo>
                    <a:pt x="426" y="256"/>
                  </a:lnTo>
                  <a:lnTo>
                    <a:pt x="450" y="292"/>
                  </a:lnTo>
                  <a:lnTo>
                    <a:pt x="516" y="320"/>
                  </a:lnTo>
                  <a:lnTo>
                    <a:pt x="606" y="346"/>
                  </a:lnTo>
                  <a:lnTo>
                    <a:pt x="670" y="342"/>
                  </a:lnTo>
                  <a:lnTo>
                    <a:pt x="771" y="287"/>
                  </a:lnTo>
                  <a:lnTo>
                    <a:pt x="843" y="278"/>
                  </a:lnTo>
                  <a:lnTo>
                    <a:pt x="912" y="292"/>
                  </a:lnTo>
                  <a:lnTo>
                    <a:pt x="1004" y="318"/>
                  </a:lnTo>
                  <a:lnTo>
                    <a:pt x="1132" y="320"/>
                  </a:lnTo>
                  <a:lnTo>
                    <a:pt x="1212" y="293"/>
                  </a:lnTo>
                  <a:lnTo>
                    <a:pt x="1353" y="299"/>
                  </a:lnTo>
                  <a:lnTo>
                    <a:pt x="1396" y="282"/>
                  </a:lnTo>
                  <a:lnTo>
                    <a:pt x="1419" y="254"/>
                  </a:lnTo>
                  <a:lnTo>
                    <a:pt x="1496" y="250"/>
                  </a:lnTo>
                  <a:lnTo>
                    <a:pt x="1554" y="236"/>
                  </a:lnTo>
                  <a:lnTo>
                    <a:pt x="1610" y="210"/>
                  </a:lnTo>
                  <a:lnTo>
                    <a:pt x="1694" y="212"/>
                  </a:lnTo>
                  <a:lnTo>
                    <a:pt x="1808" y="202"/>
                  </a:lnTo>
                  <a:lnTo>
                    <a:pt x="1833" y="188"/>
                  </a:lnTo>
                  <a:lnTo>
                    <a:pt x="1848" y="160"/>
                  </a:lnTo>
                  <a:lnTo>
                    <a:pt x="1846" y="124"/>
                  </a:lnTo>
                  <a:lnTo>
                    <a:pt x="1822" y="98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2" name="Freeform 101"/>
            <p:cNvSpPr>
              <a:spLocks/>
            </p:cNvSpPr>
            <p:nvPr/>
          </p:nvSpPr>
          <p:spPr bwMode="auto">
            <a:xfrm>
              <a:off x="3498" y="528"/>
              <a:ext cx="364" cy="670"/>
            </a:xfrm>
            <a:custGeom>
              <a:avLst/>
              <a:gdLst>
                <a:gd name="T0" fmla="*/ 0 w 364"/>
                <a:gd name="T1" fmla="*/ 0 h 670"/>
                <a:gd name="T2" fmla="*/ 39 w 364"/>
                <a:gd name="T3" fmla="*/ 117 h 670"/>
                <a:gd name="T4" fmla="*/ 36 w 364"/>
                <a:gd name="T5" fmla="*/ 177 h 670"/>
                <a:gd name="T6" fmla="*/ 12 w 364"/>
                <a:gd name="T7" fmla="*/ 231 h 670"/>
                <a:gd name="T8" fmla="*/ 18 w 364"/>
                <a:gd name="T9" fmla="*/ 315 h 670"/>
                <a:gd name="T10" fmla="*/ 45 w 364"/>
                <a:gd name="T11" fmla="*/ 414 h 670"/>
                <a:gd name="T12" fmla="*/ 106 w 364"/>
                <a:gd name="T13" fmla="*/ 464 h 670"/>
                <a:gd name="T14" fmla="*/ 140 w 364"/>
                <a:gd name="T15" fmla="*/ 520 h 670"/>
                <a:gd name="T16" fmla="*/ 170 w 364"/>
                <a:gd name="T17" fmla="*/ 544 h 670"/>
                <a:gd name="T18" fmla="*/ 204 w 364"/>
                <a:gd name="T19" fmla="*/ 546 h 670"/>
                <a:gd name="T20" fmla="*/ 244 w 364"/>
                <a:gd name="T21" fmla="*/ 532 h 670"/>
                <a:gd name="T22" fmla="*/ 252 w 364"/>
                <a:gd name="T23" fmla="*/ 554 h 670"/>
                <a:gd name="T24" fmla="*/ 246 w 364"/>
                <a:gd name="T25" fmla="*/ 586 h 670"/>
                <a:gd name="T26" fmla="*/ 280 w 364"/>
                <a:gd name="T27" fmla="*/ 648 h 670"/>
                <a:gd name="T28" fmla="*/ 322 w 364"/>
                <a:gd name="T29" fmla="*/ 670 h 670"/>
                <a:gd name="T30" fmla="*/ 364 w 364"/>
                <a:gd name="T31" fmla="*/ 656 h 6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4"/>
                <a:gd name="T49" fmla="*/ 0 h 670"/>
                <a:gd name="T50" fmla="*/ 364 w 364"/>
                <a:gd name="T51" fmla="*/ 670 h 6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4" h="670">
                  <a:moveTo>
                    <a:pt x="0" y="0"/>
                  </a:moveTo>
                  <a:lnTo>
                    <a:pt x="39" y="117"/>
                  </a:lnTo>
                  <a:lnTo>
                    <a:pt x="36" y="177"/>
                  </a:lnTo>
                  <a:lnTo>
                    <a:pt x="12" y="231"/>
                  </a:lnTo>
                  <a:lnTo>
                    <a:pt x="18" y="315"/>
                  </a:lnTo>
                  <a:lnTo>
                    <a:pt x="45" y="414"/>
                  </a:lnTo>
                  <a:lnTo>
                    <a:pt x="106" y="464"/>
                  </a:lnTo>
                  <a:lnTo>
                    <a:pt x="140" y="520"/>
                  </a:lnTo>
                  <a:lnTo>
                    <a:pt x="170" y="544"/>
                  </a:lnTo>
                  <a:lnTo>
                    <a:pt x="204" y="546"/>
                  </a:lnTo>
                  <a:lnTo>
                    <a:pt x="244" y="532"/>
                  </a:lnTo>
                  <a:lnTo>
                    <a:pt x="252" y="554"/>
                  </a:lnTo>
                  <a:lnTo>
                    <a:pt x="246" y="586"/>
                  </a:lnTo>
                  <a:lnTo>
                    <a:pt x="280" y="648"/>
                  </a:lnTo>
                  <a:lnTo>
                    <a:pt x="322" y="670"/>
                  </a:lnTo>
                  <a:lnTo>
                    <a:pt x="364" y="656"/>
                  </a:lnTo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3" name="Freeform 102"/>
            <p:cNvSpPr>
              <a:spLocks/>
            </p:cNvSpPr>
            <p:nvPr/>
          </p:nvSpPr>
          <p:spPr bwMode="auto">
            <a:xfrm>
              <a:off x="711" y="1932"/>
              <a:ext cx="3636" cy="1069"/>
            </a:xfrm>
            <a:custGeom>
              <a:avLst/>
              <a:gdLst>
                <a:gd name="T0" fmla="*/ 66 w 3636"/>
                <a:gd name="T1" fmla="*/ 126 h 1069"/>
                <a:gd name="T2" fmla="*/ 213 w 3636"/>
                <a:gd name="T3" fmla="*/ 195 h 1069"/>
                <a:gd name="T4" fmla="*/ 339 w 3636"/>
                <a:gd name="T5" fmla="*/ 204 h 1069"/>
                <a:gd name="T6" fmla="*/ 405 w 3636"/>
                <a:gd name="T7" fmla="*/ 300 h 1069"/>
                <a:gd name="T8" fmla="*/ 462 w 3636"/>
                <a:gd name="T9" fmla="*/ 468 h 1069"/>
                <a:gd name="T10" fmla="*/ 600 w 3636"/>
                <a:gd name="T11" fmla="*/ 501 h 1069"/>
                <a:gd name="T12" fmla="*/ 771 w 3636"/>
                <a:gd name="T13" fmla="*/ 453 h 1069"/>
                <a:gd name="T14" fmla="*/ 885 w 3636"/>
                <a:gd name="T15" fmla="*/ 453 h 1069"/>
                <a:gd name="T16" fmla="*/ 1008 w 3636"/>
                <a:gd name="T17" fmla="*/ 480 h 1069"/>
                <a:gd name="T18" fmla="*/ 1209 w 3636"/>
                <a:gd name="T19" fmla="*/ 459 h 1069"/>
                <a:gd name="T20" fmla="*/ 1419 w 3636"/>
                <a:gd name="T21" fmla="*/ 423 h 1069"/>
                <a:gd name="T22" fmla="*/ 1587 w 3636"/>
                <a:gd name="T23" fmla="*/ 381 h 1069"/>
                <a:gd name="T24" fmla="*/ 1824 w 3636"/>
                <a:gd name="T25" fmla="*/ 354 h 1069"/>
                <a:gd name="T26" fmla="*/ 1812 w 3636"/>
                <a:gd name="T27" fmla="*/ 261 h 1069"/>
                <a:gd name="T28" fmla="*/ 1902 w 3636"/>
                <a:gd name="T29" fmla="*/ 183 h 1069"/>
                <a:gd name="T30" fmla="*/ 1947 w 3636"/>
                <a:gd name="T31" fmla="*/ 153 h 1069"/>
                <a:gd name="T32" fmla="*/ 1989 w 3636"/>
                <a:gd name="T33" fmla="*/ 78 h 1069"/>
                <a:gd name="T34" fmla="*/ 2112 w 3636"/>
                <a:gd name="T35" fmla="*/ 54 h 1069"/>
                <a:gd name="T36" fmla="*/ 2292 w 3636"/>
                <a:gd name="T37" fmla="*/ 0 h 1069"/>
                <a:gd name="T38" fmla="*/ 2463 w 3636"/>
                <a:gd name="T39" fmla="*/ 87 h 1069"/>
                <a:gd name="T40" fmla="*/ 2499 w 3636"/>
                <a:gd name="T41" fmla="*/ 150 h 1069"/>
                <a:gd name="T42" fmla="*/ 2568 w 3636"/>
                <a:gd name="T43" fmla="*/ 225 h 1069"/>
                <a:gd name="T44" fmla="*/ 2571 w 3636"/>
                <a:gd name="T45" fmla="*/ 312 h 1069"/>
                <a:gd name="T46" fmla="*/ 2676 w 3636"/>
                <a:gd name="T47" fmla="*/ 444 h 1069"/>
                <a:gd name="T48" fmla="*/ 2730 w 3636"/>
                <a:gd name="T49" fmla="*/ 495 h 1069"/>
                <a:gd name="T50" fmla="*/ 2811 w 3636"/>
                <a:gd name="T51" fmla="*/ 498 h 1069"/>
                <a:gd name="T52" fmla="*/ 2860 w 3636"/>
                <a:gd name="T53" fmla="*/ 560 h 1069"/>
                <a:gd name="T54" fmla="*/ 2863 w 3636"/>
                <a:gd name="T55" fmla="*/ 678 h 1069"/>
                <a:gd name="T56" fmla="*/ 2913 w 3636"/>
                <a:gd name="T57" fmla="*/ 701 h 1069"/>
                <a:gd name="T58" fmla="*/ 3018 w 3636"/>
                <a:gd name="T59" fmla="*/ 686 h 1069"/>
                <a:gd name="T60" fmla="*/ 3116 w 3636"/>
                <a:gd name="T61" fmla="*/ 698 h 1069"/>
                <a:gd name="T62" fmla="*/ 3217 w 3636"/>
                <a:gd name="T63" fmla="*/ 672 h 1069"/>
                <a:gd name="T64" fmla="*/ 3298 w 3636"/>
                <a:gd name="T65" fmla="*/ 695 h 1069"/>
                <a:gd name="T66" fmla="*/ 3440 w 3636"/>
                <a:gd name="T67" fmla="*/ 718 h 1069"/>
                <a:gd name="T68" fmla="*/ 3581 w 3636"/>
                <a:gd name="T69" fmla="*/ 732 h 1069"/>
                <a:gd name="T70" fmla="*/ 3625 w 3636"/>
                <a:gd name="T71" fmla="*/ 763 h 1069"/>
                <a:gd name="T72" fmla="*/ 3633 w 3636"/>
                <a:gd name="T73" fmla="*/ 846 h 1069"/>
                <a:gd name="T74" fmla="*/ 3636 w 3636"/>
                <a:gd name="T75" fmla="*/ 949 h 1069"/>
                <a:gd name="T76" fmla="*/ 3578 w 3636"/>
                <a:gd name="T77" fmla="*/ 1069 h 106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36"/>
                <a:gd name="T118" fmla="*/ 0 h 1069"/>
                <a:gd name="T119" fmla="*/ 3636 w 3636"/>
                <a:gd name="T120" fmla="*/ 1069 h 106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36" h="1069">
                  <a:moveTo>
                    <a:pt x="0" y="117"/>
                  </a:moveTo>
                  <a:lnTo>
                    <a:pt x="66" y="126"/>
                  </a:lnTo>
                  <a:lnTo>
                    <a:pt x="156" y="144"/>
                  </a:lnTo>
                  <a:lnTo>
                    <a:pt x="213" y="195"/>
                  </a:lnTo>
                  <a:lnTo>
                    <a:pt x="291" y="171"/>
                  </a:lnTo>
                  <a:lnTo>
                    <a:pt x="339" y="204"/>
                  </a:lnTo>
                  <a:lnTo>
                    <a:pt x="393" y="255"/>
                  </a:lnTo>
                  <a:lnTo>
                    <a:pt x="405" y="300"/>
                  </a:lnTo>
                  <a:lnTo>
                    <a:pt x="408" y="420"/>
                  </a:lnTo>
                  <a:lnTo>
                    <a:pt x="462" y="468"/>
                  </a:lnTo>
                  <a:lnTo>
                    <a:pt x="558" y="504"/>
                  </a:lnTo>
                  <a:lnTo>
                    <a:pt x="600" y="501"/>
                  </a:lnTo>
                  <a:lnTo>
                    <a:pt x="636" y="513"/>
                  </a:lnTo>
                  <a:lnTo>
                    <a:pt x="771" y="453"/>
                  </a:lnTo>
                  <a:lnTo>
                    <a:pt x="843" y="450"/>
                  </a:lnTo>
                  <a:lnTo>
                    <a:pt x="885" y="453"/>
                  </a:lnTo>
                  <a:lnTo>
                    <a:pt x="987" y="486"/>
                  </a:lnTo>
                  <a:lnTo>
                    <a:pt x="1008" y="480"/>
                  </a:lnTo>
                  <a:lnTo>
                    <a:pt x="1140" y="486"/>
                  </a:lnTo>
                  <a:lnTo>
                    <a:pt x="1209" y="459"/>
                  </a:lnTo>
                  <a:lnTo>
                    <a:pt x="1350" y="471"/>
                  </a:lnTo>
                  <a:lnTo>
                    <a:pt x="1419" y="423"/>
                  </a:lnTo>
                  <a:lnTo>
                    <a:pt x="1509" y="420"/>
                  </a:lnTo>
                  <a:lnTo>
                    <a:pt x="1587" y="381"/>
                  </a:lnTo>
                  <a:lnTo>
                    <a:pt x="1647" y="366"/>
                  </a:lnTo>
                  <a:lnTo>
                    <a:pt x="1824" y="354"/>
                  </a:lnTo>
                  <a:lnTo>
                    <a:pt x="1833" y="297"/>
                  </a:lnTo>
                  <a:lnTo>
                    <a:pt x="1812" y="261"/>
                  </a:lnTo>
                  <a:lnTo>
                    <a:pt x="1812" y="237"/>
                  </a:lnTo>
                  <a:lnTo>
                    <a:pt x="1902" y="183"/>
                  </a:lnTo>
                  <a:lnTo>
                    <a:pt x="1929" y="174"/>
                  </a:lnTo>
                  <a:lnTo>
                    <a:pt x="1947" y="153"/>
                  </a:lnTo>
                  <a:lnTo>
                    <a:pt x="1956" y="105"/>
                  </a:lnTo>
                  <a:lnTo>
                    <a:pt x="1989" y="78"/>
                  </a:lnTo>
                  <a:lnTo>
                    <a:pt x="2028" y="48"/>
                  </a:lnTo>
                  <a:lnTo>
                    <a:pt x="2112" y="54"/>
                  </a:lnTo>
                  <a:lnTo>
                    <a:pt x="2220" y="51"/>
                  </a:lnTo>
                  <a:lnTo>
                    <a:pt x="2292" y="0"/>
                  </a:lnTo>
                  <a:lnTo>
                    <a:pt x="2439" y="54"/>
                  </a:lnTo>
                  <a:lnTo>
                    <a:pt x="2463" y="87"/>
                  </a:lnTo>
                  <a:lnTo>
                    <a:pt x="2484" y="135"/>
                  </a:lnTo>
                  <a:lnTo>
                    <a:pt x="2499" y="150"/>
                  </a:lnTo>
                  <a:lnTo>
                    <a:pt x="2535" y="150"/>
                  </a:lnTo>
                  <a:lnTo>
                    <a:pt x="2568" y="225"/>
                  </a:lnTo>
                  <a:lnTo>
                    <a:pt x="2574" y="276"/>
                  </a:lnTo>
                  <a:lnTo>
                    <a:pt x="2571" y="312"/>
                  </a:lnTo>
                  <a:lnTo>
                    <a:pt x="2637" y="426"/>
                  </a:lnTo>
                  <a:lnTo>
                    <a:pt x="2676" y="444"/>
                  </a:lnTo>
                  <a:lnTo>
                    <a:pt x="2721" y="471"/>
                  </a:lnTo>
                  <a:lnTo>
                    <a:pt x="2730" y="495"/>
                  </a:lnTo>
                  <a:lnTo>
                    <a:pt x="2772" y="492"/>
                  </a:lnTo>
                  <a:lnTo>
                    <a:pt x="2811" y="498"/>
                  </a:lnTo>
                  <a:lnTo>
                    <a:pt x="2842" y="521"/>
                  </a:lnTo>
                  <a:lnTo>
                    <a:pt x="2860" y="560"/>
                  </a:lnTo>
                  <a:lnTo>
                    <a:pt x="2854" y="659"/>
                  </a:lnTo>
                  <a:lnTo>
                    <a:pt x="2863" y="678"/>
                  </a:lnTo>
                  <a:lnTo>
                    <a:pt x="2875" y="695"/>
                  </a:lnTo>
                  <a:lnTo>
                    <a:pt x="2913" y="701"/>
                  </a:lnTo>
                  <a:lnTo>
                    <a:pt x="2933" y="695"/>
                  </a:lnTo>
                  <a:lnTo>
                    <a:pt x="3018" y="686"/>
                  </a:lnTo>
                  <a:lnTo>
                    <a:pt x="3083" y="698"/>
                  </a:lnTo>
                  <a:lnTo>
                    <a:pt x="3116" y="698"/>
                  </a:lnTo>
                  <a:lnTo>
                    <a:pt x="3164" y="687"/>
                  </a:lnTo>
                  <a:lnTo>
                    <a:pt x="3217" y="672"/>
                  </a:lnTo>
                  <a:lnTo>
                    <a:pt x="3262" y="678"/>
                  </a:lnTo>
                  <a:lnTo>
                    <a:pt x="3298" y="695"/>
                  </a:lnTo>
                  <a:lnTo>
                    <a:pt x="3367" y="714"/>
                  </a:lnTo>
                  <a:lnTo>
                    <a:pt x="3440" y="718"/>
                  </a:lnTo>
                  <a:lnTo>
                    <a:pt x="3496" y="718"/>
                  </a:lnTo>
                  <a:lnTo>
                    <a:pt x="3581" y="732"/>
                  </a:lnTo>
                  <a:lnTo>
                    <a:pt x="3608" y="745"/>
                  </a:lnTo>
                  <a:lnTo>
                    <a:pt x="3625" y="763"/>
                  </a:lnTo>
                  <a:lnTo>
                    <a:pt x="3633" y="793"/>
                  </a:lnTo>
                  <a:lnTo>
                    <a:pt x="3633" y="846"/>
                  </a:lnTo>
                  <a:lnTo>
                    <a:pt x="3629" y="890"/>
                  </a:lnTo>
                  <a:lnTo>
                    <a:pt x="3636" y="949"/>
                  </a:lnTo>
                  <a:lnTo>
                    <a:pt x="3629" y="977"/>
                  </a:lnTo>
                  <a:lnTo>
                    <a:pt x="3578" y="1069"/>
                  </a:lnTo>
                </a:path>
              </a:pathLst>
            </a:custGeom>
            <a:noFill/>
            <a:ln w="28575" cap="rnd" cmpd="sng">
              <a:solidFill>
                <a:srgbClr val="FF66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4" name="Freeform 103"/>
            <p:cNvSpPr>
              <a:spLocks/>
            </p:cNvSpPr>
            <p:nvPr/>
          </p:nvSpPr>
          <p:spPr bwMode="auto">
            <a:xfrm>
              <a:off x="3242" y="964"/>
              <a:ext cx="1110" cy="647"/>
            </a:xfrm>
            <a:custGeom>
              <a:avLst/>
              <a:gdLst>
                <a:gd name="T0" fmla="*/ 0 w 1110"/>
                <a:gd name="T1" fmla="*/ 227 h 647"/>
                <a:gd name="T2" fmla="*/ 53 w 1110"/>
                <a:gd name="T3" fmla="*/ 230 h 647"/>
                <a:gd name="T4" fmla="*/ 105 w 1110"/>
                <a:gd name="T5" fmla="*/ 253 h 647"/>
                <a:gd name="T6" fmla="*/ 168 w 1110"/>
                <a:gd name="T7" fmla="*/ 191 h 647"/>
                <a:gd name="T8" fmla="*/ 225 w 1110"/>
                <a:gd name="T9" fmla="*/ 214 h 647"/>
                <a:gd name="T10" fmla="*/ 280 w 1110"/>
                <a:gd name="T11" fmla="*/ 266 h 647"/>
                <a:gd name="T12" fmla="*/ 385 w 1110"/>
                <a:gd name="T13" fmla="*/ 299 h 647"/>
                <a:gd name="T14" fmla="*/ 448 w 1110"/>
                <a:gd name="T15" fmla="*/ 305 h 647"/>
                <a:gd name="T16" fmla="*/ 466 w 1110"/>
                <a:gd name="T17" fmla="*/ 326 h 647"/>
                <a:gd name="T18" fmla="*/ 476 w 1110"/>
                <a:gd name="T19" fmla="*/ 348 h 647"/>
                <a:gd name="T20" fmla="*/ 470 w 1110"/>
                <a:gd name="T21" fmla="*/ 386 h 647"/>
                <a:gd name="T22" fmla="*/ 485 w 1110"/>
                <a:gd name="T23" fmla="*/ 401 h 647"/>
                <a:gd name="T24" fmla="*/ 555 w 1110"/>
                <a:gd name="T25" fmla="*/ 425 h 647"/>
                <a:gd name="T26" fmla="*/ 568 w 1110"/>
                <a:gd name="T27" fmla="*/ 442 h 647"/>
                <a:gd name="T28" fmla="*/ 603 w 1110"/>
                <a:gd name="T29" fmla="*/ 514 h 647"/>
                <a:gd name="T30" fmla="*/ 628 w 1110"/>
                <a:gd name="T31" fmla="*/ 533 h 647"/>
                <a:gd name="T32" fmla="*/ 719 w 1110"/>
                <a:gd name="T33" fmla="*/ 543 h 647"/>
                <a:gd name="T34" fmla="*/ 745 w 1110"/>
                <a:gd name="T35" fmla="*/ 549 h 647"/>
                <a:gd name="T36" fmla="*/ 785 w 1110"/>
                <a:gd name="T37" fmla="*/ 571 h 647"/>
                <a:gd name="T38" fmla="*/ 847 w 1110"/>
                <a:gd name="T39" fmla="*/ 604 h 647"/>
                <a:gd name="T40" fmla="*/ 897 w 1110"/>
                <a:gd name="T41" fmla="*/ 630 h 647"/>
                <a:gd name="T42" fmla="*/ 964 w 1110"/>
                <a:gd name="T43" fmla="*/ 647 h 647"/>
                <a:gd name="T44" fmla="*/ 979 w 1110"/>
                <a:gd name="T45" fmla="*/ 644 h 647"/>
                <a:gd name="T46" fmla="*/ 993 w 1110"/>
                <a:gd name="T47" fmla="*/ 635 h 647"/>
                <a:gd name="T48" fmla="*/ 1003 w 1110"/>
                <a:gd name="T49" fmla="*/ 620 h 647"/>
                <a:gd name="T50" fmla="*/ 1001 w 1110"/>
                <a:gd name="T51" fmla="*/ 596 h 647"/>
                <a:gd name="T52" fmla="*/ 985 w 1110"/>
                <a:gd name="T53" fmla="*/ 575 h 647"/>
                <a:gd name="T54" fmla="*/ 977 w 1110"/>
                <a:gd name="T55" fmla="*/ 545 h 647"/>
                <a:gd name="T56" fmla="*/ 978 w 1110"/>
                <a:gd name="T57" fmla="*/ 501 h 647"/>
                <a:gd name="T58" fmla="*/ 1051 w 1110"/>
                <a:gd name="T59" fmla="*/ 374 h 647"/>
                <a:gd name="T60" fmla="*/ 1009 w 1110"/>
                <a:gd name="T61" fmla="*/ 318 h 647"/>
                <a:gd name="T62" fmla="*/ 1028 w 1110"/>
                <a:gd name="T63" fmla="*/ 180 h 647"/>
                <a:gd name="T64" fmla="*/ 1032 w 1110"/>
                <a:gd name="T65" fmla="*/ 118 h 647"/>
                <a:gd name="T66" fmla="*/ 984 w 1110"/>
                <a:gd name="T67" fmla="*/ 94 h 647"/>
                <a:gd name="T68" fmla="*/ 1000 w 1110"/>
                <a:gd name="T69" fmla="*/ 56 h 647"/>
                <a:gd name="T70" fmla="*/ 1038 w 1110"/>
                <a:gd name="T71" fmla="*/ 12 h 647"/>
                <a:gd name="T72" fmla="*/ 1050 w 1110"/>
                <a:gd name="T73" fmla="*/ 0 h 647"/>
                <a:gd name="T74" fmla="*/ 1080 w 1110"/>
                <a:gd name="T75" fmla="*/ 4 h 647"/>
                <a:gd name="T76" fmla="*/ 1092 w 1110"/>
                <a:gd name="T77" fmla="*/ 36 h 647"/>
                <a:gd name="T78" fmla="*/ 1092 w 1110"/>
                <a:gd name="T79" fmla="*/ 72 h 647"/>
                <a:gd name="T80" fmla="*/ 1098 w 1110"/>
                <a:gd name="T81" fmla="*/ 94 h 647"/>
                <a:gd name="T82" fmla="*/ 1110 w 1110"/>
                <a:gd name="T83" fmla="*/ 106 h 64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10"/>
                <a:gd name="T127" fmla="*/ 0 h 647"/>
                <a:gd name="T128" fmla="*/ 1110 w 1110"/>
                <a:gd name="T129" fmla="*/ 647 h 64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10" h="647">
                  <a:moveTo>
                    <a:pt x="0" y="227"/>
                  </a:moveTo>
                  <a:lnTo>
                    <a:pt x="53" y="230"/>
                  </a:lnTo>
                  <a:lnTo>
                    <a:pt x="105" y="253"/>
                  </a:lnTo>
                  <a:lnTo>
                    <a:pt x="168" y="191"/>
                  </a:lnTo>
                  <a:lnTo>
                    <a:pt x="225" y="214"/>
                  </a:lnTo>
                  <a:lnTo>
                    <a:pt x="280" y="266"/>
                  </a:lnTo>
                  <a:lnTo>
                    <a:pt x="385" y="299"/>
                  </a:lnTo>
                  <a:lnTo>
                    <a:pt x="448" y="305"/>
                  </a:lnTo>
                  <a:lnTo>
                    <a:pt x="466" y="326"/>
                  </a:lnTo>
                  <a:lnTo>
                    <a:pt x="476" y="348"/>
                  </a:lnTo>
                  <a:lnTo>
                    <a:pt x="470" y="386"/>
                  </a:lnTo>
                  <a:lnTo>
                    <a:pt x="485" y="401"/>
                  </a:lnTo>
                  <a:lnTo>
                    <a:pt x="555" y="425"/>
                  </a:lnTo>
                  <a:lnTo>
                    <a:pt x="568" y="442"/>
                  </a:lnTo>
                  <a:lnTo>
                    <a:pt x="603" y="514"/>
                  </a:lnTo>
                  <a:lnTo>
                    <a:pt x="628" y="533"/>
                  </a:lnTo>
                  <a:lnTo>
                    <a:pt x="719" y="543"/>
                  </a:lnTo>
                  <a:lnTo>
                    <a:pt x="745" y="549"/>
                  </a:lnTo>
                  <a:lnTo>
                    <a:pt x="785" y="571"/>
                  </a:lnTo>
                  <a:lnTo>
                    <a:pt x="847" y="604"/>
                  </a:lnTo>
                  <a:lnTo>
                    <a:pt x="897" y="630"/>
                  </a:lnTo>
                  <a:lnTo>
                    <a:pt x="964" y="647"/>
                  </a:lnTo>
                  <a:lnTo>
                    <a:pt x="979" y="644"/>
                  </a:lnTo>
                  <a:lnTo>
                    <a:pt x="993" y="635"/>
                  </a:lnTo>
                  <a:lnTo>
                    <a:pt x="1003" y="620"/>
                  </a:lnTo>
                  <a:lnTo>
                    <a:pt x="1001" y="596"/>
                  </a:lnTo>
                  <a:lnTo>
                    <a:pt x="985" y="575"/>
                  </a:lnTo>
                  <a:lnTo>
                    <a:pt x="977" y="545"/>
                  </a:lnTo>
                  <a:lnTo>
                    <a:pt x="978" y="501"/>
                  </a:lnTo>
                  <a:lnTo>
                    <a:pt x="1051" y="374"/>
                  </a:lnTo>
                  <a:lnTo>
                    <a:pt x="1009" y="318"/>
                  </a:lnTo>
                  <a:lnTo>
                    <a:pt x="1028" y="180"/>
                  </a:lnTo>
                  <a:lnTo>
                    <a:pt x="1032" y="118"/>
                  </a:lnTo>
                  <a:lnTo>
                    <a:pt x="984" y="94"/>
                  </a:lnTo>
                  <a:lnTo>
                    <a:pt x="1000" y="56"/>
                  </a:lnTo>
                  <a:lnTo>
                    <a:pt x="1038" y="12"/>
                  </a:lnTo>
                  <a:lnTo>
                    <a:pt x="1050" y="0"/>
                  </a:lnTo>
                  <a:lnTo>
                    <a:pt x="1080" y="4"/>
                  </a:lnTo>
                  <a:lnTo>
                    <a:pt x="1092" y="36"/>
                  </a:lnTo>
                  <a:lnTo>
                    <a:pt x="1092" y="72"/>
                  </a:lnTo>
                  <a:lnTo>
                    <a:pt x="1098" y="94"/>
                  </a:lnTo>
                  <a:lnTo>
                    <a:pt x="1110" y="106"/>
                  </a:lnTo>
                </a:path>
              </a:pathLst>
            </a:custGeom>
            <a:noFill/>
            <a:ln w="28575" cap="rnd" cmpd="sng">
              <a:solidFill>
                <a:srgbClr val="6FFF6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5" name="Line 104"/>
            <p:cNvSpPr>
              <a:spLocks noChangeShapeType="1"/>
            </p:cNvSpPr>
            <p:nvPr/>
          </p:nvSpPr>
          <p:spPr bwMode="auto">
            <a:xfrm>
              <a:off x="1824" y="2964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6" name="Line 105"/>
            <p:cNvSpPr>
              <a:spLocks noChangeShapeType="1"/>
            </p:cNvSpPr>
            <p:nvPr/>
          </p:nvSpPr>
          <p:spPr bwMode="auto">
            <a:xfrm>
              <a:off x="1830" y="3132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7" name="Line 106"/>
            <p:cNvSpPr>
              <a:spLocks noChangeShapeType="1"/>
            </p:cNvSpPr>
            <p:nvPr/>
          </p:nvSpPr>
          <p:spPr bwMode="auto">
            <a:xfrm>
              <a:off x="1830" y="3462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8" name="Line 107"/>
            <p:cNvSpPr>
              <a:spLocks noChangeShapeType="1"/>
            </p:cNvSpPr>
            <p:nvPr/>
          </p:nvSpPr>
          <p:spPr bwMode="auto">
            <a:xfrm>
              <a:off x="1830" y="2802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9" name="Line 108"/>
            <p:cNvSpPr>
              <a:spLocks noChangeShapeType="1"/>
            </p:cNvSpPr>
            <p:nvPr/>
          </p:nvSpPr>
          <p:spPr bwMode="auto">
            <a:xfrm>
              <a:off x="1830" y="3648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0" name="Line 109"/>
            <p:cNvSpPr>
              <a:spLocks noChangeShapeType="1"/>
            </p:cNvSpPr>
            <p:nvPr/>
          </p:nvSpPr>
          <p:spPr bwMode="auto">
            <a:xfrm>
              <a:off x="1830" y="3312"/>
              <a:ext cx="258" cy="0"/>
            </a:xfrm>
            <a:prstGeom prst="line">
              <a:avLst/>
            </a:prstGeom>
            <a:noFill/>
            <a:ln w="57150">
              <a:solidFill>
                <a:srgbClr val="80ADD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1" name="Freeform 110"/>
            <p:cNvSpPr>
              <a:spLocks/>
            </p:cNvSpPr>
            <p:nvPr/>
          </p:nvSpPr>
          <p:spPr bwMode="auto">
            <a:xfrm>
              <a:off x="1841" y="2805"/>
              <a:ext cx="223" cy="1"/>
            </a:xfrm>
            <a:custGeom>
              <a:avLst/>
              <a:gdLst>
                <a:gd name="T0" fmla="*/ 0 w 223"/>
                <a:gd name="T1" fmla="*/ 0 h 1"/>
                <a:gd name="T2" fmla="*/ 223 w 223"/>
                <a:gd name="T3" fmla="*/ 1 h 1"/>
                <a:gd name="T4" fmla="*/ 0 60000 65536"/>
                <a:gd name="T5" fmla="*/ 0 60000 65536"/>
                <a:gd name="T6" fmla="*/ 0 w 223"/>
                <a:gd name="T7" fmla="*/ 0 h 1"/>
                <a:gd name="T8" fmla="*/ 223 w 223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3" h="1">
                  <a:moveTo>
                    <a:pt x="0" y="0"/>
                  </a:moveTo>
                  <a:lnTo>
                    <a:pt x="223" y="1"/>
                  </a:lnTo>
                </a:path>
              </a:pathLst>
            </a:custGeom>
            <a:noFill/>
            <a:ln w="28575" cap="rnd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2" name="Line 111"/>
            <p:cNvSpPr>
              <a:spLocks noChangeShapeType="1"/>
            </p:cNvSpPr>
            <p:nvPr/>
          </p:nvSpPr>
          <p:spPr bwMode="auto">
            <a:xfrm>
              <a:off x="1830" y="3462"/>
              <a:ext cx="258" cy="0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3" name="Line 112"/>
            <p:cNvSpPr>
              <a:spLocks noChangeShapeType="1"/>
            </p:cNvSpPr>
            <p:nvPr/>
          </p:nvSpPr>
          <p:spPr bwMode="auto">
            <a:xfrm>
              <a:off x="1830" y="2964"/>
              <a:ext cx="258" cy="0"/>
            </a:xfrm>
            <a:prstGeom prst="line">
              <a:avLst/>
            </a:prstGeom>
            <a:noFill/>
            <a:ln w="28575" cap="rnd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4" name="Line 113"/>
            <p:cNvSpPr>
              <a:spLocks noChangeShapeType="1"/>
            </p:cNvSpPr>
            <p:nvPr/>
          </p:nvSpPr>
          <p:spPr bwMode="auto">
            <a:xfrm>
              <a:off x="1830" y="3648"/>
              <a:ext cx="258" cy="0"/>
            </a:xfrm>
            <a:prstGeom prst="line">
              <a:avLst/>
            </a:prstGeom>
            <a:noFill/>
            <a:ln w="28575" cap="rnd">
              <a:solidFill>
                <a:srgbClr val="6FFF6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5" name="Freeform 114"/>
            <p:cNvSpPr>
              <a:spLocks/>
            </p:cNvSpPr>
            <p:nvPr/>
          </p:nvSpPr>
          <p:spPr bwMode="auto">
            <a:xfrm>
              <a:off x="1851" y="3313"/>
              <a:ext cx="225" cy="2"/>
            </a:xfrm>
            <a:custGeom>
              <a:avLst/>
              <a:gdLst>
                <a:gd name="T0" fmla="*/ 0 w 225"/>
                <a:gd name="T1" fmla="*/ 2 h 2"/>
                <a:gd name="T2" fmla="*/ 225 w 225"/>
                <a:gd name="T3" fmla="*/ 0 h 2"/>
                <a:gd name="T4" fmla="*/ 0 60000 65536"/>
                <a:gd name="T5" fmla="*/ 0 60000 65536"/>
                <a:gd name="T6" fmla="*/ 0 w 225"/>
                <a:gd name="T7" fmla="*/ 0 h 2"/>
                <a:gd name="T8" fmla="*/ 225 w 225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5" h="2">
                  <a:moveTo>
                    <a:pt x="0" y="2"/>
                  </a:moveTo>
                  <a:lnTo>
                    <a:pt x="225" y="0"/>
                  </a:lnTo>
                </a:path>
              </a:pathLst>
            </a:custGeom>
            <a:noFill/>
            <a:ln w="28575" cap="rnd" cmpd="sng">
              <a:solidFill>
                <a:srgbClr val="FF66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" name="Line 115"/>
            <p:cNvSpPr>
              <a:spLocks noChangeShapeType="1"/>
            </p:cNvSpPr>
            <p:nvPr/>
          </p:nvSpPr>
          <p:spPr bwMode="auto">
            <a:xfrm>
              <a:off x="1830" y="3132"/>
              <a:ext cx="258" cy="0"/>
            </a:xfrm>
            <a:prstGeom prst="line">
              <a:avLst/>
            </a:prstGeom>
            <a:noFill/>
            <a:ln w="28575" cap="rnd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7" name="Freeform 116"/>
            <p:cNvSpPr>
              <a:spLocks/>
            </p:cNvSpPr>
            <p:nvPr/>
          </p:nvSpPr>
          <p:spPr bwMode="auto">
            <a:xfrm>
              <a:off x="1068" y="2078"/>
              <a:ext cx="337" cy="126"/>
            </a:xfrm>
            <a:custGeom>
              <a:avLst/>
              <a:gdLst>
                <a:gd name="T0" fmla="*/ 7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7 w 2253"/>
                <a:gd name="T7" fmla="*/ 1 h 995"/>
                <a:gd name="T8" fmla="*/ 7 w 2253"/>
                <a:gd name="T9" fmla="*/ 1 h 995"/>
                <a:gd name="T10" fmla="*/ 6 w 2253"/>
                <a:gd name="T11" fmla="*/ 1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4 w 2253"/>
                <a:gd name="T19" fmla="*/ 0 h 995"/>
                <a:gd name="T20" fmla="*/ 4 w 2253"/>
                <a:gd name="T21" fmla="*/ 0 h 995"/>
                <a:gd name="T22" fmla="*/ 4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1 h 995"/>
                <a:gd name="T30" fmla="*/ 3 w 2253"/>
                <a:gd name="T31" fmla="*/ 1 h 995"/>
                <a:gd name="T32" fmla="*/ 3 w 2253"/>
                <a:gd name="T33" fmla="*/ 1 h 995"/>
                <a:gd name="T34" fmla="*/ 3 w 2253"/>
                <a:gd name="T35" fmla="*/ 1 h 995"/>
                <a:gd name="T36" fmla="*/ 2 w 2253"/>
                <a:gd name="T37" fmla="*/ 1 h 995"/>
                <a:gd name="T38" fmla="*/ 2 w 2253"/>
                <a:gd name="T39" fmla="*/ 1 h 995"/>
                <a:gd name="T40" fmla="*/ 2 w 2253"/>
                <a:gd name="T41" fmla="*/ 1 h 995"/>
                <a:gd name="T42" fmla="*/ 2 w 2253"/>
                <a:gd name="T43" fmla="*/ 1 h 995"/>
                <a:gd name="T44" fmla="*/ 2 w 2253"/>
                <a:gd name="T45" fmla="*/ 1 h 995"/>
                <a:gd name="T46" fmla="*/ 2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1 h 995"/>
                <a:gd name="T54" fmla="*/ 0 w 2253"/>
                <a:gd name="T55" fmla="*/ 1 h 995"/>
                <a:gd name="T56" fmla="*/ 0 w 2253"/>
                <a:gd name="T57" fmla="*/ 1 h 995"/>
                <a:gd name="T58" fmla="*/ 0 w 2253"/>
                <a:gd name="T59" fmla="*/ 1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2 h 995"/>
                <a:gd name="T68" fmla="*/ 0 w 2253"/>
                <a:gd name="T69" fmla="*/ 2 h 995"/>
                <a:gd name="T70" fmla="*/ 0 w 2253"/>
                <a:gd name="T71" fmla="*/ 2 h 995"/>
                <a:gd name="T72" fmla="*/ 1 w 2253"/>
                <a:gd name="T73" fmla="*/ 2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2 h 995"/>
                <a:gd name="T82" fmla="*/ 2 w 2253"/>
                <a:gd name="T83" fmla="*/ 2 h 995"/>
                <a:gd name="T84" fmla="*/ 2 w 2253"/>
                <a:gd name="T85" fmla="*/ 2 h 995"/>
                <a:gd name="T86" fmla="*/ 2 w 2253"/>
                <a:gd name="T87" fmla="*/ 2 h 995"/>
                <a:gd name="T88" fmla="*/ 3 w 2253"/>
                <a:gd name="T89" fmla="*/ 2 h 995"/>
                <a:gd name="T90" fmla="*/ 3 w 2253"/>
                <a:gd name="T91" fmla="*/ 2 h 995"/>
                <a:gd name="T92" fmla="*/ 3 w 2253"/>
                <a:gd name="T93" fmla="*/ 2 h 995"/>
                <a:gd name="T94" fmla="*/ 3 w 2253"/>
                <a:gd name="T95" fmla="*/ 2 h 995"/>
                <a:gd name="T96" fmla="*/ 3 w 2253"/>
                <a:gd name="T97" fmla="*/ 2 h 995"/>
                <a:gd name="T98" fmla="*/ 3 w 2253"/>
                <a:gd name="T99" fmla="*/ 2 h 995"/>
                <a:gd name="T100" fmla="*/ 3 w 2253"/>
                <a:gd name="T101" fmla="*/ 2 h 995"/>
                <a:gd name="T102" fmla="*/ 3 w 2253"/>
                <a:gd name="T103" fmla="*/ 2 h 995"/>
                <a:gd name="T104" fmla="*/ 4 w 2253"/>
                <a:gd name="T105" fmla="*/ 2 h 995"/>
                <a:gd name="T106" fmla="*/ 4 w 2253"/>
                <a:gd name="T107" fmla="*/ 2 h 995"/>
                <a:gd name="T108" fmla="*/ 5 w 2253"/>
                <a:gd name="T109" fmla="*/ 2 h 995"/>
                <a:gd name="T110" fmla="*/ 6 w 2253"/>
                <a:gd name="T111" fmla="*/ 2 h 995"/>
                <a:gd name="T112" fmla="*/ 6 w 2253"/>
                <a:gd name="T113" fmla="*/ 1 h 995"/>
                <a:gd name="T114" fmla="*/ 7 w 2253"/>
                <a:gd name="T115" fmla="*/ 1 h 995"/>
                <a:gd name="T116" fmla="*/ 7 w 2253"/>
                <a:gd name="T117" fmla="*/ 1 h 995"/>
                <a:gd name="T118" fmla="*/ 7 w 2253"/>
                <a:gd name="T119" fmla="*/ 1 h 995"/>
                <a:gd name="T120" fmla="*/ 7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7282B4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8" name="Freeform 117"/>
            <p:cNvSpPr>
              <a:spLocks/>
            </p:cNvSpPr>
            <p:nvPr/>
          </p:nvSpPr>
          <p:spPr bwMode="auto">
            <a:xfrm>
              <a:off x="1386" y="2342"/>
              <a:ext cx="90" cy="108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7" y="0"/>
                </a:cxn>
                <a:cxn ang="0">
                  <a:pos x="77" y="84"/>
                </a:cxn>
                <a:cxn ang="0">
                  <a:pos x="30" y="99"/>
                </a:cxn>
                <a:cxn ang="0">
                  <a:pos x="0" y="18"/>
                </a:cxn>
              </a:cxnLst>
              <a:rect l="0" t="0" r="r" b="b"/>
              <a:pathLst>
                <a:path w="77" h="99">
                  <a:moveTo>
                    <a:pt x="0" y="18"/>
                  </a:moveTo>
                  <a:lnTo>
                    <a:pt x="47" y="0"/>
                  </a:lnTo>
                  <a:lnTo>
                    <a:pt x="77" y="84"/>
                  </a:lnTo>
                  <a:lnTo>
                    <a:pt x="30" y="99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9" name="Freeform 118"/>
            <p:cNvSpPr>
              <a:spLocks/>
            </p:cNvSpPr>
            <p:nvPr/>
          </p:nvSpPr>
          <p:spPr bwMode="auto">
            <a:xfrm>
              <a:off x="711" y="2079"/>
              <a:ext cx="689" cy="359"/>
            </a:xfrm>
            <a:custGeom>
              <a:avLst/>
              <a:gdLst>
                <a:gd name="T0" fmla="*/ 0 w 689"/>
                <a:gd name="T1" fmla="*/ 0 h 359"/>
                <a:gd name="T2" fmla="*/ 138 w 689"/>
                <a:gd name="T3" fmla="*/ 12 h 359"/>
                <a:gd name="T4" fmla="*/ 177 w 689"/>
                <a:gd name="T5" fmla="*/ 30 h 359"/>
                <a:gd name="T6" fmla="*/ 219 w 689"/>
                <a:gd name="T7" fmla="*/ 47 h 359"/>
                <a:gd name="T8" fmla="*/ 273 w 689"/>
                <a:gd name="T9" fmla="*/ 15 h 359"/>
                <a:gd name="T10" fmla="*/ 303 w 689"/>
                <a:gd name="T11" fmla="*/ 27 h 359"/>
                <a:gd name="T12" fmla="*/ 353 w 689"/>
                <a:gd name="T13" fmla="*/ 61 h 359"/>
                <a:gd name="T14" fmla="*/ 405 w 689"/>
                <a:gd name="T15" fmla="*/ 107 h 359"/>
                <a:gd name="T16" fmla="*/ 411 w 689"/>
                <a:gd name="T17" fmla="*/ 225 h 359"/>
                <a:gd name="T18" fmla="*/ 419 w 689"/>
                <a:gd name="T19" fmla="*/ 277 h 359"/>
                <a:gd name="T20" fmla="*/ 453 w 689"/>
                <a:gd name="T21" fmla="*/ 315 h 359"/>
                <a:gd name="T22" fmla="*/ 486 w 689"/>
                <a:gd name="T23" fmla="*/ 324 h 359"/>
                <a:gd name="T24" fmla="*/ 531 w 689"/>
                <a:gd name="T25" fmla="*/ 341 h 359"/>
                <a:gd name="T26" fmla="*/ 585 w 689"/>
                <a:gd name="T27" fmla="*/ 351 h 359"/>
                <a:gd name="T28" fmla="*/ 623 w 689"/>
                <a:gd name="T29" fmla="*/ 359 h 359"/>
                <a:gd name="T30" fmla="*/ 647 w 689"/>
                <a:gd name="T31" fmla="*/ 357 h 359"/>
                <a:gd name="T32" fmla="*/ 689 w 689"/>
                <a:gd name="T33" fmla="*/ 335 h 3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9"/>
                <a:gd name="T52" fmla="*/ 0 h 359"/>
                <a:gd name="T53" fmla="*/ 689 w 689"/>
                <a:gd name="T54" fmla="*/ 359 h 3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9" h="359">
                  <a:moveTo>
                    <a:pt x="0" y="0"/>
                  </a:moveTo>
                  <a:lnTo>
                    <a:pt x="138" y="12"/>
                  </a:lnTo>
                  <a:lnTo>
                    <a:pt x="177" y="30"/>
                  </a:lnTo>
                  <a:lnTo>
                    <a:pt x="219" y="47"/>
                  </a:lnTo>
                  <a:lnTo>
                    <a:pt x="273" y="15"/>
                  </a:lnTo>
                  <a:lnTo>
                    <a:pt x="303" y="27"/>
                  </a:lnTo>
                  <a:lnTo>
                    <a:pt x="353" y="61"/>
                  </a:lnTo>
                  <a:lnTo>
                    <a:pt x="405" y="107"/>
                  </a:lnTo>
                  <a:lnTo>
                    <a:pt x="411" y="225"/>
                  </a:lnTo>
                  <a:lnTo>
                    <a:pt x="419" y="277"/>
                  </a:lnTo>
                  <a:lnTo>
                    <a:pt x="453" y="315"/>
                  </a:lnTo>
                  <a:lnTo>
                    <a:pt x="486" y="324"/>
                  </a:lnTo>
                  <a:lnTo>
                    <a:pt x="531" y="341"/>
                  </a:lnTo>
                  <a:lnTo>
                    <a:pt x="585" y="351"/>
                  </a:lnTo>
                  <a:lnTo>
                    <a:pt x="623" y="359"/>
                  </a:lnTo>
                  <a:lnTo>
                    <a:pt x="647" y="357"/>
                  </a:lnTo>
                  <a:lnTo>
                    <a:pt x="689" y="335"/>
                  </a:lnTo>
                </a:path>
              </a:pathLst>
            </a:custGeom>
            <a:noFill/>
            <a:ln w="28575" cap="rnd" cmpd="sng">
              <a:solidFill>
                <a:srgbClr val="FFFF66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0" name="Freeform 119"/>
            <p:cNvSpPr>
              <a:spLocks/>
            </p:cNvSpPr>
            <p:nvPr/>
          </p:nvSpPr>
          <p:spPr bwMode="auto">
            <a:xfrm>
              <a:off x="1862" y="2806"/>
              <a:ext cx="228" cy="1"/>
            </a:xfrm>
            <a:custGeom>
              <a:avLst/>
              <a:gdLst>
                <a:gd name="T0" fmla="*/ 0 w 228"/>
                <a:gd name="T1" fmla="*/ 0 h 1"/>
                <a:gd name="T2" fmla="*/ 228 w 228"/>
                <a:gd name="T3" fmla="*/ 0 h 1"/>
                <a:gd name="T4" fmla="*/ 0 60000 65536"/>
                <a:gd name="T5" fmla="*/ 0 60000 65536"/>
                <a:gd name="T6" fmla="*/ 0 w 228"/>
                <a:gd name="T7" fmla="*/ 0 h 1"/>
                <a:gd name="T8" fmla="*/ 228 w 22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8" h="1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noFill/>
            <a:ln w="28575" cap="rnd" cmpd="sng">
              <a:solidFill>
                <a:srgbClr val="FFFF66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1" name="Rectangle 120"/>
            <p:cNvSpPr>
              <a:spLocks noChangeArrowheads="1"/>
            </p:cNvSpPr>
            <p:nvPr/>
          </p:nvSpPr>
          <p:spPr bwMode="auto">
            <a:xfrm>
              <a:off x="1708" y="2368"/>
              <a:ext cx="61" cy="93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2" name="Rectangle 121"/>
            <p:cNvSpPr>
              <a:spLocks noChangeArrowheads="1"/>
            </p:cNvSpPr>
            <p:nvPr/>
          </p:nvSpPr>
          <p:spPr bwMode="auto">
            <a:xfrm>
              <a:off x="1898" y="2353"/>
              <a:ext cx="62" cy="95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3" name="Rectangle 122"/>
            <p:cNvSpPr>
              <a:spLocks noChangeArrowheads="1"/>
            </p:cNvSpPr>
            <p:nvPr/>
          </p:nvSpPr>
          <p:spPr bwMode="auto">
            <a:xfrm>
              <a:off x="2374" y="2269"/>
              <a:ext cx="58" cy="96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4" name="Freeform 123"/>
            <p:cNvSpPr>
              <a:spLocks/>
            </p:cNvSpPr>
            <p:nvPr/>
          </p:nvSpPr>
          <p:spPr bwMode="auto">
            <a:xfrm rot="-20009165">
              <a:off x="2139" y="1875"/>
              <a:ext cx="106" cy="106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5" name="Freeform 124"/>
            <p:cNvSpPr>
              <a:spLocks/>
            </p:cNvSpPr>
            <p:nvPr/>
          </p:nvSpPr>
          <p:spPr bwMode="auto">
            <a:xfrm>
              <a:off x="3180" y="1264"/>
              <a:ext cx="322" cy="111"/>
            </a:xfrm>
            <a:custGeom>
              <a:avLst/>
              <a:gdLst>
                <a:gd name="T0" fmla="*/ 6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6 w 2253"/>
                <a:gd name="T7" fmla="*/ 1 h 995"/>
                <a:gd name="T8" fmla="*/ 6 w 2253"/>
                <a:gd name="T9" fmla="*/ 0 h 995"/>
                <a:gd name="T10" fmla="*/ 5 w 2253"/>
                <a:gd name="T11" fmla="*/ 0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3 w 2253"/>
                <a:gd name="T19" fmla="*/ 0 h 995"/>
                <a:gd name="T20" fmla="*/ 3 w 2253"/>
                <a:gd name="T21" fmla="*/ 0 h 995"/>
                <a:gd name="T22" fmla="*/ 3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0 h 995"/>
                <a:gd name="T30" fmla="*/ 3 w 2253"/>
                <a:gd name="T31" fmla="*/ 0 h 995"/>
                <a:gd name="T32" fmla="*/ 3 w 2253"/>
                <a:gd name="T33" fmla="*/ 0 h 995"/>
                <a:gd name="T34" fmla="*/ 2 w 2253"/>
                <a:gd name="T35" fmla="*/ 0 h 995"/>
                <a:gd name="T36" fmla="*/ 2 w 2253"/>
                <a:gd name="T37" fmla="*/ 0 h 995"/>
                <a:gd name="T38" fmla="*/ 2 w 2253"/>
                <a:gd name="T39" fmla="*/ 0 h 995"/>
                <a:gd name="T40" fmla="*/ 1 w 2253"/>
                <a:gd name="T41" fmla="*/ 0 h 995"/>
                <a:gd name="T42" fmla="*/ 1 w 2253"/>
                <a:gd name="T43" fmla="*/ 1 h 995"/>
                <a:gd name="T44" fmla="*/ 2 w 2253"/>
                <a:gd name="T45" fmla="*/ 1 h 995"/>
                <a:gd name="T46" fmla="*/ 1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0 h 995"/>
                <a:gd name="T54" fmla="*/ 0 w 2253"/>
                <a:gd name="T55" fmla="*/ 0 h 995"/>
                <a:gd name="T56" fmla="*/ 0 w 2253"/>
                <a:gd name="T57" fmla="*/ 0 h 995"/>
                <a:gd name="T58" fmla="*/ 0 w 2253"/>
                <a:gd name="T59" fmla="*/ 0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1 h 995"/>
                <a:gd name="T68" fmla="*/ 0 w 2253"/>
                <a:gd name="T69" fmla="*/ 1 h 995"/>
                <a:gd name="T70" fmla="*/ 0 w 2253"/>
                <a:gd name="T71" fmla="*/ 1 h 995"/>
                <a:gd name="T72" fmla="*/ 1 w 2253"/>
                <a:gd name="T73" fmla="*/ 1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1 h 995"/>
                <a:gd name="T82" fmla="*/ 2 w 2253"/>
                <a:gd name="T83" fmla="*/ 1 h 995"/>
                <a:gd name="T84" fmla="*/ 2 w 2253"/>
                <a:gd name="T85" fmla="*/ 1 h 995"/>
                <a:gd name="T86" fmla="*/ 2 w 2253"/>
                <a:gd name="T87" fmla="*/ 1 h 995"/>
                <a:gd name="T88" fmla="*/ 2 w 2253"/>
                <a:gd name="T89" fmla="*/ 1 h 995"/>
                <a:gd name="T90" fmla="*/ 3 w 2253"/>
                <a:gd name="T91" fmla="*/ 1 h 995"/>
                <a:gd name="T92" fmla="*/ 3 w 2253"/>
                <a:gd name="T93" fmla="*/ 1 h 995"/>
                <a:gd name="T94" fmla="*/ 3 w 2253"/>
                <a:gd name="T95" fmla="*/ 1 h 995"/>
                <a:gd name="T96" fmla="*/ 3 w 2253"/>
                <a:gd name="T97" fmla="*/ 1 h 995"/>
                <a:gd name="T98" fmla="*/ 3 w 2253"/>
                <a:gd name="T99" fmla="*/ 1 h 995"/>
                <a:gd name="T100" fmla="*/ 3 w 2253"/>
                <a:gd name="T101" fmla="*/ 1 h 995"/>
                <a:gd name="T102" fmla="*/ 3 w 2253"/>
                <a:gd name="T103" fmla="*/ 1 h 995"/>
                <a:gd name="T104" fmla="*/ 3 w 2253"/>
                <a:gd name="T105" fmla="*/ 1 h 995"/>
                <a:gd name="T106" fmla="*/ 3 w 2253"/>
                <a:gd name="T107" fmla="*/ 1 h 995"/>
                <a:gd name="T108" fmla="*/ 4 w 2253"/>
                <a:gd name="T109" fmla="*/ 1 h 995"/>
                <a:gd name="T110" fmla="*/ 5 w 2253"/>
                <a:gd name="T111" fmla="*/ 1 h 995"/>
                <a:gd name="T112" fmla="*/ 6 w 2253"/>
                <a:gd name="T113" fmla="*/ 1 h 995"/>
                <a:gd name="T114" fmla="*/ 6 w 2253"/>
                <a:gd name="T115" fmla="*/ 1 h 995"/>
                <a:gd name="T116" fmla="*/ 6 w 2253"/>
                <a:gd name="T117" fmla="*/ 1 h 995"/>
                <a:gd name="T118" fmla="*/ 7 w 2253"/>
                <a:gd name="T119" fmla="*/ 1 h 995"/>
                <a:gd name="T120" fmla="*/ 6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84C8BB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" name="Freeform 125"/>
            <p:cNvSpPr>
              <a:spLocks/>
            </p:cNvSpPr>
            <p:nvPr/>
          </p:nvSpPr>
          <p:spPr bwMode="auto">
            <a:xfrm>
              <a:off x="4123" y="1254"/>
              <a:ext cx="322" cy="111"/>
            </a:xfrm>
            <a:custGeom>
              <a:avLst/>
              <a:gdLst>
                <a:gd name="T0" fmla="*/ 6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6 w 2253"/>
                <a:gd name="T7" fmla="*/ 1 h 995"/>
                <a:gd name="T8" fmla="*/ 6 w 2253"/>
                <a:gd name="T9" fmla="*/ 0 h 995"/>
                <a:gd name="T10" fmla="*/ 5 w 2253"/>
                <a:gd name="T11" fmla="*/ 0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3 w 2253"/>
                <a:gd name="T19" fmla="*/ 0 h 995"/>
                <a:gd name="T20" fmla="*/ 3 w 2253"/>
                <a:gd name="T21" fmla="*/ 0 h 995"/>
                <a:gd name="T22" fmla="*/ 3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0 h 995"/>
                <a:gd name="T30" fmla="*/ 3 w 2253"/>
                <a:gd name="T31" fmla="*/ 0 h 995"/>
                <a:gd name="T32" fmla="*/ 3 w 2253"/>
                <a:gd name="T33" fmla="*/ 0 h 995"/>
                <a:gd name="T34" fmla="*/ 2 w 2253"/>
                <a:gd name="T35" fmla="*/ 0 h 995"/>
                <a:gd name="T36" fmla="*/ 2 w 2253"/>
                <a:gd name="T37" fmla="*/ 0 h 995"/>
                <a:gd name="T38" fmla="*/ 2 w 2253"/>
                <a:gd name="T39" fmla="*/ 0 h 995"/>
                <a:gd name="T40" fmla="*/ 1 w 2253"/>
                <a:gd name="T41" fmla="*/ 0 h 995"/>
                <a:gd name="T42" fmla="*/ 1 w 2253"/>
                <a:gd name="T43" fmla="*/ 1 h 995"/>
                <a:gd name="T44" fmla="*/ 2 w 2253"/>
                <a:gd name="T45" fmla="*/ 1 h 995"/>
                <a:gd name="T46" fmla="*/ 1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0 h 995"/>
                <a:gd name="T54" fmla="*/ 0 w 2253"/>
                <a:gd name="T55" fmla="*/ 0 h 995"/>
                <a:gd name="T56" fmla="*/ 0 w 2253"/>
                <a:gd name="T57" fmla="*/ 0 h 995"/>
                <a:gd name="T58" fmla="*/ 0 w 2253"/>
                <a:gd name="T59" fmla="*/ 0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1 h 995"/>
                <a:gd name="T68" fmla="*/ 0 w 2253"/>
                <a:gd name="T69" fmla="*/ 1 h 995"/>
                <a:gd name="T70" fmla="*/ 0 w 2253"/>
                <a:gd name="T71" fmla="*/ 1 h 995"/>
                <a:gd name="T72" fmla="*/ 1 w 2253"/>
                <a:gd name="T73" fmla="*/ 1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1 h 995"/>
                <a:gd name="T82" fmla="*/ 2 w 2253"/>
                <a:gd name="T83" fmla="*/ 1 h 995"/>
                <a:gd name="T84" fmla="*/ 2 w 2253"/>
                <a:gd name="T85" fmla="*/ 1 h 995"/>
                <a:gd name="T86" fmla="*/ 2 w 2253"/>
                <a:gd name="T87" fmla="*/ 1 h 995"/>
                <a:gd name="T88" fmla="*/ 2 w 2253"/>
                <a:gd name="T89" fmla="*/ 1 h 995"/>
                <a:gd name="T90" fmla="*/ 3 w 2253"/>
                <a:gd name="T91" fmla="*/ 1 h 995"/>
                <a:gd name="T92" fmla="*/ 3 w 2253"/>
                <a:gd name="T93" fmla="*/ 1 h 995"/>
                <a:gd name="T94" fmla="*/ 3 w 2253"/>
                <a:gd name="T95" fmla="*/ 1 h 995"/>
                <a:gd name="T96" fmla="*/ 3 w 2253"/>
                <a:gd name="T97" fmla="*/ 1 h 995"/>
                <a:gd name="T98" fmla="*/ 3 w 2253"/>
                <a:gd name="T99" fmla="*/ 1 h 995"/>
                <a:gd name="T100" fmla="*/ 3 w 2253"/>
                <a:gd name="T101" fmla="*/ 1 h 995"/>
                <a:gd name="T102" fmla="*/ 3 w 2253"/>
                <a:gd name="T103" fmla="*/ 1 h 995"/>
                <a:gd name="T104" fmla="*/ 3 w 2253"/>
                <a:gd name="T105" fmla="*/ 1 h 995"/>
                <a:gd name="T106" fmla="*/ 3 w 2253"/>
                <a:gd name="T107" fmla="*/ 1 h 995"/>
                <a:gd name="T108" fmla="*/ 4 w 2253"/>
                <a:gd name="T109" fmla="*/ 1 h 995"/>
                <a:gd name="T110" fmla="*/ 5 w 2253"/>
                <a:gd name="T111" fmla="*/ 1 h 995"/>
                <a:gd name="T112" fmla="*/ 6 w 2253"/>
                <a:gd name="T113" fmla="*/ 1 h 995"/>
                <a:gd name="T114" fmla="*/ 6 w 2253"/>
                <a:gd name="T115" fmla="*/ 1 h 995"/>
                <a:gd name="T116" fmla="*/ 6 w 2253"/>
                <a:gd name="T117" fmla="*/ 1 h 995"/>
                <a:gd name="T118" fmla="*/ 7 w 2253"/>
                <a:gd name="T119" fmla="*/ 1 h 995"/>
                <a:gd name="T120" fmla="*/ 6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84C8BB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" name="Freeform 126"/>
            <p:cNvSpPr>
              <a:spLocks/>
            </p:cNvSpPr>
            <p:nvPr/>
          </p:nvSpPr>
          <p:spPr bwMode="auto">
            <a:xfrm>
              <a:off x="4138" y="1607"/>
              <a:ext cx="667" cy="486"/>
            </a:xfrm>
            <a:custGeom>
              <a:avLst/>
              <a:gdLst>
                <a:gd name="T0" fmla="*/ 62 w 720"/>
                <a:gd name="T1" fmla="*/ 0 h 528"/>
                <a:gd name="T2" fmla="*/ 65 w 720"/>
                <a:gd name="T3" fmla="*/ 31 h 528"/>
                <a:gd name="T4" fmla="*/ 53 w 720"/>
                <a:gd name="T5" fmla="*/ 42 h 528"/>
                <a:gd name="T6" fmla="*/ 15 w 720"/>
                <a:gd name="T7" fmla="*/ 39 h 528"/>
                <a:gd name="T8" fmla="*/ 4 w 720"/>
                <a:gd name="T9" fmla="*/ 50 h 528"/>
                <a:gd name="T10" fmla="*/ 0 w 720"/>
                <a:gd name="T11" fmla="*/ 69 h 528"/>
                <a:gd name="T12" fmla="*/ 4 w 720"/>
                <a:gd name="T13" fmla="*/ 83 h 528"/>
                <a:gd name="T14" fmla="*/ 18 w 720"/>
                <a:gd name="T15" fmla="*/ 98 h 528"/>
                <a:gd name="T16" fmla="*/ 24 w 720"/>
                <a:gd name="T17" fmla="*/ 106 h 528"/>
                <a:gd name="T18" fmla="*/ 40 w 720"/>
                <a:gd name="T19" fmla="*/ 108 h 528"/>
                <a:gd name="T20" fmla="*/ 51 w 720"/>
                <a:gd name="T21" fmla="*/ 121 h 528"/>
                <a:gd name="T22" fmla="*/ 75 w 720"/>
                <a:gd name="T23" fmla="*/ 121 h 528"/>
                <a:gd name="T24" fmla="*/ 102 w 720"/>
                <a:gd name="T25" fmla="*/ 128 h 528"/>
                <a:gd name="T26" fmla="*/ 121 w 720"/>
                <a:gd name="T27" fmla="*/ 137 h 528"/>
                <a:gd name="T28" fmla="*/ 142 w 720"/>
                <a:gd name="T29" fmla="*/ 133 h 528"/>
                <a:gd name="T30" fmla="*/ 173 w 720"/>
                <a:gd name="T31" fmla="*/ 155 h 528"/>
                <a:gd name="T32" fmla="*/ 194 w 720"/>
                <a:gd name="T33" fmla="*/ 178 h 528"/>
                <a:gd name="T34" fmla="*/ 204 w 720"/>
                <a:gd name="T35" fmla="*/ 193 h 528"/>
                <a:gd name="T36" fmla="*/ 220 w 720"/>
                <a:gd name="T37" fmla="*/ 201 h 528"/>
                <a:gd name="T38" fmla="*/ 233 w 720"/>
                <a:gd name="T39" fmla="*/ 209 h 528"/>
                <a:gd name="T40" fmla="*/ 275 w 720"/>
                <a:gd name="T41" fmla="*/ 212 h 528"/>
                <a:gd name="T42" fmla="*/ 297 w 720"/>
                <a:gd name="T43" fmla="*/ 204 h 528"/>
                <a:gd name="T44" fmla="*/ 315 w 720"/>
                <a:gd name="T45" fmla="*/ 212 h 528"/>
                <a:gd name="T46" fmla="*/ 320 w 720"/>
                <a:gd name="T47" fmla="*/ 226 h 528"/>
                <a:gd name="T48" fmla="*/ 326 w 720"/>
                <a:gd name="T49" fmla="*/ 241 h 528"/>
                <a:gd name="T50" fmla="*/ 340 w 720"/>
                <a:gd name="T51" fmla="*/ 292 h 528"/>
                <a:gd name="T52" fmla="*/ 344 w 720"/>
                <a:gd name="T53" fmla="*/ 312 h 528"/>
                <a:gd name="T54" fmla="*/ 359 w 720"/>
                <a:gd name="T55" fmla="*/ 332 h 528"/>
                <a:gd name="T56" fmla="*/ 384 w 720"/>
                <a:gd name="T57" fmla="*/ 345 h 528"/>
                <a:gd name="T58" fmla="*/ 420 w 720"/>
                <a:gd name="T59" fmla="*/ 365 h 528"/>
                <a:gd name="T60" fmla="*/ 451 w 720"/>
                <a:gd name="T61" fmla="*/ 380 h 528"/>
                <a:gd name="T62" fmla="*/ 484 w 720"/>
                <a:gd name="T63" fmla="*/ 386 h 528"/>
                <a:gd name="T64" fmla="*/ 510 w 720"/>
                <a:gd name="T65" fmla="*/ 388 h 528"/>
                <a:gd name="T66" fmla="*/ 535 w 720"/>
                <a:gd name="T67" fmla="*/ 406 h 528"/>
                <a:gd name="T68" fmla="*/ 573 w 720"/>
                <a:gd name="T69" fmla="*/ 411 h 5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20"/>
                <a:gd name="T106" fmla="*/ 0 h 528"/>
                <a:gd name="T107" fmla="*/ 720 w 720"/>
                <a:gd name="T108" fmla="*/ 528 h 5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20" h="528">
                  <a:moveTo>
                    <a:pt x="78" y="0"/>
                  </a:moveTo>
                  <a:lnTo>
                    <a:pt x="82" y="40"/>
                  </a:lnTo>
                  <a:lnTo>
                    <a:pt x="66" y="54"/>
                  </a:lnTo>
                  <a:lnTo>
                    <a:pt x="18" y="50"/>
                  </a:lnTo>
                  <a:lnTo>
                    <a:pt x="4" y="64"/>
                  </a:lnTo>
                  <a:lnTo>
                    <a:pt x="0" y="88"/>
                  </a:lnTo>
                  <a:lnTo>
                    <a:pt x="4" y="106"/>
                  </a:lnTo>
                  <a:lnTo>
                    <a:pt x="22" y="126"/>
                  </a:lnTo>
                  <a:lnTo>
                    <a:pt x="30" y="136"/>
                  </a:lnTo>
                  <a:lnTo>
                    <a:pt x="50" y="138"/>
                  </a:lnTo>
                  <a:lnTo>
                    <a:pt x="64" y="154"/>
                  </a:lnTo>
                  <a:lnTo>
                    <a:pt x="94" y="154"/>
                  </a:lnTo>
                  <a:lnTo>
                    <a:pt x="128" y="164"/>
                  </a:lnTo>
                  <a:lnTo>
                    <a:pt x="152" y="176"/>
                  </a:lnTo>
                  <a:lnTo>
                    <a:pt x="178" y="172"/>
                  </a:lnTo>
                  <a:lnTo>
                    <a:pt x="218" y="198"/>
                  </a:lnTo>
                  <a:lnTo>
                    <a:pt x="244" y="228"/>
                  </a:lnTo>
                  <a:lnTo>
                    <a:pt x="256" y="248"/>
                  </a:lnTo>
                  <a:lnTo>
                    <a:pt x="276" y="258"/>
                  </a:lnTo>
                  <a:lnTo>
                    <a:pt x="294" y="268"/>
                  </a:lnTo>
                  <a:lnTo>
                    <a:pt x="346" y="272"/>
                  </a:lnTo>
                  <a:lnTo>
                    <a:pt x="374" y="262"/>
                  </a:lnTo>
                  <a:lnTo>
                    <a:pt x="396" y="272"/>
                  </a:lnTo>
                  <a:lnTo>
                    <a:pt x="402" y="290"/>
                  </a:lnTo>
                  <a:lnTo>
                    <a:pt x="410" y="310"/>
                  </a:lnTo>
                  <a:lnTo>
                    <a:pt x="428" y="374"/>
                  </a:lnTo>
                  <a:lnTo>
                    <a:pt x="432" y="400"/>
                  </a:lnTo>
                  <a:lnTo>
                    <a:pt x="452" y="426"/>
                  </a:lnTo>
                  <a:lnTo>
                    <a:pt x="482" y="442"/>
                  </a:lnTo>
                  <a:lnTo>
                    <a:pt x="528" y="468"/>
                  </a:lnTo>
                  <a:lnTo>
                    <a:pt x="568" y="488"/>
                  </a:lnTo>
                  <a:lnTo>
                    <a:pt x="608" y="494"/>
                  </a:lnTo>
                  <a:lnTo>
                    <a:pt x="641" y="497"/>
                  </a:lnTo>
                  <a:lnTo>
                    <a:pt x="672" y="520"/>
                  </a:lnTo>
                  <a:lnTo>
                    <a:pt x="720" y="528"/>
                  </a:lnTo>
                </a:path>
              </a:pathLst>
            </a:custGeom>
            <a:noFill/>
            <a:ln w="28575" cap="rnd" cmpd="sng">
              <a:solidFill>
                <a:srgbClr val="99FFCC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78" name="Freeform 127"/>
            <p:cNvSpPr>
              <a:spLocks/>
            </p:cNvSpPr>
            <p:nvPr/>
          </p:nvSpPr>
          <p:spPr bwMode="auto">
            <a:xfrm>
              <a:off x="3814" y="543"/>
              <a:ext cx="42" cy="621"/>
            </a:xfrm>
            <a:custGeom>
              <a:avLst/>
              <a:gdLst>
                <a:gd name="T0" fmla="*/ 15 w 45"/>
                <a:gd name="T1" fmla="*/ 0 h 674"/>
                <a:gd name="T2" fmla="*/ 31 w 45"/>
                <a:gd name="T3" fmla="*/ 103 h 674"/>
                <a:gd name="T4" fmla="*/ 35 w 45"/>
                <a:gd name="T5" fmla="*/ 165 h 674"/>
                <a:gd name="T6" fmla="*/ 0 w 45"/>
                <a:gd name="T7" fmla="*/ 307 h 674"/>
                <a:gd name="T8" fmla="*/ 13 w 45"/>
                <a:gd name="T9" fmla="*/ 388 h 674"/>
                <a:gd name="T10" fmla="*/ 7 w 45"/>
                <a:gd name="T11" fmla="*/ 437 h 674"/>
                <a:gd name="T12" fmla="*/ 36 w 45"/>
                <a:gd name="T13" fmla="*/ 527 h 6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674"/>
                <a:gd name="T23" fmla="*/ 45 w 45"/>
                <a:gd name="T24" fmla="*/ 674 h 6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674">
                  <a:moveTo>
                    <a:pt x="18" y="0"/>
                  </a:moveTo>
                  <a:lnTo>
                    <a:pt x="37" y="132"/>
                  </a:lnTo>
                  <a:lnTo>
                    <a:pt x="44" y="211"/>
                  </a:lnTo>
                  <a:lnTo>
                    <a:pt x="0" y="392"/>
                  </a:lnTo>
                  <a:lnTo>
                    <a:pt x="16" y="496"/>
                  </a:lnTo>
                  <a:lnTo>
                    <a:pt x="7" y="558"/>
                  </a:lnTo>
                  <a:lnTo>
                    <a:pt x="45" y="674"/>
                  </a:lnTo>
                </a:path>
              </a:pathLst>
            </a:custGeom>
            <a:noFill/>
            <a:ln w="28575" cap="rnd" cmpd="sng">
              <a:solidFill>
                <a:srgbClr val="99FFCC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79" name="Freeform 128"/>
            <p:cNvSpPr>
              <a:spLocks/>
            </p:cNvSpPr>
            <p:nvPr/>
          </p:nvSpPr>
          <p:spPr bwMode="auto">
            <a:xfrm>
              <a:off x="3363" y="874"/>
              <a:ext cx="420" cy="104"/>
            </a:xfrm>
            <a:custGeom>
              <a:avLst/>
              <a:gdLst>
                <a:gd name="T0" fmla="*/ 8 w 2870"/>
                <a:gd name="T1" fmla="*/ 1 h 673"/>
                <a:gd name="T2" fmla="*/ 9 w 2870"/>
                <a:gd name="T3" fmla="*/ 1 h 673"/>
                <a:gd name="T4" fmla="*/ 9 w 2870"/>
                <a:gd name="T5" fmla="*/ 1 h 673"/>
                <a:gd name="T6" fmla="*/ 9 w 2870"/>
                <a:gd name="T7" fmla="*/ 1 h 673"/>
                <a:gd name="T8" fmla="*/ 8 w 2870"/>
                <a:gd name="T9" fmla="*/ 1 h 673"/>
                <a:gd name="T10" fmla="*/ 8 w 2870"/>
                <a:gd name="T11" fmla="*/ 0 h 673"/>
                <a:gd name="T12" fmla="*/ 8 w 2870"/>
                <a:gd name="T13" fmla="*/ 0 h 673"/>
                <a:gd name="T14" fmla="*/ 7 w 2870"/>
                <a:gd name="T15" fmla="*/ 0 h 673"/>
                <a:gd name="T16" fmla="*/ 7 w 2870"/>
                <a:gd name="T17" fmla="*/ 0 h 673"/>
                <a:gd name="T18" fmla="*/ 7 w 2870"/>
                <a:gd name="T19" fmla="*/ 0 h 673"/>
                <a:gd name="T20" fmla="*/ 7 w 2870"/>
                <a:gd name="T21" fmla="*/ 0 h 673"/>
                <a:gd name="T22" fmla="*/ 7 w 2870"/>
                <a:gd name="T23" fmla="*/ 0 h 673"/>
                <a:gd name="T24" fmla="*/ 6 w 2870"/>
                <a:gd name="T25" fmla="*/ 0 h 673"/>
                <a:gd name="T26" fmla="*/ 6 w 2870"/>
                <a:gd name="T27" fmla="*/ 0 h 673"/>
                <a:gd name="T28" fmla="*/ 6 w 2870"/>
                <a:gd name="T29" fmla="*/ 0 h 673"/>
                <a:gd name="T30" fmla="*/ 6 w 2870"/>
                <a:gd name="T31" fmla="*/ 0 h 673"/>
                <a:gd name="T32" fmla="*/ 5 w 2870"/>
                <a:gd name="T33" fmla="*/ 0 h 673"/>
                <a:gd name="T34" fmla="*/ 5 w 2870"/>
                <a:gd name="T35" fmla="*/ 0 h 673"/>
                <a:gd name="T36" fmla="*/ 5 w 2870"/>
                <a:gd name="T37" fmla="*/ 0 h 673"/>
                <a:gd name="T38" fmla="*/ 5 w 2870"/>
                <a:gd name="T39" fmla="*/ 0 h 673"/>
                <a:gd name="T40" fmla="*/ 5 w 2870"/>
                <a:gd name="T41" fmla="*/ 0 h 673"/>
                <a:gd name="T42" fmla="*/ 4 w 2870"/>
                <a:gd name="T43" fmla="*/ 0 h 673"/>
                <a:gd name="T44" fmla="*/ 4 w 2870"/>
                <a:gd name="T45" fmla="*/ 0 h 673"/>
                <a:gd name="T46" fmla="*/ 4 w 2870"/>
                <a:gd name="T47" fmla="*/ 0 h 673"/>
                <a:gd name="T48" fmla="*/ 3 w 2870"/>
                <a:gd name="T49" fmla="*/ 0 h 673"/>
                <a:gd name="T50" fmla="*/ 3 w 2870"/>
                <a:gd name="T51" fmla="*/ 0 h 673"/>
                <a:gd name="T52" fmla="*/ 3 w 2870"/>
                <a:gd name="T53" fmla="*/ 0 h 673"/>
                <a:gd name="T54" fmla="*/ 3 w 2870"/>
                <a:gd name="T55" fmla="*/ 1 h 673"/>
                <a:gd name="T56" fmla="*/ 2 w 2870"/>
                <a:gd name="T57" fmla="*/ 1 h 673"/>
                <a:gd name="T58" fmla="*/ 2 w 2870"/>
                <a:gd name="T59" fmla="*/ 1 h 673"/>
                <a:gd name="T60" fmla="*/ 1 w 2870"/>
                <a:gd name="T61" fmla="*/ 1 h 673"/>
                <a:gd name="T62" fmla="*/ 1 w 2870"/>
                <a:gd name="T63" fmla="*/ 2 h 673"/>
                <a:gd name="T64" fmla="*/ 1 w 2870"/>
                <a:gd name="T65" fmla="*/ 2 h 673"/>
                <a:gd name="T66" fmla="*/ 2 w 2870"/>
                <a:gd name="T67" fmla="*/ 2 h 673"/>
                <a:gd name="T68" fmla="*/ 2 w 2870"/>
                <a:gd name="T69" fmla="*/ 2 h 673"/>
                <a:gd name="T70" fmla="*/ 3 w 2870"/>
                <a:gd name="T71" fmla="*/ 2 h 673"/>
                <a:gd name="T72" fmla="*/ 3 w 2870"/>
                <a:gd name="T73" fmla="*/ 2 h 673"/>
                <a:gd name="T74" fmla="*/ 3 w 2870"/>
                <a:gd name="T75" fmla="*/ 2 h 673"/>
                <a:gd name="T76" fmla="*/ 4 w 2870"/>
                <a:gd name="T77" fmla="*/ 2 h 673"/>
                <a:gd name="T78" fmla="*/ 4 w 2870"/>
                <a:gd name="T79" fmla="*/ 2 h 673"/>
                <a:gd name="T80" fmla="*/ 4 w 2870"/>
                <a:gd name="T81" fmla="*/ 2 h 673"/>
                <a:gd name="T82" fmla="*/ 4 w 2870"/>
                <a:gd name="T83" fmla="*/ 2 h 673"/>
                <a:gd name="T84" fmla="*/ 5 w 2870"/>
                <a:gd name="T85" fmla="*/ 2 h 673"/>
                <a:gd name="T86" fmla="*/ 5 w 2870"/>
                <a:gd name="T87" fmla="*/ 2 h 673"/>
                <a:gd name="T88" fmla="*/ 6 w 2870"/>
                <a:gd name="T89" fmla="*/ 2 h 673"/>
                <a:gd name="T90" fmla="*/ 7 w 2870"/>
                <a:gd name="T91" fmla="*/ 2 h 673"/>
                <a:gd name="T92" fmla="*/ 7 w 2870"/>
                <a:gd name="T93" fmla="*/ 2 h 673"/>
                <a:gd name="T94" fmla="*/ 8 w 2870"/>
                <a:gd name="T95" fmla="*/ 2 h 673"/>
                <a:gd name="T96" fmla="*/ 9 w 2870"/>
                <a:gd name="T97" fmla="*/ 2 h 673"/>
                <a:gd name="T98" fmla="*/ 9 w 2870"/>
                <a:gd name="T99" fmla="*/ 2 h 673"/>
                <a:gd name="T100" fmla="*/ 8 w 2870"/>
                <a:gd name="T101" fmla="*/ 1 h 6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70"/>
                <a:gd name="T154" fmla="*/ 0 h 673"/>
                <a:gd name="T155" fmla="*/ 2870 w 2870"/>
                <a:gd name="T156" fmla="*/ 673 h 6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70" h="673">
                  <a:moveTo>
                    <a:pt x="2597" y="350"/>
                  </a:moveTo>
                  <a:lnTo>
                    <a:pt x="2609" y="344"/>
                  </a:lnTo>
                  <a:lnTo>
                    <a:pt x="2660" y="353"/>
                  </a:lnTo>
                  <a:lnTo>
                    <a:pt x="2698" y="359"/>
                  </a:lnTo>
                  <a:lnTo>
                    <a:pt x="2752" y="362"/>
                  </a:lnTo>
                  <a:lnTo>
                    <a:pt x="2786" y="357"/>
                  </a:lnTo>
                  <a:lnTo>
                    <a:pt x="2828" y="354"/>
                  </a:lnTo>
                  <a:lnTo>
                    <a:pt x="2860" y="339"/>
                  </a:lnTo>
                  <a:lnTo>
                    <a:pt x="2870" y="324"/>
                  </a:lnTo>
                  <a:lnTo>
                    <a:pt x="2870" y="306"/>
                  </a:lnTo>
                  <a:lnTo>
                    <a:pt x="2851" y="294"/>
                  </a:lnTo>
                  <a:lnTo>
                    <a:pt x="2828" y="282"/>
                  </a:lnTo>
                  <a:lnTo>
                    <a:pt x="2798" y="267"/>
                  </a:lnTo>
                  <a:lnTo>
                    <a:pt x="2759" y="255"/>
                  </a:lnTo>
                  <a:lnTo>
                    <a:pt x="2696" y="225"/>
                  </a:lnTo>
                  <a:lnTo>
                    <a:pt x="2652" y="197"/>
                  </a:lnTo>
                  <a:lnTo>
                    <a:pt x="2596" y="161"/>
                  </a:lnTo>
                  <a:lnTo>
                    <a:pt x="2552" y="141"/>
                  </a:lnTo>
                  <a:lnTo>
                    <a:pt x="2508" y="117"/>
                  </a:lnTo>
                  <a:lnTo>
                    <a:pt x="2482" y="109"/>
                  </a:lnTo>
                  <a:lnTo>
                    <a:pt x="2449" y="99"/>
                  </a:lnTo>
                  <a:lnTo>
                    <a:pt x="2392" y="83"/>
                  </a:lnTo>
                  <a:lnTo>
                    <a:pt x="2346" y="73"/>
                  </a:lnTo>
                  <a:lnTo>
                    <a:pt x="2318" y="65"/>
                  </a:lnTo>
                  <a:lnTo>
                    <a:pt x="2306" y="59"/>
                  </a:lnTo>
                  <a:lnTo>
                    <a:pt x="2290" y="59"/>
                  </a:lnTo>
                  <a:lnTo>
                    <a:pt x="2258" y="57"/>
                  </a:lnTo>
                  <a:lnTo>
                    <a:pt x="2234" y="44"/>
                  </a:lnTo>
                  <a:lnTo>
                    <a:pt x="2224" y="38"/>
                  </a:lnTo>
                  <a:lnTo>
                    <a:pt x="2215" y="39"/>
                  </a:lnTo>
                  <a:lnTo>
                    <a:pt x="2184" y="47"/>
                  </a:lnTo>
                  <a:lnTo>
                    <a:pt x="2164" y="47"/>
                  </a:lnTo>
                  <a:lnTo>
                    <a:pt x="2143" y="30"/>
                  </a:lnTo>
                  <a:lnTo>
                    <a:pt x="2122" y="21"/>
                  </a:lnTo>
                  <a:lnTo>
                    <a:pt x="2108" y="26"/>
                  </a:lnTo>
                  <a:lnTo>
                    <a:pt x="2082" y="37"/>
                  </a:lnTo>
                  <a:lnTo>
                    <a:pt x="2056" y="43"/>
                  </a:lnTo>
                  <a:lnTo>
                    <a:pt x="2040" y="31"/>
                  </a:lnTo>
                  <a:lnTo>
                    <a:pt x="2029" y="15"/>
                  </a:lnTo>
                  <a:lnTo>
                    <a:pt x="2011" y="6"/>
                  </a:lnTo>
                  <a:lnTo>
                    <a:pt x="1990" y="15"/>
                  </a:lnTo>
                  <a:lnTo>
                    <a:pt x="1958" y="31"/>
                  </a:lnTo>
                  <a:lnTo>
                    <a:pt x="1940" y="35"/>
                  </a:lnTo>
                  <a:lnTo>
                    <a:pt x="1908" y="27"/>
                  </a:lnTo>
                  <a:lnTo>
                    <a:pt x="1882" y="9"/>
                  </a:lnTo>
                  <a:lnTo>
                    <a:pt x="1861" y="0"/>
                  </a:lnTo>
                  <a:lnTo>
                    <a:pt x="1843" y="8"/>
                  </a:lnTo>
                  <a:lnTo>
                    <a:pt x="1822" y="25"/>
                  </a:lnTo>
                  <a:lnTo>
                    <a:pt x="1790" y="37"/>
                  </a:lnTo>
                  <a:lnTo>
                    <a:pt x="1760" y="33"/>
                  </a:lnTo>
                  <a:lnTo>
                    <a:pt x="1732" y="23"/>
                  </a:lnTo>
                  <a:lnTo>
                    <a:pt x="1710" y="5"/>
                  </a:lnTo>
                  <a:lnTo>
                    <a:pt x="1682" y="5"/>
                  </a:lnTo>
                  <a:lnTo>
                    <a:pt x="1672" y="17"/>
                  </a:lnTo>
                  <a:lnTo>
                    <a:pt x="1650" y="35"/>
                  </a:lnTo>
                  <a:lnTo>
                    <a:pt x="1628" y="43"/>
                  </a:lnTo>
                  <a:lnTo>
                    <a:pt x="1598" y="43"/>
                  </a:lnTo>
                  <a:lnTo>
                    <a:pt x="1565" y="21"/>
                  </a:lnTo>
                  <a:lnTo>
                    <a:pt x="1546" y="15"/>
                  </a:lnTo>
                  <a:lnTo>
                    <a:pt x="1525" y="20"/>
                  </a:lnTo>
                  <a:lnTo>
                    <a:pt x="1506" y="55"/>
                  </a:lnTo>
                  <a:lnTo>
                    <a:pt x="1486" y="69"/>
                  </a:lnTo>
                  <a:lnTo>
                    <a:pt x="1458" y="67"/>
                  </a:lnTo>
                  <a:lnTo>
                    <a:pt x="1423" y="42"/>
                  </a:lnTo>
                  <a:lnTo>
                    <a:pt x="1398" y="37"/>
                  </a:lnTo>
                  <a:lnTo>
                    <a:pt x="1379" y="50"/>
                  </a:lnTo>
                  <a:lnTo>
                    <a:pt x="1354" y="79"/>
                  </a:lnTo>
                  <a:lnTo>
                    <a:pt x="1310" y="99"/>
                  </a:lnTo>
                  <a:lnTo>
                    <a:pt x="1286" y="105"/>
                  </a:lnTo>
                  <a:lnTo>
                    <a:pt x="1242" y="97"/>
                  </a:lnTo>
                  <a:lnTo>
                    <a:pt x="1214" y="97"/>
                  </a:lnTo>
                  <a:lnTo>
                    <a:pt x="1196" y="113"/>
                  </a:lnTo>
                  <a:lnTo>
                    <a:pt x="1168" y="141"/>
                  </a:lnTo>
                  <a:lnTo>
                    <a:pt x="1076" y="145"/>
                  </a:lnTo>
                  <a:lnTo>
                    <a:pt x="1024" y="135"/>
                  </a:lnTo>
                  <a:lnTo>
                    <a:pt x="982" y="127"/>
                  </a:lnTo>
                  <a:lnTo>
                    <a:pt x="954" y="117"/>
                  </a:lnTo>
                  <a:lnTo>
                    <a:pt x="912" y="101"/>
                  </a:lnTo>
                  <a:lnTo>
                    <a:pt x="876" y="101"/>
                  </a:lnTo>
                  <a:lnTo>
                    <a:pt x="848" y="113"/>
                  </a:lnTo>
                  <a:lnTo>
                    <a:pt x="854" y="133"/>
                  </a:lnTo>
                  <a:lnTo>
                    <a:pt x="866" y="153"/>
                  </a:lnTo>
                  <a:lnTo>
                    <a:pt x="904" y="197"/>
                  </a:lnTo>
                  <a:lnTo>
                    <a:pt x="892" y="209"/>
                  </a:lnTo>
                  <a:lnTo>
                    <a:pt x="878" y="209"/>
                  </a:lnTo>
                  <a:lnTo>
                    <a:pt x="818" y="219"/>
                  </a:lnTo>
                  <a:lnTo>
                    <a:pt x="766" y="231"/>
                  </a:lnTo>
                  <a:lnTo>
                    <a:pt x="706" y="235"/>
                  </a:lnTo>
                  <a:lnTo>
                    <a:pt x="665" y="234"/>
                  </a:lnTo>
                  <a:lnTo>
                    <a:pt x="582" y="217"/>
                  </a:lnTo>
                  <a:lnTo>
                    <a:pt x="0" y="37"/>
                  </a:lnTo>
                  <a:lnTo>
                    <a:pt x="76" y="113"/>
                  </a:lnTo>
                  <a:lnTo>
                    <a:pt x="222" y="247"/>
                  </a:lnTo>
                  <a:lnTo>
                    <a:pt x="264" y="301"/>
                  </a:lnTo>
                  <a:lnTo>
                    <a:pt x="294" y="361"/>
                  </a:lnTo>
                  <a:lnTo>
                    <a:pt x="320" y="423"/>
                  </a:lnTo>
                  <a:lnTo>
                    <a:pt x="334" y="665"/>
                  </a:lnTo>
                  <a:lnTo>
                    <a:pt x="361" y="665"/>
                  </a:lnTo>
                  <a:lnTo>
                    <a:pt x="390" y="651"/>
                  </a:lnTo>
                  <a:lnTo>
                    <a:pt x="414" y="637"/>
                  </a:lnTo>
                  <a:lnTo>
                    <a:pt x="614" y="480"/>
                  </a:lnTo>
                  <a:lnTo>
                    <a:pt x="674" y="455"/>
                  </a:lnTo>
                  <a:lnTo>
                    <a:pt x="715" y="449"/>
                  </a:lnTo>
                  <a:lnTo>
                    <a:pt x="784" y="459"/>
                  </a:lnTo>
                  <a:lnTo>
                    <a:pt x="816" y="465"/>
                  </a:lnTo>
                  <a:lnTo>
                    <a:pt x="841" y="475"/>
                  </a:lnTo>
                  <a:lnTo>
                    <a:pt x="841" y="493"/>
                  </a:lnTo>
                  <a:lnTo>
                    <a:pt x="834" y="533"/>
                  </a:lnTo>
                  <a:lnTo>
                    <a:pt x="836" y="573"/>
                  </a:lnTo>
                  <a:lnTo>
                    <a:pt x="840" y="591"/>
                  </a:lnTo>
                  <a:lnTo>
                    <a:pt x="860" y="593"/>
                  </a:lnTo>
                  <a:lnTo>
                    <a:pt x="912" y="573"/>
                  </a:lnTo>
                  <a:lnTo>
                    <a:pt x="948" y="555"/>
                  </a:lnTo>
                  <a:lnTo>
                    <a:pt x="1012" y="539"/>
                  </a:lnTo>
                  <a:lnTo>
                    <a:pt x="1084" y="537"/>
                  </a:lnTo>
                  <a:lnTo>
                    <a:pt x="1124" y="541"/>
                  </a:lnTo>
                  <a:lnTo>
                    <a:pt x="1150" y="545"/>
                  </a:lnTo>
                  <a:lnTo>
                    <a:pt x="1190" y="547"/>
                  </a:lnTo>
                  <a:lnTo>
                    <a:pt x="1232" y="555"/>
                  </a:lnTo>
                  <a:lnTo>
                    <a:pt x="1258" y="565"/>
                  </a:lnTo>
                  <a:lnTo>
                    <a:pt x="1280" y="573"/>
                  </a:lnTo>
                  <a:lnTo>
                    <a:pt x="1282" y="609"/>
                  </a:lnTo>
                  <a:lnTo>
                    <a:pt x="1282" y="637"/>
                  </a:lnTo>
                  <a:lnTo>
                    <a:pt x="1278" y="657"/>
                  </a:lnTo>
                  <a:lnTo>
                    <a:pt x="1288" y="673"/>
                  </a:lnTo>
                  <a:lnTo>
                    <a:pt x="1332" y="671"/>
                  </a:lnTo>
                  <a:lnTo>
                    <a:pt x="1364" y="661"/>
                  </a:lnTo>
                  <a:lnTo>
                    <a:pt x="1422" y="643"/>
                  </a:lnTo>
                  <a:lnTo>
                    <a:pt x="1472" y="617"/>
                  </a:lnTo>
                  <a:lnTo>
                    <a:pt x="1508" y="589"/>
                  </a:lnTo>
                  <a:lnTo>
                    <a:pt x="1544" y="561"/>
                  </a:lnTo>
                  <a:lnTo>
                    <a:pt x="1656" y="549"/>
                  </a:lnTo>
                  <a:lnTo>
                    <a:pt x="1705" y="545"/>
                  </a:lnTo>
                  <a:lnTo>
                    <a:pt x="1764" y="537"/>
                  </a:lnTo>
                  <a:lnTo>
                    <a:pt x="1928" y="517"/>
                  </a:lnTo>
                  <a:lnTo>
                    <a:pt x="2072" y="509"/>
                  </a:lnTo>
                  <a:lnTo>
                    <a:pt x="2076" y="597"/>
                  </a:lnTo>
                  <a:lnTo>
                    <a:pt x="2148" y="585"/>
                  </a:lnTo>
                  <a:lnTo>
                    <a:pt x="2184" y="557"/>
                  </a:lnTo>
                  <a:lnTo>
                    <a:pt x="2224" y="521"/>
                  </a:lnTo>
                  <a:lnTo>
                    <a:pt x="2256" y="469"/>
                  </a:lnTo>
                  <a:lnTo>
                    <a:pt x="2316" y="457"/>
                  </a:lnTo>
                  <a:lnTo>
                    <a:pt x="2424" y="441"/>
                  </a:lnTo>
                  <a:lnTo>
                    <a:pt x="2564" y="429"/>
                  </a:lnTo>
                  <a:lnTo>
                    <a:pt x="2668" y="429"/>
                  </a:lnTo>
                  <a:lnTo>
                    <a:pt x="2705" y="426"/>
                  </a:lnTo>
                  <a:lnTo>
                    <a:pt x="2741" y="423"/>
                  </a:lnTo>
                  <a:lnTo>
                    <a:pt x="2753" y="410"/>
                  </a:lnTo>
                  <a:lnTo>
                    <a:pt x="2743" y="405"/>
                  </a:lnTo>
                  <a:lnTo>
                    <a:pt x="2735" y="399"/>
                  </a:lnTo>
                  <a:lnTo>
                    <a:pt x="2671" y="387"/>
                  </a:lnTo>
                  <a:lnTo>
                    <a:pt x="2605" y="368"/>
                  </a:lnTo>
                  <a:lnTo>
                    <a:pt x="2597" y="350"/>
                  </a:lnTo>
                  <a:close/>
                </a:path>
              </a:pathLst>
            </a:custGeom>
            <a:solidFill>
              <a:srgbClr val="DDDDDD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0" name="Freeform 129"/>
            <p:cNvSpPr>
              <a:spLocks/>
            </p:cNvSpPr>
            <p:nvPr/>
          </p:nvSpPr>
          <p:spPr bwMode="auto">
            <a:xfrm>
              <a:off x="3804" y="796"/>
              <a:ext cx="322" cy="111"/>
            </a:xfrm>
            <a:custGeom>
              <a:avLst/>
              <a:gdLst>
                <a:gd name="T0" fmla="*/ 6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6 w 2253"/>
                <a:gd name="T7" fmla="*/ 1 h 995"/>
                <a:gd name="T8" fmla="*/ 6 w 2253"/>
                <a:gd name="T9" fmla="*/ 0 h 995"/>
                <a:gd name="T10" fmla="*/ 5 w 2253"/>
                <a:gd name="T11" fmla="*/ 0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3 w 2253"/>
                <a:gd name="T19" fmla="*/ 0 h 995"/>
                <a:gd name="T20" fmla="*/ 3 w 2253"/>
                <a:gd name="T21" fmla="*/ 0 h 995"/>
                <a:gd name="T22" fmla="*/ 3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0 h 995"/>
                <a:gd name="T30" fmla="*/ 3 w 2253"/>
                <a:gd name="T31" fmla="*/ 0 h 995"/>
                <a:gd name="T32" fmla="*/ 3 w 2253"/>
                <a:gd name="T33" fmla="*/ 0 h 995"/>
                <a:gd name="T34" fmla="*/ 2 w 2253"/>
                <a:gd name="T35" fmla="*/ 0 h 995"/>
                <a:gd name="T36" fmla="*/ 2 w 2253"/>
                <a:gd name="T37" fmla="*/ 0 h 995"/>
                <a:gd name="T38" fmla="*/ 2 w 2253"/>
                <a:gd name="T39" fmla="*/ 0 h 995"/>
                <a:gd name="T40" fmla="*/ 1 w 2253"/>
                <a:gd name="T41" fmla="*/ 0 h 995"/>
                <a:gd name="T42" fmla="*/ 1 w 2253"/>
                <a:gd name="T43" fmla="*/ 1 h 995"/>
                <a:gd name="T44" fmla="*/ 2 w 2253"/>
                <a:gd name="T45" fmla="*/ 1 h 995"/>
                <a:gd name="T46" fmla="*/ 1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0 h 995"/>
                <a:gd name="T54" fmla="*/ 0 w 2253"/>
                <a:gd name="T55" fmla="*/ 0 h 995"/>
                <a:gd name="T56" fmla="*/ 0 w 2253"/>
                <a:gd name="T57" fmla="*/ 0 h 995"/>
                <a:gd name="T58" fmla="*/ 0 w 2253"/>
                <a:gd name="T59" fmla="*/ 0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1 h 995"/>
                <a:gd name="T68" fmla="*/ 0 w 2253"/>
                <a:gd name="T69" fmla="*/ 1 h 995"/>
                <a:gd name="T70" fmla="*/ 0 w 2253"/>
                <a:gd name="T71" fmla="*/ 1 h 995"/>
                <a:gd name="T72" fmla="*/ 1 w 2253"/>
                <a:gd name="T73" fmla="*/ 1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1 h 995"/>
                <a:gd name="T82" fmla="*/ 2 w 2253"/>
                <a:gd name="T83" fmla="*/ 1 h 995"/>
                <a:gd name="T84" fmla="*/ 2 w 2253"/>
                <a:gd name="T85" fmla="*/ 1 h 995"/>
                <a:gd name="T86" fmla="*/ 2 w 2253"/>
                <a:gd name="T87" fmla="*/ 1 h 995"/>
                <a:gd name="T88" fmla="*/ 2 w 2253"/>
                <a:gd name="T89" fmla="*/ 1 h 995"/>
                <a:gd name="T90" fmla="*/ 3 w 2253"/>
                <a:gd name="T91" fmla="*/ 1 h 995"/>
                <a:gd name="T92" fmla="*/ 3 w 2253"/>
                <a:gd name="T93" fmla="*/ 1 h 995"/>
                <a:gd name="T94" fmla="*/ 3 w 2253"/>
                <a:gd name="T95" fmla="*/ 1 h 995"/>
                <a:gd name="T96" fmla="*/ 3 w 2253"/>
                <a:gd name="T97" fmla="*/ 1 h 995"/>
                <a:gd name="T98" fmla="*/ 3 w 2253"/>
                <a:gd name="T99" fmla="*/ 1 h 995"/>
                <a:gd name="T100" fmla="*/ 3 w 2253"/>
                <a:gd name="T101" fmla="*/ 1 h 995"/>
                <a:gd name="T102" fmla="*/ 3 w 2253"/>
                <a:gd name="T103" fmla="*/ 1 h 995"/>
                <a:gd name="T104" fmla="*/ 3 w 2253"/>
                <a:gd name="T105" fmla="*/ 1 h 995"/>
                <a:gd name="T106" fmla="*/ 3 w 2253"/>
                <a:gd name="T107" fmla="*/ 1 h 995"/>
                <a:gd name="T108" fmla="*/ 4 w 2253"/>
                <a:gd name="T109" fmla="*/ 1 h 995"/>
                <a:gd name="T110" fmla="*/ 5 w 2253"/>
                <a:gd name="T111" fmla="*/ 1 h 995"/>
                <a:gd name="T112" fmla="*/ 6 w 2253"/>
                <a:gd name="T113" fmla="*/ 1 h 995"/>
                <a:gd name="T114" fmla="*/ 6 w 2253"/>
                <a:gd name="T115" fmla="*/ 1 h 995"/>
                <a:gd name="T116" fmla="*/ 6 w 2253"/>
                <a:gd name="T117" fmla="*/ 1 h 995"/>
                <a:gd name="T118" fmla="*/ 7 w 2253"/>
                <a:gd name="T119" fmla="*/ 1 h 995"/>
                <a:gd name="T120" fmla="*/ 6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84C8BB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1" name="Freeform 130"/>
            <p:cNvSpPr>
              <a:spLocks/>
            </p:cNvSpPr>
            <p:nvPr/>
          </p:nvSpPr>
          <p:spPr bwMode="auto">
            <a:xfrm>
              <a:off x="3189" y="1130"/>
              <a:ext cx="106" cy="112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2" name="Freeform 131"/>
            <p:cNvSpPr>
              <a:spLocks/>
            </p:cNvSpPr>
            <p:nvPr/>
          </p:nvSpPr>
          <p:spPr bwMode="auto">
            <a:xfrm>
              <a:off x="3792" y="1088"/>
              <a:ext cx="114" cy="8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99" y="48"/>
                </a:cxn>
                <a:cxn ang="0">
                  <a:pos x="16" y="76"/>
                </a:cxn>
                <a:cxn ang="0">
                  <a:pos x="0" y="28"/>
                </a:cxn>
                <a:cxn ang="0">
                  <a:pos x="83" y="0"/>
                </a:cxn>
              </a:cxnLst>
              <a:rect l="0" t="0" r="r" b="b"/>
              <a:pathLst>
                <a:path w="99" h="76">
                  <a:moveTo>
                    <a:pt x="83" y="0"/>
                  </a:moveTo>
                  <a:lnTo>
                    <a:pt x="99" y="48"/>
                  </a:lnTo>
                  <a:lnTo>
                    <a:pt x="16" y="76"/>
                  </a:lnTo>
                  <a:lnTo>
                    <a:pt x="0" y="28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3" name="Freeform 132"/>
            <p:cNvSpPr>
              <a:spLocks/>
            </p:cNvSpPr>
            <p:nvPr/>
          </p:nvSpPr>
          <p:spPr bwMode="auto">
            <a:xfrm>
              <a:off x="2321" y="1181"/>
              <a:ext cx="67" cy="97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50" y="0"/>
                </a:cxn>
                <a:cxn ang="0">
                  <a:pos x="56" y="86"/>
                </a:cxn>
                <a:cxn ang="0">
                  <a:pos x="6" y="92"/>
                </a:cxn>
                <a:cxn ang="0">
                  <a:pos x="0" y="4"/>
                </a:cxn>
              </a:cxnLst>
              <a:rect l="0" t="0" r="r" b="b"/>
              <a:pathLst>
                <a:path w="56" h="92">
                  <a:moveTo>
                    <a:pt x="0" y="4"/>
                  </a:moveTo>
                  <a:lnTo>
                    <a:pt x="50" y="0"/>
                  </a:lnTo>
                  <a:lnTo>
                    <a:pt x="56" y="86"/>
                  </a:lnTo>
                  <a:lnTo>
                    <a:pt x="6" y="9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4" name="Freeform 133"/>
            <p:cNvSpPr>
              <a:spLocks/>
            </p:cNvSpPr>
            <p:nvPr/>
          </p:nvSpPr>
          <p:spPr bwMode="auto">
            <a:xfrm rot="-17292147">
              <a:off x="2157" y="1275"/>
              <a:ext cx="107" cy="106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5" name="Freeform 134"/>
            <p:cNvSpPr>
              <a:spLocks/>
            </p:cNvSpPr>
            <p:nvPr/>
          </p:nvSpPr>
          <p:spPr bwMode="auto">
            <a:xfrm rot="-18189225">
              <a:off x="2025" y="1449"/>
              <a:ext cx="106" cy="106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6" name="Freeform 135"/>
            <p:cNvSpPr>
              <a:spLocks/>
            </p:cNvSpPr>
            <p:nvPr/>
          </p:nvSpPr>
          <p:spPr bwMode="auto">
            <a:xfrm rot="-19904663">
              <a:off x="2097" y="1581"/>
              <a:ext cx="106" cy="110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7" name="Freeform 136"/>
            <p:cNvSpPr>
              <a:spLocks/>
            </p:cNvSpPr>
            <p:nvPr/>
          </p:nvSpPr>
          <p:spPr bwMode="auto">
            <a:xfrm>
              <a:off x="2535" y="1244"/>
              <a:ext cx="106" cy="107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8" name="Freeform 137"/>
            <p:cNvSpPr>
              <a:spLocks/>
            </p:cNvSpPr>
            <p:nvPr/>
          </p:nvSpPr>
          <p:spPr bwMode="auto">
            <a:xfrm rot="-18983655">
              <a:off x="2127" y="1761"/>
              <a:ext cx="106" cy="110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92" y="30"/>
                </a:cxn>
                <a:cxn ang="0">
                  <a:pos x="39" y="99"/>
                </a:cxn>
                <a:cxn ang="0">
                  <a:pos x="0" y="70"/>
                </a:cxn>
                <a:cxn ang="0">
                  <a:pos x="53" y="0"/>
                </a:cxn>
              </a:cxnLst>
              <a:rect l="0" t="0" r="r" b="b"/>
              <a:pathLst>
                <a:path w="92" h="99">
                  <a:moveTo>
                    <a:pt x="53" y="0"/>
                  </a:moveTo>
                  <a:lnTo>
                    <a:pt x="92" y="30"/>
                  </a:lnTo>
                  <a:lnTo>
                    <a:pt x="39" y="99"/>
                  </a:lnTo>
                  <a:lnTo>
                    <a:pt x="0" y="7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28398" dir="3806097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9" name="Freeform 138"/>
            <p:cNvSpPr>
              <a:spLocks/>
            </p:cNvSpPr>
            <p:nvPr/>
          </p:nvSpPr>
          <p:spPr bwMode="auto">
            <a:xfrm>
              <a:off x="3348" y="2412"/>
              <a:ext cx="120" cy="308"/>
            </a:xfrm>
            <a:custGeom>
              <a:avLst/>
              <a:gdLst>
                <a:gd name="T0" fmla="*/ 100 w 120"/>
                <a:gd name="T1" fmla="*/ 0 h 280"/>
                <a:gd name="T2" fmla="*/ 120 w 120"/>
                <a:gd name="T3" fmla="*/ 69 h 280"/>
                <a:gd name="T4" fmla="*/ 80 w 120"/>
                <a:gd name="T5" fmla="*/ 133 h 280"/>
                <a:gd name="T6" fmla="*/ 60 w 120"/>
                <a:gd name="T7" fmla="*/ 181 h 280"/>
                <a:gd name="T8" fmla="*/ 28 w 120"/>
                <a:gd name="T9" fmla="*/ 293 h 280"/>
                <a:gd name="T10" fmla="*/ 16 w 120"/>
                <a:gd name="T11" fmla="*/ 341 h 280"/>
                <a:gd name="T12" fmla="*/ 0 w 120"/>
                <a:gd name="T13" fmla="*/ 373 h 2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280"/>
                <a:gd name="T23" fmla="*/ 120 w 120"/>
                <a:gd name="T24" fmla="*/ 280 h 2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280">
                  <a:moveTo>
                    <a:pt x="100" y="0"/>
                  </a:moveTo>
                  <a:cubicBezTo>
                    <a:pt x="111" y="16"/>
                    <a:pt x="115" y="33"/>
                    <a:pt x="120" y="52"/>
                  </a:cubicBezTo>
                  <a:cubicBezTo>
                    <a:pt x="114" y="89"/>
                    <a:pt x="105" y="75"/>
                    <a:pt x="80" y="100"/>
                  </a:cubicBezTo>
                  <a:cubicBezTo>
                    <a:pt x="73" y="121"/>
                    <a:pt x="78" y="108"/>
                    <a:pt x="60" y="136"/>
                  </a:cubicBezTo>
                  <a:cubicBezTo>
                    <a:pt x="53" y="146"/>
                    <a:pt x="32" y="207"/>
                    <a:pt x="28" y="220"/>
                  </a:cubicBezTo>
                  <a:cubicBezTo>
                    <a:pt x="25" y="230"/>
                    <a:pt x="22" y="247"/>
                    <a:pt x="16" y="256"/>
                  </a:cubicBezTo>
                  <a:cubicBezTo>
                    <a:pt x="11" y="264"/>
                    <a:pt x="0" y="280"/>
                    <a:pt x="0" y="280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0" name="Freeform 139"/>
            <p:cNvSpPr>
              <a:spLocks/>
            </p:cNvSpPr>
            <p:nvPr/>
          </p:nvSpPr>
          <p:spPr bwMode="auto">
            <a:xfrm>
              <a:off x="2520" y="1932"/>
              <a:ext cx="912" cy="460"/>
            </a:xfrm>
            <a:custGeom>
              <a:avLst/>
              <a:gdLst>
                <a:gd name="T0" fmla="*/ 912 w 912"/>
                <a:gd name="T1" fmla="*/ 460 h 460"/>
                <a:gd name="T2" fmla="*/ 816 w 912"/>
                <a:gd name="T3" fmla="*/ 416 h 460"/>
                <a:gd name="T4" fmla="*/ 792 w 912"/>
                <a:gd name="T5" fmla="*/ 380 h 460"/>
                <a:gd name="T6" fmla="*/ 760 w 912"/>
                <a:gd name="T7" fmla="*/ 320 h 460"/>
                <a:gd name="T8" fmla="*/ 752 w 912"/>
                <a:gd name="T9" fmla="*/ 296 h 460"/>
                <a:gd name="T10" fmla="*/ 724 w 912"/>
                <a:gd name="T11" fmla="*/ 172 h 460"/>
                <a:gd name="T12" fmla="*/ 676 w 912"/>
                <a:gd name="T13" fmla="*/ 148 h 460"/>
                <a:gd name="T14" fmla="*/ 608 w 912"/>
                <a:gd name="T15" fmla="*/ 52 h 460"/>
                <a:gd name="T16" fmla="*/ 536 w 912"/>
                <a:gd name="T17" fmla="*/ 12 h 460"/>
                <a:gd name="T18" fmla="*/ 512 w 912"/>
                <a:gd name="T19" fmla="*/ 4 h 460"/>
                <a:gd name="T20" fmla="*/ 500 w 912"/>
                <a:gd name="T21" fmla="*/ 0 h 460"/>
                <a:gd name="T22" fmla="*/ 452 w 912"/>
                <a:gd name="T23" fmla="*/ 12 h 460"/>
                <a:gd name="T24" fmla="*/ 380 w 912"/>
                <a:gd name="T25" fmla="*/ 60 h 460"/>
                <a:gd name="T26" fmla="*/ 344 w 912"/>
                <a:gd name="T27" fmla="*/ 52 h 460"/>
                <a:gd name="T28" fmla="*/ 320 w 912"/>
                <a:gd name="T29" fmla="*/ 44 h 460"/>
                <a:gd name="T30" fmla="*/ 192 w 912"/>
                <a:gd name="T31" fmla="*/ 60 h 460"/>
                <a:gd name="T32" fmla="*/ 156 w 912"/>
                <a:gd name="T33" fmla="*/ 76 h 460"/>
                <a:gd name="T34" fmla="*/ 104 w 912"/>
                <a:gd name="T35" fmla="*/ 184 h 460"/>
                <a:gd name="T36" fmla="*/ 68 w 912"/>
                <a:gd name="T37" fmla="*/ 200 h 460"/>
                <a:gd name="T38" fmla="*/ 44 w 912"/>
                <a:gd name="T39" fmla="*/ 208 h 460"/>
                <a:gd name="T40" fmla="*/ 8 w 912"/>
                <a:gd name="T41" fmla="*/ 232 h 460"/>
                <a:gd name="T42" fmla="*/ 0 w 912"/>
                <a:gd name="T43" fmla="*/ 244 h 4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12"/>
                <a:gd name="T67" fmla="*/ 0 h 460"/>
                <a:gd name="T68" fmla="*/ 912 w 912"/>
                <a:gd name="T69" fmla="*/ 460 h 46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12" h="460">
                  <a:moveTo>
                    <a:pt x="912" y="460"/>
                  </a:moveTo>
                  <a:cubicBezTo>
                    <a:pt x="883" y="440"/>
                    <a:pt x="846" y="436"/>
                    <a:pt x="816" y="416"/>
                  </a:cubicBezTo>
                  <a:cubicBezTo>
                    <a:pt x="811" y="397"/>
                    <a:pt x="808" y="391"/>
                    <a:pt x="792" y="380"/>
                  </a:cubicBezTo>
                  <a:cubicBezTo>
                    <a:pt x="776" y="356"/>
                    <a:pt x="769" y="346"/>
                    <a:pt x="760" y="320"/>
                  </a:cubicBezTo>
                  <a:cubicBezTo>
                    <a:pt x="757" y="312"/>
                    <a:pt x="752" y="296"/>
                    <a:pt x="752" y="296"/>
                  </a:cubicBezTo>
                  <a:cubicBezTo>
                    <a:pt x="756" y="257"/>
                    <a:pt x="762" y="197"/>
                    <a:pt x="724" y="172"/>
                  </a:cubicBezTo>
                  <a:cubicBezTo>
                    <a:pt x="716" y="147"/>
                    <a:pt x="702" y="151"/>
                    <a:pt x="676" y="148"/>
                  </a:cubicBezTo>
                  <a:cubicBezTo>
                    <a:pt x="638" y="123"/>
                    <a:pt x="661" y="70"/>
                    <a:pt x="608" y="52"/>
                  </a:cubicBezTo>
                  <a:cubicBezTo>
                    <a:pt x="582" y="43"/>
                    <a:pt x="561" y="23"/>
                    <a:pt x="536" y="12"/>
                  </a:cubicBezTo>
                  <a:cubicBezTo>
                    <a:pt x="528" y="9"/>
                    <a:pt x="520" y="7"/>
                    <a:pt x="512" y="4"/>
                  </a:cubicBezTo>
                  <a:cubicBezTo>
                    <a:pt x="508" y="3"/>
                    <a:pt x="500" y="0"/>
                    <a:pt x="500" y="0"/>
                  </a:cubicBezTo>
                  <a:cubicBezTo>
                    <a:pt x="484" y="4"/>
                    <a:pt x="468" y="7"/>
                    <a:pt x="452" y="12"/>
                  </a:cubicBezTo>
                  <a:cubicBezTo>
                    <a:pt x="428" y="36"/>
                    <a:pt x="413" y="52"/>
                    <a:pt x="380" y="60"/>
                  </a:cubicBezTo>
                  <a:cubicBezTo>
                    <a:pt x="369" y="58"/>
                    <a:pt x="355" y="55"/>
                    <a:pt x="344" y="52"/>
                  </a:cubicBezTo>
                  <a:cubicBezTo>
                    <a:pt x="336" y="50"/>
                    <a:pt x="320" y="44"/>
                    <a:pt x="320" y="44"/>
                  </a:cubicBezTo>
                  <a:cubicBezTo>
                    <a:pt x="272" y="50"/>
                    <a:pt x="243" y="57"/>
                    <a:pt x="192" y="60"/>
                  </a:cubicBezTo>
                  <a:cubicBezTo>
                    <a:pt x="163" y="70"/>
                    <a:pt x="175" y="63"/>
                    <a:pt x="156" y="76"/>
                  </a:cubicBezTo>
                  <a:cubicBezTo>
                    <a:pt x="144" y="113"/>
                    <a:pt x="136" y="157"/>
                    <a:pt x="104" y="184"/>
                  </a:cubicBezTo>
                  <a:cubicBezTo>
                    <a:pt x="91" y="195"/>
                    <a:pt x="85" y="194"/>
                    <a:pt x="68" y="200"/>
                  </a:cubicBezTo>
                  <a:cubicBezTo>
                    <a:pt x="60" y="203"/>
                    <a:pt x="44" y="208"/>
                    <a:pt x="44" y="208"/>
                  </a:cubicBezTo>
                  <a:cubicBezTo>
                    <a:pt x="32" y="220"/>
                    <a:pt x="22" y="223"/>
                    <a:pt x="8" y="232"/>
                  </a:cubicBezTo>
                  <a:cubicBezTo>
                    <a:pt x="5" y="236"/>
                    <a:pt x="0" y="244"/>
                    <a:pt x="0" y="244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1" name="Rectangle 140"/>
            <p:cNvSpPr>
              <a:spLocks noChangeArrowheads="1"/>
            </p:cNvSpPr>
            <p:nvPr/>
          </p:nvSpPr>
          <p:spPr bwMode="auto">
            <a:xfrm>
              <a:off x="2568" y="2064"/>
              <a:ext cx="57" cy="96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2" name="Freeform 141"/>
            <p:cNvSpPr>
              <a:spLocks/>
            </p:cNvSpPr>
            <p:nvPr/>
          </p:nvSpPr>
          <p:spPr bwMode="auto">
            <a:xfrm>
              <a:off x="2659" y="1948"/>
              <a:ext cx="103" cy="110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43" y="0"/>
                </a:cxn>
                <a:cxn ang="0">
                  <a:pos x="87" y="78"/>
                </a:cxn>
                <a:cxn ang="0">
                  <a:pos x="43" y="102"/>
                </a:cxn>
                <a:cxn ang="0">
                  <a:pos x="0" y="24"/>
                </a:cxn>
              </a:cxnLst>
              <a:rect l="0" t="0" r="r" b="b"/>
              <a:pathLst>
                <a:path w="87" h="102">
                  <a:moveTo>
                    <a:pt x="0" y="24"/>
                  </a:moveTo>
                  <a:lnTo>
                    <a:pt x="43" y="0"/>
                  </a:lnTo>
                  <a:lnTo>
                    <a:pt x="87" y="78"/>
                  </a:lnTo>
                  <a:lnTo>
                    <a:pt x="43" y="10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3" name="Rectangle 142"/>
            <p:cNvSpPr>
              <a:spLocks noChangeArrowheads="1"/>
            </p:cNvSpPr>
            <p:nvPr/>
          </p:nvSpPr>
          <p:spPr bwMode="auto">
            <a:xfrm>
              <a:off x="2853" y="1933"/>
              <a:ext cx="57" cy="94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4" name="Freeform 143"/>
            <p:cNvSpPr>
              <a:spLocks/>
            </p:cNvSpPr>
            <p:nvPr/>
          </p:nvSpPr>
          <p:spPr bwMode="auto">
            <a:xfrm>
              <a:off x="3054" y="1908"/>
              <a:ext cx="92" cy="11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77" y="16"/>
                </a:cxn>
                <a:cxn ang="0">
                  <a:pos x="47" y="100"/>
                </a:cxn>
                <a:cxn ang="0">
                  <a:pos x="0" y="84"/>
                </a:cxn>
                <a:cxn ang="0">
                  <a:pos x="29" y="0"/>
                </a:cxn>
              </a:cxnLst>
              <a:rect l="0" t="0" r="r" b="b"/>
              <a:pathLst>
                <a:path w="77" h="100">
                  <a:moveTo>
                    <a:pt x="29" y="0"/>
                  </a:moveTo>
                  <a:lnTo>
                    <a:pt x="77" y="16"/>
                  </a:lnTo>
                  <a:lnTo>
                    <a:pt x="47" y="100"/>
                  </a:lnTo>
                  <a:lnTo>
                    <a:pt x="0" y="8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tx2"/>
            </a:solidFill>
            <a:ln w="3175" cmpd="sng">
              <a:solidFill>
                <a:schemeClr val="bg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5" name="Freeform 144"/>
            <p:cNvSpPr>
              <a:spLocks/>
            </p:cNvSpPr>
            <p:nvPr/>
          </p:nvSpPr>
          <p:spPr bwMode="auto">
            <a:xfrm>
              <a:off x="3256" y="2024"/>
              <a:ext cx="532" cy="374"/>
            </a:xfrm>
            <a:custGeom>
              <a:avLst/>
              <a:gdLst>
                <a:gd name="T0" fmla="*/ 0 w 532"/>
                <a:gd name="T1" fmla="*/ 52 h 374"/>
                <a:gd name="T2" fmla="*/ 136 w 532"/>
                <a:gd name="T3" fmla="*/ 0 h 374"/>
                <a:gd name="T4" fmla="*/ 244 w 532"/>
                <a:gd name="T5" fmla="*/ 28 h 374"/>
                <a:gd name="T6" fmla="*/ 260 w 532"/>
                <a:gd name="T7" fmla="*/ 68 h 374"/>
                <a:gd name="T8" fmla="*/ 292 w 532"/>
                <a:gd name="T9" fmla="*/ 140 h 374"/>
                <a:gd name="T10" fmla="*/ 308 w 532"/>
                <a:gd name="T11" fmla="*/ 164 h 374"/>
                <a:gd name="T12" fmla="*/ 336 w 532"/>
                <a:gd name="T13" fmla="*/ 224 h 374"/>
                <a:gd name="T14" fmla="*/ 332 w 532"/>
                <a:gd name="T15" fmla="*/ 280 h 374"/>
                <a:gd name="T16" fmla="*/ 316 w 532"/>
                <a:gd name="T17" fmla="*/ 316 h 374"/>
                <a:gd name="T18" fmla="*/ 408 w 532"/>
                <a:gd name="T19" fmla="*/ 348 h 374"/>
                <a:gd name="T20" fmla="*/ 452 w 532"/>
                <a:gd name="T21" fmla="*/ 364 h 374"/>
                <a:gd name="T22" fmla="*/ 532 w 532"/>
                <a:gd name="T23" fmla="*/ 352 h 3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32"/>
                <a:gd name="T37" fmla="*/ 0 h 374"/>
                <a:gd name="T38" fmla="*/ 532 w 532"/>
                <a:gd name="T39" fmla="*/ 374 h 3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32" h="374">
                  <a:moveTo>
                    <a:pt x="0" y="52"/>
                  </a:moveTo>
                  <a:cubicBezTo>
                    <a:pt x="45" y="41"/>
                    <a:pt x="98" y="26"/>
                    <a:pt x="136" y="0"/>
                  </a:cubicBezTo>
                  <a:cubicBezTo>
                    <a:pt x="171" y="3"/>
                    <a:pt x="214" y="8"/>
                    <a:pt x="244" y="28"/>
                  </a:cubicBezTo>
                  <a:cubicBezTo>
                    <a:pt x="253" y="42"/>
                    <a:pt x="254" y="53"/>
                    <a:pt x="260" y="68"/>
                  </a:cubicBezTo>
                  <a:cubicBezTo>
                    <a:pt x="270" y="92"/>
                    <a:pt x="284" y="115"/>
                    <a:pt x="292" y="140"/>
                  </a:cubicBezTo>
                  <a:cubicBezTo>
                    <a:pt x="295" y="149"/>
                    <a:pt x="305" y="155"/>
                    <a:pt x="308" y="164"/>
                  </a:cubicBezTo>
                  <a:cubicBezTo>
                    <a:pt x="315" y="185"/>
                    <a:pt x="329" y="203"/>
                    <a:pt x="336" y="224"/>
                  </a:cubicBezTo>
                  <a:cubicBezTo>
                    <a:pt x="335" y="243"/>
                    <a:pt x="335" y="262"/>
                    <a:pt x="332" y="280"/>
                  </a:cubicBezTo>
                  <a:cubicBezTo>
                    <a:pt x="330" y="293"/>
                    <a:pt x="316" y="316"/>
                    <a:pt x="316" y="316"/>
                  </a:cubicBezTo>
                  <a:cubicBezTo>
                    <a:pt x="323" y="374"/>
                    <a:pt x="337" y="352"/>
                    <a:pt x="408" y="348"/>
                  </a:cubicBezTo>
                  <a:cubicBezTo>
                    <a:pt x="426" y="352"/>
                    <a:pt x="435" y="358"/>
                    <a:pt x="452" y="364"/>
                  </a:cubicBezTo>
                  <a:cubicBezTo>
                    <a:pt x="485" y="356"/>
                    <a:pt x="497" y="352"/>
                    <a:pt x="532" y="352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6" name="Freeform 145"/>
            <p:cNvSpPr>
              <a:spLocks/>
            </p:cNvSpPr>
            <p:nvPr/>
          </p:nvSpPr>
          <p:spPr bwMode="auto">
            <a:xfrm>
              <a:off x="3408" y="2063"/>
              <a:ext cx="332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5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2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" name="Freeform 146"/>
            <p:cNvSpPr>
              <a:spLocks/>
            </p:cNvSpPr>
            <p:nvPr/>
          </p:nvSpPr>
          <p:spPr bwMode="auto">
            <a:xfrm>
              <a:off x="3582" y="2175"/>
              <a:ext cx="174" cy="24"/>
            </a:xfrm>
            <a:custGeom>
              <a:avLst/>
              <a:gdLst>
                <a:gd name="T0" fmla="*/ 0 w 174"/>
                <a:gd name="T1" fmla="*/ 0 h 24"/>
                <a:gd name="T2" fmla="*/ 30 w 174"/>
                <a:gd name="T3" fmla="*/ 24 h 24"/>
                <a:gd name="T4" fmla="*/ 174 w 174"/>
                <a:gd name="T5" fmla="*/ 21 h 24"/>
                <a:gd name="T6" fmla="*/ 0 60000 65536"/>
                <a:gd name="T7" fmla="*/ 0 60000 65536"/>
                <a:gd name="T8" fmla="*/ 0 60000 65536"/>
                <a:gd name="T9" fmla="*/ 0 w 174"/>
                <a:gd name="T10" fmla="*/ 0 h 24"/>
                <a:gd name="T11" fmla="*/ 174 w 174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4" h="24">
                  <a:moveTo>
                    <a:pt x="0" y="0"/>
                  </a:moveTo>
                  <a:cubicBezTo>
                    <a:pt x="13" y="9"/>
                    <a:pt x="13" y="18"/>
                    <a:pt x="30" y="24"/>
                  </a:cubicBezTo>
                  <a:cubicBezTo>
                    <a:pt x="79" y="21"/>
                    <a:pt x="125" y="21"/>
                    <a:pt x="174" y="21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8" name="Freeform 147"/>
            <p:cNvSpPr>
              <a:spLocks/>
            </p:cNvSpPr>
            <p:nvPr/>
          </p:nvSpPr>
          <p:spPr bwMode="auto">
            <a:xfrm>
              <a:off x="931" y="3179"/>
              <a:ext cx="332" cy="131"/>
            </a:xfrm>
            <a:custGeom>
              <a:avLst/>
              <a:gdLst>
                <a:gd name="T0" fmla="*/ 10 w 1926"/>
                <a:gd name="T1" fmla="*/ 2 h 758"/>
                <a:gd name="T2" fmla="*/ 9 w 1926"/>
                <a:gd name="T3" fmla="*/ 1 h 758"/>
                <a:gd name="T4" fmla="*/ 8 w 1926"/>
                <a:gd name="T5" fmla="*/ 1 h 758"/>
                <a:gd name="T6" fmla="*/ 7 w 1926"/>
                <a:gd name="T7" fmla="*/ 1 h 758"/>
                <a:gd name="T8" fmla="*/ 6 w 1926"/>
                <a:gd name="T9" fmla="*/ 1 h 758"/>
                <a:gd name="T10" fmla="*/ 5 w 1926"/>
                <a:gd name="T11" fmla="*/ 0 h 758"/>
                <a:gd name="T12" fmla="*/ 5 w 1926"/>
                <a:gd name="T13" fmla="*/ 0 h 758"/>
                <a:gd name="T14" fmla="*/ 5 w 1926"/>
                <a:gd name="T15" fmla="*/ 0 h 758"/>
                <a:gd name="T16" fmla="*/ 5 w 1926"/>
                <a:gd name="T17" fmla="*/ 0 h 758"/>
                <a:gd name="T18" fmla="*/ 4 w 1926"/>
                <a:gd name="T19" fmla="*/ 1 h 758"/>
                <a:gd name="T20" fmla="*/ 4 w 1926"/>
                <a:gd name="T21" fmla="*/ 1 h 758"/>
                <a:gd name="T22" fmla="*/ 4 w 1926"/>
                <a:gd name="T23" fmla="*/ 1 h 758"/>
                <a:gd name="T24" fmla="*/ 4 w 1926"/>
                <a:gd name="T25" fmla="*/ 1 h 758"/>
                <a:gd name="T26" fmla="*/ 4 w 1926"/>
                <a:gd name="T27" fmla="*/ 1 h 758"/>
                <a:gd name="T28" fmla="*/ 4 w 1926"/>
                <a:gd name="T29" fmla="*/ 1 h 758"/>
                <a:gd name="T30" fmla="*/ 3 w 1926"/>
                <a:gd name="T31" fmla="*/ 1 h 758"/>
                <a:gd name="T32" fmla="*/ 2 w 1926"/>
                <a:gd name="T33" fmla="*/ 1 h 758"/>
                <a:gd name="T34" fmla="*/ 2 w 1926"/>
                <a:gd name="T35" fmla="*/ 1 h 758"/>
                <a:gd name="T36" fmla="*/ 2 w 1926"/>
                <a:gd name="T37" fmla="*/ 1 h 758"/>
                <a:gd name="T38" fmla="*/ 2 w 1926"/>
                <a:gd name="T39" fmla="*/ 2 h 758"/>
                <a:gd name="T40" fmla="*/ 2 w 1926"/>
                <a:gd name="T41" fmla="*/ 2 h 758"/>
                <a:gd name="T42" fmla="*/ 2 w 1926"/>
                <a:gd name="T43" fmla="*/ 2 h 758"/>
                <a:gd name="T44" fmla="*/ 1 w 1926"/>
                <a:gd name="T45" fmla="*/ 2 h 758"/>
                <a:gd name="T46" fmla="*/ 1 w 1926"/>
                <a:gd name="T47" fmla="*/ 1 h 758"/>
                <a:gd name="T48" fmla="*/ 0 w 1926"/>
                <a:gd name="T49" fmla="*/ 1 h 758"/>
                <a:gd name="T50" fmla="*/ 0 w 1926"/>
                <a:gd name="T51" fmla="*/ 1 h 758"/>
                <a:gd name="T52" fmla="*/ 0 w 1926"/>
                <a:gd name="T53" fmla="*/ 1 h 758"/>
                <a:gd name="T54" fmla="*/ 0 w 1926"/>
                <a:gd name="T55" fmla="*/ 2 h 758"/>
                <a:gd name="T56" fmla="*/ 0 w 1926"/>
                <a:gd name="T57" fmla="*/ 2 h 758"/>
                <a:gd name="T58" fmla="*/ 0 w 1926"/>
                <a:gd name="T59" fmla="*/ 3 h 758"/>
                <a:gd name="T60" fmla="*/ 0 w 1926"/>
                <a:gd name="T61" fmla="*/ 3 h 758"/>
                <a:gd name="T62" fmla="*/ 0 w 1926"/>
                <a:gd name="T63" fmla="*/ 3 h 758"/>
                <a:gd name="T64" fmla="*/ 0 w 1926"/>
                <a:gd name="T65" fmla="*/ 3 h 758"/>
                <a:gd name="T66" fmla="*/ 1 w 1926"/>
                <a:gd name="T67" fmla="*/ 3 h 758"/>
                <a:gd name="T68" fmla="*/ 1 w 1926"/>
                <a:gd name="T69" fmla="*/ 3 h 758"/>
                <a:gd name="T70" fmla="*/ 2 w 1926"/>
                <a:gd name="T71" fmla="*/ 3 h 758"/>
                <a:gd name="T72" fmla="*/ 2 w 1926"/>
                <a:gd name="T73" fmla="*/ 3 h 758"/>
                <a:gd name="T74" fmla="*/ 3 w 1926"/>
                <a:gd name="T75" fmla="*/ 3 h 758"/>
                <a:gd name="T76" fmla="*/ 3 w 1926"/>
                <a:gd name="T77" fmla="*/ 3 h 758"/>
                <a:gd name="T78" fmla="*/ 3 w 1926"/>
                <a:gd name="T79" fmla="*/ 3 h 758"/>
                <a:gd name="T80" fmla="*/ 4 w 1926"/>
                <a:gd name="T81" fmla="*/ 3 h 758"/>
                <a:gd name="T82" fmla="*/ 4 w 1926"/>
                <a:gd name="T83" fmla="*/ 3 h 758"/>
                <a:gd name="T84" fmla="*/ 4 w 1926"/>
                <a:gd name="T85" fmla="*/ 3 h 758"/>
                <a:gd name="T86" fmla="*/ 4 w 1926"/>
                <a:gd name="T87" fmla="*/ 3 h 758"/>
                <a:gd name="T88" fmla="*/ 4 w 1926"/>
                <a:gd name="T89" fmla="*/ 4 h 758"/>
                <a:gd name="T90" fmla="*/ 4 w 1926"/>
                <a:gd name="T91" fmla="*/ 4 h 758"/>
                <a:gd name="T92" fmla="*/ 5 w 1926"/>
                <a:gd name="T93" fmla="*/ 4 h 758"/>
                <a:gd name="T94" fmla="*/ 5 w 1926"/>
                <a:gd name="T95" fmla="*/ 3 h 758"/>
                <a:gd name="T96" fmla="*/ 6 w 1926"/>
                <a:gd name="T97" fmla="*/ 3 h 758"/>
                <a:gd name="T98" fmla="*/ 7 w 1926"/>
                <a:gd name="T99" fmla="*/ 3 h 758"/>
                <a:gd name="T100" fmla="*/ 8 w 1926"/>
                <a:gd name="T101" fmla="*/ 3 h 758"/>
                <a:gd name="T102" fmla="*/ 9 w 1926"/>
                <a:gd name="T103" fmla="*/ 3 h 758"/>
                <a:gd name="T104" fmla="*/ 9 w 1926"/>
                <a:gd name="T105" fmla="*/ 2 h 758"/>
                <a:gd name="T106" fmla="*/ 10 w 1926"/>
                <a:gd name="T107" fmla="*/ 2 h 758"/>
                <a:gd name="T108" fmla="*/ 10 w 1926"/>
                <a:gd name="T109" fmla="*/ 2 h 758"/>
                <a:gd name="T110" fmla="*/ 9 w 1926"/>
                <a:gd name="T111" fmla="*/ 2 h 758"/>
                <a:gd name="T112" fmla="*/ 9 w 1926"/>
                <a:gd name="T113" fmla="*/ 2 h 7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6"/>
                <a:gd name="T172" fmla="*/ 0 h 758"/>
                <a:gd name="T173" fmla="*/ 1926 w 1926"/>
                <a:gd name="T174" fmla="*/ 758 h 7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6" h="758">
                  <a:moveTo>
                    <a:pt x="1914" y="341"/>
                  </a:moveTo>
                  <a:lnTo>
                    <a:pt x="1926" y="329"/>
                  </a:lnTo>
                  <a:lnTo>
                    <a:pt x="1924" y="314"/>
                  </a:lnTo>
                  <a:lnTo>
                    <a:pt x="1902" y="298"/>
                  </a:lnTo>
                  <a:lnTo>
                    <a:pt x="1878" y="286"/>
                  </a:lnTo>
                  <a:lnTo>
                    <a:pt x="1845" y="266"/>
                  </a:lnTo>
                  <a:lnTo>
                    <a:pt x="1802" y="248"/>
                  </a:lnTo>
                  <a:lnTo>
                    <a:pt x="1769" y="235"/>
                  </a:lnTo>
                  <a:lnTo>
                    <a:pt x="1733" y="221"/>
                  </a:lnTo>
                  <a:lnTo>
                    <a:pt x="1694" y="214"/>
                  </a:lnTo>
                  <a:lnTo>
                    <a:pt x="1645" y="205"/>
                  </a:lnTo>
                  <a:lnTo>
                    <a:pt x="1576" y="194"/>
                  </a:lnTo>
                  <a:lnTo>
                    <a:pt x="1529" y="182"/>
                  </a:lnTo>
                  <a:lnTo>
                    <a:pt x="1482" y="172"/>
                  </a:lnTo>
                  <a:lnTo>
                    <a:pt x="1433" y="166"/>
                  </a:lnTo>
                  <a:lnTo>
                    <a:pt x="1386" y="159"/>
                  </a:lnTo>
                  <a:lnTo>
                    <a:pt x="1334" y="157"/>
                  </a:lnTo>
                  <a:lnTo>
                    <a:pt x="1236" y="151"/>
                  </a:lnTo>
                  <a:lnTo>
                    <a:pt x="1142" y="151"/>
                  </a:lnTo>
                  <a:lnTo>
                    <a:pt x="1126" y="136"/>
                  </a:lnTo>
                  <a:lnTo>
                    <a:pt x="1106" y="116"/>
                  </a:lnTo>
                  <a:lnTo>
                    <a:pt x="1093" y="101"/>
                  </a:lnTo>
                  <a:lnTo>
                    <a:pt x="1077" y="89"/>
                  </a:lnTo>
                  <a:lnTo>
                    <a:pt x="1057" y="70"/>
                  </a:lnTo>
                  <a:lnTo>
                    <a:pt x="1042" y="55"/>
                  </a:lnTo>
                  <a:lnTo>
                    <a:pt x="1026" y="35"/>
                  </a:lnTo>
                  <a:lnTo>
                    <a:pt x="1006" y="22"/>
                  </a:lnTo>
                  <a:lnTo>
                    <a:pt x="998" y="13"/>
                  </a:lnTo>
                  <a:lnTo>
                    <a:pt x="990" y="7"/>
                  </a:lnTo>
                  <a:lnTo>
                    <a:pt x="983" y="2"/>
                  </a:lnTo>
                  <a:lnTo>
                    <a:pt x="971" y="0"/>
                  </a:lnTo>
                  <a:lnTo>
                    <a:pt x="963" y="0"/>
                  </a:lnTo>
                  <a:lnTo>
                    <a:pt x="953" y="2"/>
                  </a:lnTo>
                  <a:lnTo>
                    <a:pt x="941" y="9"/>
                  </a:lnTo>
                  <a:lnTo>
                    <a:pt x="932" y="15"/>
                  </a:lnTo>
                  <a:lnTo>
                    <a:pt x="918" y="31"/>
                  </a:lnTo>
                  <a:lnTo>
                    <a:pt x="904" y="50"/>
                  </a:lnTo>
                  <a:lnTo>
                    <a:pt x="888" y="66"/>
                  </a:lnTo>
                  <a:lnTo>
                    <a:pt x="873" y="87"/>
                  </a:lnTo>
                  <a:lnTo>
                    <a:pt x="855" y="100"/>
                  </a:lnTo>
                  <a:lnTo>
                    <a:pt x="837" y="114"/>
                  </a:lnTo>
                  <a:lnTo>
                    <a:pt x="818" y="129"/>
                  </a:lnTo>
                  <a:lnTo>
                    <a:pt x="800" y="146"/>
                  </a:lnTo>
                  <a:lnTo>
                    <a:pt x="790" y="149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90" y="168"/>
                  </a:lnTo>
                  <a:lnTo>
                    <a:pt x="796" y="177"/>
                  </a:lnTo>
                  <a:lnTo>
                    <a:pt x="808" y="184"/>
                  </a:lnTo>
                  <a:lnTo>
                    <a:pt x="818" y="194"/>
                  </a:lnTo>
                  <a:lnTo>
                    <a:pt x="825" y="205"/>
                  </a:lnTo>
                  <a:lnTo>
                    <a:pt x="829" y="210"/>
                  </a:lnTo>
                  <a:lnTo>
                    <a:pt x="831" y="214"/>
                  </a:lnTo>
                  <a:lnTo>
                    <a:pt x="831" y="218"/>
                  </a:lnTo>
                  <a:lnTo>
                    <a:pt x="829" y="219"/>
                  </a:lnTo>
                  <a:lnTo>
                    <a:pt x="800" y="225"/>
                  </a:lnTo>
                  <a:lnTo>
                    <a:pt x="774" y="231"/>
                  </a:lnTo>
                  <a:lnTo>
                    <a:pt x="747" y="238"/>
                  </a:lnTo>
                  <a:lnTo>
                    <a:pt x="717" y="247"/>
                  </a:lnTo>
                  <a:lnTo>
                    <a:pt x="688" y="253"/>
                  </a:lnTo>
                  <a:lnTo>
                    <a:pt x="662" y="260"/>
                  </a:lnTo>
                  <a:lnTo>
                    <a:pt x="635" y="267"/>
                  </a:lnTo>
                  <a:lnTo>
                    <a:pt x="607" y="273"/>
                  </a:lnTo>
                  <a:lnTo>
                    <a:pt x="584" y="271"/>
                  </a:lnTo>
                  <a:lnTo>
                    <a:pt x="556" y="267"/>
                  </a:lnTo>
                  <a:lnTo>
                    <a:pt x="533" y="262"/>
                  </a:lnTo>
                  <a:lnTo>
                    <a:pt x="507" y="258"/>
                  </a:lnTo>
                  <a:lnTo>
                    <a:pt x="483" y="256"/>
                  </a:lnTo>
                  <a:lnTo>
                    <a:pt x="462" y="256"/>
                  </a:lnTo>
                  <a:lnTo>
                    <a:pt x="450" y="258"/>
                  </a:lnTo>
                  <a:lnTo>
                    <a:pt x="442" y="260"/>
                  </a:lnTo>
                  <a:lnTo>
                    <a:pt x="432" y="264"/>
                  </a:lnTo>
                  <a:lnTo>
                    <a:pt x="421" y="269"/>
                  </a:lnTo>
                  <a:lnTo>
                    <a:pt x="417" y="275"/>
                  </a:lnTo>
                  <a:lnTo>
                    <a:pt x="411" y="282"/>
                  </a:lnTo>
                  <a:lnTo>
                    <a:pt x="407" y="284"/>
                  </a:lnTo>
                  <a:lnTo>
                    <a:pt x="407" y="286"/>
                  </a:lnTo>
                  <a:lnTo>
                    <a:pt x="411" y="291"/>
                  </a:lnTo>
                  <a:lnTo>
                    <a:pt x="421" y="295"/>
                  </a:lnTo>
                  <a:lnTo>
                    <a:pt x="438" y="295"/>
                  </a:lnTo>
                  <a:lnTo>
                    <a:pt x="450" y="297"/>
                  </a:lnTo>
                  <a:lnTo>
                    <a:pt x="462" y="299"/>
                  </a:lnTo>
                  <a:lnTo>
                    <a:pt x="472" y="304"/>
                  </a:lnTo>
                  <a:lnTo>
                    <a:pt x="450" y="314"/>
                  </a:lnTo>
                  <a:lnTo>
                    <a:pt x="428" y="325"/>
                  </a:lnTo>
                  <a:lnTo>
                    <a:pt x="405" y="328"/>
                  </a:lnTo>
                  <a:lnTo>
                    <a:pt x="381" y="330"/>
                  </a:lnTo>
                  <a:lnTo>
                    <a:pt x="360" y="332"/>
                  </a:lnTo>
                  <a:lnTo>
                    <a:pt x="332" y="330"/>
                  </a:lnTo>
                  <a:lnTo>
                    <a:pt x="309" y="326"/>
                  </a:lnTo>
                  <a:lnTo>
                    <a:pt x="289" y="317"/>
                  </a:lnTo>
                  <a:lnTo>
                    <a:pt x="261" y="306"/>
                  </a:lnTo>
                  <a:lnTo>
                    <a:pt x="238" y="295"/>
                  </a:lnTo>
                  <a:lnTo>
                    <a:pt x="210" y="284"/>
                  </a:lnTo>
                  <a:lnTo>
                    <a:pt x="183" y="271"/>
                  </a:lnTo>
                  <a:lnTo>
                    <a:pt x="157" y="260"/>
                  </a:lnTo>
                  <a:lnTo>
                    <a:pt x="130" y="249"/>
                  </a:lnTo>
                  <a:lnTo>
                    <a:pt x="102" y="238"/>
                  </a:lnTo>
                  <a:lnTo>
                    <a:pt x="75" y="229"/>
                  </a:lnTo>
                  <a:lnTo>
                    <a:pt x="65" y="225"/>
                  </a:lnTo>
                  <a:lnTo>
                    <a:pt x="49" y="223"/>
                  </a:lnTo>
                  <a:lnTo>
                    <a:pt x="31" y="219"/>
                  </a:lnTo>
                  <a:lnTo>
                    <a:pt x="22" y="218"/>
                  </a:lnTo>
                  <a:lnTo>
                    <a:pt x="10" y="219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2" y="231"/>
                  </a:lnTo>
                  <a:lnTo>
                    <a:pt x="2" y="236"/>
                  </a:lnTo>
                  <a:lnTo>
                    <a:pt x="8" y="245"/>
                  </a:lnTo>
                  <a:lnTo>
                    <a:pt x="14" y="271"/>
                  </a:lnTo>
                  <a:lnTo>
                    <a:pt x="20" y="295"/>
                  </a:lnTo>
                  <a:lnTo>
                    <a:pt x="27" y="319"/>
                  </a:lnTo>
                  <a:lnTo>
                    <a:pt x="36" y="347"/>
                  </a:lnTo>
                  <a:lnTo>
                    <a:pt x="44" y="371"/>
                  </a:lnTo>
                  <a:lnTo>
                    <a:pt x="50" y="389"/>
                  </a:lnTo>
                  <a:lnTo>
                    <a:pt x="53" y="406"/>
                  </a:lnTo>
                  <a:lnTo>
                    <a:pt x="59" y="436"/>
                  </a:lnTo>
                  <a:lnTo>
                    <a:pt x="60" y="461"/>
                  </a:lnTo>
                  <a:lnTo>
                    <a:pt x="60" y="482"/>
                  </a:lnTo>
                  <a:lnTo>
                    <a:pt x="59" y="506"/>
                  </a:lnTo>
                  <a:lnTo>
                    <a:pt x="57" y="536"/>
                  </a:lnTo>
                  <a:lnTo>
                    <a:pt x="59" y="551"/>
                  </a:lnTo>
                  <a:lnTo>
                    <a:pt x="53" y="581"/>
                  </a:lnTo>
                  <a:lnTo>
                    <a:pt x="51" y="603"/>
                  </a:lnTo>
                  <a:lnTo>
                    <a:pt x="49" y="629"/>
                  </a:lnTo>
                  <a:lnTo>
                    <a:pt x="49" y="642"/>
                  </a:lnTo>
                  <a:lnTo>
                    <a:pt x="49" y="647"/>
                  </a:lnTo>
                  <a:lnTo>
                    <a:pt x="49" y="655"/>
                  </a:lnTo>
                  <a:lnTo>
                    <a:pt x="51" y="658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5" y="660"/>
                  </a:lnTo>
                  <a:lnTo>
                    <a:pt x="73" y="658"/>
                  </a:lnTo>
                  <a:lnTo>
                    <a:pt x="100" y="647"/>
                  </a:lnTo>
                  <a:lnTo>
                    <a:pt x="118" y="636"/>
                  </a:lnTo>
                  <a:lnTo>
                    <a:pt x="143" y="620"/>
                  </a:lnTo>
                  <a:lnTo>
                    <a:pt x="161" y="603"/>
                  </a:lnTo>
                  <a:lnTo>
                    <a:pt x="202" y="574"/>
                  </a:lnTo>
                  <a:lnTo>
                    <a:pt x="246" y="542"/>
                  </a:lnTo>
                  <a:lnTo>
                    <a:pt x="265" y="529"/>
                  </a:lnTo>
                  <a:lnTo>
                    <a:pt x="289" y="518"/>
                  </a:lnTo>
                  <a:lnTo>
                    <a:pt x="316" y="505"/>
                  </a:lnTo>
                  <a:lnTo>
                    <a:pt x="340" y="498"/>
                  </a:lnTo>
                  <a:lnTo>
                    <a:pt x="368" y="491"/>
                  </a:lnTo>
                  <a:lnTo>
                    <a:pt x="398" y="490"/>
                  </a:lnTo>
                  <a:lnTo>
                    <a:pt x="392" y="517"/>
                  </a:lnTo>
                  <a:lnTo>
                    <a:pt x="413" y="535"/>
                  </a:lnTo>
                  <a:lnTo>
                    <a:pt x="426" y="553"/>
                  </a:lnTo>
                  <a:lnTo>
                    <a:pt x="440" y="569"/>
                  </a:lnTo>
                  <a:lnTo>
                    <a:pt x="453" y="583"/>
                  </a:lnTo>
                  <a:lnTo>
                    <a:pt x="471" y="596"/>
                  </a:lnTo>
                  <a:lnTo>
                    <a:pt x="495" y="611"/>
                  </a:lnTo>
                  <a:lnTo>
                    <a:pt x="515" y="628"/>
                  </a:lnTo>
                  <a:lnTo>
                    <a:pt x="537" y="647"/>
                  </a:lnTo>
                  <a:lnTo>
                    <a:pt x="566" y="667"/>
                  </a:lnTo>
                  <a:lnTo>
                    <a:pt x="599" y="652"/>
                  </a:lnTo>
                  <a:lnTo>
                    <a:pt x="615" y="637"/>
                  </a:lnTo>
                  <a:lnTo>
                    <a:pt x="641" y="619"/>
                  </a:lnTo>
                  <a:lnTo>
                    <a:pt x="656" y="605"/>
                  </a:lnTo>
                  <a:lnTo>
                    <a:pt x="681" y="592"/>
                  </a:lnTo>
                  <a:lnTo>
                    <a:pt x="713" y="585"/>
                  </a:lnTo>
                  <a:lnTo>
                    <a:pt x="743" y="585"/>
                  </a:lnTo>
                  <a:lnTo>
                    <a:pt x="774" y="586"/>
                  </a:lnTo>
                  <a:lnTo>
                    <a:pt x="800" y="588"/>
                  </a:lnTo>
                  <a:lnTo>
                    <a:pt x="829" y="588"/>
                  </a:lnTo>
                  <a:lnTo>
                    <a:pt x="861" y="590"/>
                  </a:lnTo>
                  <a:lnTo>
                    <a:pt x="890" y="590"/>
                  </a:lnTo>
                  <a:lnTo>
                    <a:pt x="880" y="599"/>
                  </a:lnTo>
                  <a:lnTo>
                    <a:pt x="873" y="601"/>
                  </a:lnTo>
                  <a:lnTo>
                    <a:pt x="861" y="607"/>
                  </a:lnTo>
                  <a:lnTo>
                    <a:pt x="853" y="612"/>
                  </a:lnTo>
                  <a:lnTo>
                    <a:pt x="843" y="620"/>
                  </a:lnTo>
                  <a:lnTo>
                    <a:pt x="837" y="625"/>
                  </a:lnTo>
                  <a:lnTo>
                    <a:pt x="831" y="634"/>
                  </a:lnTo>
                  <a:lnTo>
                    <a:pt x="825" y="644"/>
                  </a:lnTo>
                  <a:lnTo>
                    <a:pt x="825" y="658"/>
                  </a:lnTo>
                  <a:lnTo>
                    <a:pt x="825" y="679"/>
                  </a:lnTo>
                  <a:lnTo>
                    <a:pt x="825" y="699"/>
                  </a:lnTo>
                  <a:lnTo>
                    <a:pt x="829" y="717"/>
                  </a:lnTo>
                  <a:lnTo>
                    <a:pt x="833" y="734"/>
                  </a:lnTo>
                  <a:lnTo>
                    <a:pt x="843" y="747"/>
                  </a:lnTo>
                  <a:lnTo>
                    <a:pt x="851" y="754"/>
                  </a:lnTo>
                  <a:lnTo>
                    <a:pt x="855" y="756"/>
                  </a:lnTo>
                  <a:lnTo>
                    <a:pt x="861" y="758"/>
                  </a:lnTo>
                  <a:lnTo>
                    <a:pt x="869" y="756"/>
                  </a:lnTo>
                  <a:lnTo>
                    <a:pt x="880" y="749"/>
                  </a:lnTo>
                  <a:lnTo>
                    <a:pt x="894" y="743"/>
                  </a:lnTo>
                  <a:lnTo>
                    <a:pt x="904" y="736"/>
                  </a:lnTo>
                  <a:lnTo>
                    <a:pt x="912" y="728"/>
                  </a:lnTo>
                  <a:lnTo>
                    <a:pt x="932" y="714"/>
                  </a:lnTo>
                  <a:lnTo>
                    <a:pt x="947" y="692"/>
                  </a:lnTo>
                  <a:lnTo>
                    <a:pt x="963" y="668"/>
                  </a:lnTo>
                  <a:lnTo>
                    <a:pt x="975" y="649"/>
                  </a:lnTo>
                  <a:lnTo>
                    <a:pt x="989" y="625"/>
                  </a:lnTo>
                  <a:lnTo>
                    <a:pt x="1004" y="603"/>
                  </a:lnTo>
                  <a:lnTo>
                    <a:pt x="1097" y="607"/>
                  </a:lnTo>
                  <a:lnTo>
                    <a:pt x="1193" y="603"/>
                  </a:lnTo>
                  <a:lnTo>
                    <a:pt x="1238" y="601"/>
                  </a:lnTo>
                  <a:lnTo>
                    <a:pt x="1285" y="599"/>
                  </a:lnTo>
                  <a:lnTo>
                    <a:pt x="1330" y="598"/>
                  </a:lnTo>
                  <a:lnTo>
                    <a:pt x="1378" y="588"/>
                  </a:lnTo>
                  <a:lnTo>
                    <a:pt x="1423" y="581"/>
                  </a:lnTo>
                  <a:lnTo>
                    <a:pt x="1466" y="574"/>
                  </a:lnTo>
                  <a:lnTo>
                    <a:pt x="1509" y="564"/>
                  </a:lnTo>
                  <a:lnTo>
                    <a:pt x="1553" y="553"/>
                  </a:lnTo>
                  <a:lnTo>
                    <a:pt x="1590" y="540"/>
                  </a:lnTo>
                  <a:lnTo>
                    <a:pt x="1631" y="531"/>
                  </a:lnTo>
                  <a:lnTo>
                    <a:pt x="1669" y="518"/>
                  </a:lnTo>
                  <a:lnTo>
                    <a:pt x="1703" y="503"/>
                  </a:lnTo>
                  <a:lnTo>
                    <a:pt x="1733" y="494"/>
                  </a:lnTo>
                  <a:lnTo>
                    <a:pt x="1763" y="485"/>
                  </a:lnTo>
                  <a:lnTo>
                    <a:pt x="1790" y="474"/>
                  </a:lnTo>
                  <a:lnTo>
                    <a:pt x="1820" y="465"/>
                  </a:lnTo>
                  <a:lnTo>
                    <a:pt x="1847" y="452"/>
                  </a:lnTo>
                  <a:lnTo>
                    <a:pt x="1872" y="436"/>
                  </a:lnTo>
                  <a:lnTo>
                    <a:pt x="1895" y="420"/>
                  </a:lnTo>
                  <a:lnTo>
                    <a:pt x="1922" y="402"/>
                  </a:lnTo>
                  <a:lnTo>
                    <a:pt x="1925" y="386"/>
                  </a:lnTo>
                  <a:lnTo>
                    <a:pt x="1910" y="380"/>
                  </a:lnTo>
                  <a:lnTo>
                    <a:pt x="1871" y="392"/>
                  </a:lnTo>
                  <a:lnTo>
                    <a:pt x="1833" y="404"/>
                  </a:lnTo>
                  <a:lnTo>
                    <a:pt x="1764" y="418"/>
                  </a:lnTo>
                  <a:lnTo>
                    <a:pt x="1721" y="424"/>
                  </a:lnTo>
                  <a:lnTo>
                    <a:pt x="1709" y="416"/>
                  </a:lnTo>
                  <a:lnTo>
                    <a:pt x="1706" y="408"/>
                  </a:lnTo>
                  <a:lnTo>
                    <a:pt x="1740" y="389"/>
                  </a:lnTo>
                  <a:lnTo>
                    <a:pt x="1779" y="371"/>
                  </a:lnTo>
                  <a:lnTo>
                    <a:pt x="1823" y="359"/>
                  </a:lnTo>
                  <a:lnTo>
                    <a:pt x="1863" y="349"/>
                  </a:lnTo>
                  <a:lnTo>
                    <a:pt x="1895" y="344"/>
                  </a:lnTo>
                  <a:lnTo>
                    <a:pt x="1914" y="341"/>
                  </a:lnTo>
                  <a:close/>
                </a:path>
              </a:pathLst>
            </a:custGeom>
            <a:solidFill>
              <a:schemeClr val="bg2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9" name="Freeform 148"/>
            <p:cNvSpPr>
              <a:spLocks/>
            </p:cNvSpPr>
            <p:nvPr/>
          </p:nvSpPr>
          <p:spPr bwMode="auto">
            <a:xfrm>
              <a:off x="859" y="3026"/>
              <a:ext cx="337" cy="126"/>
            </a:xfrm>
            <a:custGeom>
              <a:avLst/>
              <a:gdLst>
                <a:gd name="T0" fmla="*/ 7 w 2253"/>
                <a:gd name="T1" fmla="*/ 1 h 995"/>
                <a:gd name="T2" fmla="*/ 7 w 2253"/>
                <a:gd name="T3" fmla="*/ 1 h 995"/>
                <a:gd name="T4" fmla="*/ 7 w 2253"/>
                <a:gd name="T5" fmla="*/ 1 h 995"/>
                <a:gd name="T6" fmla="*/ 7 w 2253"/>
                <a:gd name="T7" fmla="*/ 1 h 995"/>
                <a:gd name="T8" fmla="*/ 7 w 2253"/>
                <a:gd name="T9" fmla="*/ 1 h 995"/>
                <a:gd name="T10" fmla="*/ 6 w 2253"/>
                <a:gd name="T11" fmla="*/ 1 h 995"/>
                <a:gd name="T12" fmla="*/ 5 w 2253"/>
                <a:gd name="T13" fmla="*/ 0 h 995"/>
                <a:gd name="T14" fmla="*/ 4 w 2253"/>
                <a:gd name="T15" fmla="*/ 0 h 995"/>
                <a:gd name="T16" fmla="*/ 4 w 2253"/>
                <a:gd name="T17" fmla="*/ 0 h 995"/>
                <a:gd name="T18" fmla="*/ 4 w 2253"/>
                <a:gd name="T19" fmla="*/ 0 h 995"/>
                <a:gd name="T20" fmla="*/ 4 w 2253"/>
                <a:gd name="T21" fmla="*/ 0 h 995"/>
                <a:gd name="T22" fmla="*/ 4 w 2253"/>
                <a:gd name="T23" fmla="*/ 0 h 995"/>
                <a:gd name="T24" fmla="*/ 3 w 2253"/>
                <a:gd name="T25" fmla="*/ 0 h 995"/>
                <a:gd name="T26" fmla="*/ 3 w 2253"/>
                <a:gd name="T27" fmla="*/ 0 h 995"/>
                <a:gd name="T28" fmla="*/ 3 w 2253"/>
                <a:gd name="T29" fmla="*/ 1 h 995"/>
                <a:gd name="T30" fmla="*/ 3 w 2253"/>
                <a:gd name="T31" fmla="*/ 1 h 995"/>
                <a:gd name="T32" fmla="*/ 3 w 2253"/>
                <a:gd name="T33" fmla="*/ 1 h 995"/>
                <a:gd name="T34" fmla="*/ 3 w 2253"/>
                <a:gd name="T35" fmla="*/ 1 h 995"/>
                <a:gd name="T36" fmla="*/ 2 w 2253"/>
                <a:gd name="T37" fmla="*/ 1 h 995"/>
                <a:gd name="T38" fmla="*/ 2 w 2253"/>
                <a:gd name="T39" fmla="*/ 1 h 995"/>
                <a:gd name="T40" fmla="*/ 2 w 2253"/>
                <a:gd name="T41" fmla="*/ 1 h 995"/>
                <a:gd name="T42" fmla="*/ 2 w 2253"/>
                <a:gd name="T43" fmla="*/ 1 h 995"/>
                <a:gd name="T44" fmla="*/ 2 w 2253"/>
                <a:gd name="T45" fmla="*/ 1 h 995"/>
                <a:gd name="T46" fmla="*/ 2 w 2253"/>
                <a:gd name="T47" fmla="*/ 1 h 995"/>
                <a:gd name="T48" fmla="*/ 1 w 2253"/>
                <a:gd name="T49" fmla="*/ 1 h 995"/>
                <a:gd name="T50" fmla="*/ 1 w 2253"/>
                <a:gd name="T51" fmla="*/ 1 h 995"/>
                <a:gd name="T52" fmla="*/ 0 w 2253"/>
                <a:gd name="T53" fmla="*/ 1 h 995"/>
                <a:gd name="T54" fmla="*/ 0 w 2253"/>
                <a:gd name="T55" fmla="*/ 1 h 995"/>
                <a:gd name="T56" fmla="*/ 0 w 2253"/>
                <a:gd name="T57" fmla="*/ 1 h 995"/>
                <a:gd name="T58" fmla="*/ 0 w 2253"/>
                <a:gd name="T59" fmla="*/ 1 h 995"/>
                <a:gd name="T60" fmla="*/ 0 w 2253"/>
                <a:gd name="T61" fmla="*/ 1 h 995"/>
                <a:gd name="T62" fmla="*/ 0 w 2253"/>
                <a:gd name="T63" fmla="*/ 1 h 995"/>
                <a:gd name="T64" fmla="*/ 0 w 2253"/>
                <a:gd name="T65" fmla="*/ 1 h 995"/>
                <a:gd name="T66" fmla="*/ 0 w 2253"/>
                <a:gd name="T67" fmla="*/ 2 h 995"/>
                <a:gd name="T68" fmla="*/ 0 w 2253"/>
                <a:gd name="T69" fmla="*/ 2 h 995"/>
                <a:gd name="T70" fmla="*/ 0 w 2253"/>
                <a:gd name="T71" fmla="*/ 2 h 995"/>
                <a:gd name="T72" fmla="*/ 1 w 2253"/>
                <a:gd name="T73" fmla="*/ 2 h 995"/>
                <a:gd name="T74" fmla="*/ 1 w 2253"/>
                <a:gd name="T75" fmla="*/ 1 h 995"/>
                <a:gd name="T76" fmla="*/ 1 w 2253"/>
                <a:gd name="T77" fmla="*/ 1 h 995"/>
                <a:gd name="T78" fmla="*/ 2 w 2253"/>
                <a:gd name="T79" fmla="*/ 1 h 995"/>
                <a:gd name="T80" fmla="*/ 2 w 2253"/>
                <a:gd name="T81" fmla="*/ 2 h 995"/>
                <a:gd name="T82" fmla="*/ 2 w 2253"/>
                <a:gd name="T83" fmla="*/ 2 h 995"/>
                <a:gd name="T84" fmla="*/ 2 w 2253"/>
                <a:gd name="T85" fmla="*/ 2 h 995"/>
                <a:gd name="T86" fmla="*/ 2 w 2253"/>
                <a:gd name="T87" fmla="*/ 2 h 995"/>
                <a:gd name="T88" fmla="*/ 3 w 2253"/>
                <a:gd name="T89" fmla="*/ 2 h 995"/>
                <a:gd name="T90" fmla="*/ 3 w 2253"/>
                <a:gd name="T91" fmla="*/ 2 h 995"/>
                <a:gd name="T92" fmla="*/ 3 w 2253"/>
                <a:gd name="T93" fmla="*/ 2 h 995"/>
                <a:gd name="T94" fmla="*/ 3 w 2253"/>
                <a:gd name="T95" fmla="*/ 2 h 995"/>
                <a:gd name="T96" fmla="*/ 3 w 2253"/>
                <a:gd name="T97" fmla="*/ 2 h 995"/>
                <a:gd name="T98" fmla="*/ 3 w 2253"/>
                <a:gd name="T99" fmla="*/ 2 h 995"/>
                <a:gd name="T100" fmla="*/ 3 w 2253"/>
                <a:gd name="T101" fmla="*/ 2 h 995"/>
                <a:gd name="T102" fmla="*/ 3 w 2253"/>
                <a:gd name="T103" fmla="*/ 2 h 995"/>
                <a:gd name="T104" fmla="*/ 4 w 2253"/>
                <a:gd name="T105" fmla="*/ 2 h 995"/>
                <a:gd name="T106" fmla="*/ 4 w 2253"/>
                <a:gd name="T107" fmla="*/ 2 h 995"/>
                <a:gd name="T108" fmla="*/ 5 w 2253"/>
                <a:gd name="T109" fmla="*/ 2 h 995"/>
                <a:gd name="T110" fmla="*/ 6 w 2253"/>
                <a:gd name="T111" fmla="*/ 2 h 995"/>
                <a:gd name="T112" fmla="*/ 6 w 2253"/>
                <a:gd name="T113" fmla="*/ 1 h 995"/>
                <a:gd name="T114" fmla="*/ 7 w 2253"/>
                <a:gd name="T115" fmla="*/ 1 h 995"/>
                <a:gd name="T116" fmla="*/ 7 w 2253"/>
                <a:gd name="T117" fmla="*/ 1 h 995"/>
                <a:gd name="T118" fmla="*/ 7 w 2253"/>
                <a:gd name="T119" fmla="*/ 1 h 995"/>
                <a:gd name="T120" fmla="*/ 7 w 2253"/>
                <a:gd name="T121" fmla="*/ 1 h 9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3"/>
                <a:gd name="T184" fmla="*/ 0 h 995"/>
                <a:gd name="T185" fmla="*/ 2253 w 2253"/>
                <a:gd name="T186" fmla="*/ 995 h 9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3" h="995">
                  <a:moveTo>
                    <a:pt x="2146" y="500"/>
                  </a:moveTo>
                  <a:lnTo>
                    <a:pt x="2137" y="494"/>
                  </a:lnTo>
                  <a:lnTo>
                    <a:pt x="2143" y="486"/>
                  </a:lnTo>
                  <a:lnTo>
                    <a:pt x="2214" y="471"/>
                  </a:lnTo>
                  <a:lnTo>
                    <a:pt x="2234" y="464"/>
                  </a:lnTo>
                  <a:lnTo>
                    <a:pt x="2241" y="458"/>
                  </a:lnTo>
                  <a:lnTo>
                    <a:pt x="2248" y="450"/>
                  </a:lnTo>
                  <a:lnTo>
                    <a:pt x="2251" y="442"/>
                  </a:lnTo>
                  <a:lnTo>
                    <a:pt x="2251" y="433"/>
                  </a:lnTo>
                  <a:lnTo>
                    <a:pt x="2248" y="425"/>
                  </a:lnTo>
                  <a:lnTo>
                    <a:pt x="2239" y="414"/>
                  </a:lnTo>
                  <a:lnTo>
                    <a:pt x="2231" y="408"/>
                  </a:lnTo>
                  <a:lnTo>
                    <a:pt x="2222" y="402"/>
                  </a:lnTo>
                  <a:lnTo>
                    <a:pt x="2212" y="394"/>
                  </a:lnTo>
                  <a:lnTo>
                    <a:pt x="2202" y="388"/>
                  </a:lnTo>
                  <a:lnTo>
                    <a:pt x="2193" y="383"/>
                  </a:lnTo>
                  <a:lnTo>
                    <a:pt x="2154" y="355"/>
                  </a:lnTo>
                  <a:lnTo>
                    <a:pt x="2113" y="333"/>
                  </a:lnTo>
                  <a:lnTo>
                    <a:pt x="2065" y="310"/>
                  </a:lnTo>
                  <a:lnTo>
                    <a:pt x="2016" y="293"/>
                  </a:lnTo>
                  <a:lnTo>
                    <a:pt x="1966" y="277"/>
                  </a:lnTo>
                  <a:lnTo>
                    <a:pt x="1913" y="260"/>
                  </a:lnTo>
                  <a:lnTo>
                    <a:pt x="1857" y="246"/>
                  </a:lnTo>
                  <a:lnTo>
                    <a:pt x="1801" y="235"/>
                  </a:lnTo>
                  <a:lnTo>
                    <a:pt x="1741" y="226"/>
                  </a:lnTo>
                  <a:lnTo>
                    <a:pt x="1683" y="218"/>
                  </a:lnTo>
                  <a:lnTo>
                    <a:pt x="1625" y="210"/>
                  </a:lnTo>
                  <a:lnTo>
                    <a:pt x="1565" y="204"/>
                  </a:lnTo>
                  <a:lnTo>
                    <a:pt x="1451" y="198"/>
                  </a:lnTo>
                  <a:lnTo>
                    <a:pt x="1340" y="198"/>
                  </a:lnTo>
                  <a:lnTo>
                    <a:pt x="1321" y="179"/>
                  </a:lnTo>
                  <a:lnTo>
                    <a:pt x="1299" y="154"/>
                  </a:lnTo>
                  <a:lnTo>
                    <a:pt x="1282" y="134"/>
                  </a:lnTo>
                  <a:lnTo>
                    <a:pt x="1263" y="115"/>
                  </a:lnTo>
                  <a:lnTo>
                    <a:pt x="1241" y="92"/>
                  </a:lnTo>
                  <a:lnTo>
                    <a:pt x="1224" y="73"/>
                  </a:lnTo>
                  <a:lnTo>
                    <a:pt x="1203" y="48"/>
                  </a:lnTo>
                  <a:lnTo>
                    <a:pt x="1183" y="28"/>
                  </a:lnTo>
                  <a:lnTo>
                    <a:pt x="1174" y="17"/>
                  </a:lnTo>
                  <a:lnTo>
                    <a:pt x="1162" y="8"/>
                  </a:lnTo>
                  <a:lnTo>
                    <a:pt x="1152" y="3"/>
                  </a:lnTo>
                  <a:lnTo>
                    <a:pt x="1142" y="0"/>
                  </a:lnTo>
                  <a:lnTo>
                    <a:pt x="1130" y="0"/>
                  </a:lnTo>
                  <a:lnTo>
                    <a:pt x="1118" y="3"/>
                  </a:lnTo>
                  <a:lnTo>
                    <a:pt x="1106" y="11"/>
                  </a:lnTo>
                  <a:lnTo>
                    <a:pt x="1094" y="20"/>
                  </a:lnTo>
                  <a:lnTo>
                    <a:pt x="1077" y="42"/>
                  </a:lnTo>
                  <a:lnTo>
                    <a:pt x="1060" y="67"/>
                  </a:lnTo>
                  <a:lnTo>
                    <a:pt x="1043" y="87"/>
                  </a:lnTo>
                  <a:lnTo>
                    <a:pt x="1024" y="112"/>
                  </a:lnTo>
                  <a:lnTo>
                    <a:pt x="1005" y="131"/>
                  </a:lnTo>
                  <a:lnTo>
                    <a:pt x="983" y="151"/>
                  </a:lnTo>
                  <a:lnTo>
                    <a:pt x="961" y="170"/>
                  </a:lnTo>
                  <a:lnTo>
                    <a:pt x="937" y="190"/>
                  </a:lnTo>
                  <a:lnTo>
                    <a:pt x="930" y="196"/>
                  </a:lnTo>
                  <a:lnTo>
                    <a:pt x="927" y="204"/>
                  </a:lnTo>
                  <a:lnTo>
                    <a:pt x="925" y="210"/>
                  </a:lnTo>
                  <a:lnTo>
                    <a:pt x="927" y="221"/>
                  </a:lnTo>
                  <a:lnTo>
                    <a:pt x="935" y="232"/>
                  </a:lnTo>
                  <a:lnTo>
                    <a:pt x="949" y="243"/>
                  </a:lnTo>
                  <a:lnTo>
                    <a:pt x="961" y="254"/>
                  </a:lnTo>
                  <a:lnTo>
                    <a:pt x="971" y="268"/>
                  </a:lnTo>
                  <a:lnTo>
                    <a:pt x="973" y="274"/>
                  </a:lnTo>
                  <a:lnTo>
                    <a:pt x="976" y="279"/>
                  </a:lnTo>
                  <a:lnTo>
                    <a:pt x="976" y="285"/>
                  </a:lnTo>
                  <a:lnTo>
                    <a:pt x="973" y="291"/>
                  </a:lnTo>
                  <a:lnTo>
                    <a:pt x="939" y="296"/>
                  </a:lnTo>
                  <a:lnTo>
                    <a:pt x="908" y="305"/>
                  </a:lnTo>
                  <a:lnTo>
                    <a:pt x="877" y="313"/>
                  </a:lnTo>
                  <a:lnTo>
                    <a:pt x="843" y="324"/>
                  </a:lnTo>
                  <a:lnTo>
                    <a:pt x="809" y="333"/>
                  </a:lnTo>
                  <a:lnTo>
                    <a:pt x="778" y="341"/>
                  </a:lnTo>
                  <a:lnTo>
                    <a:pt x="744" y="349"/>
                  </a:lnTo>
                  <a:lnTo>
                    <a:pt x="712" y="358"/>
                  </a:lnTo>
                  <a:lnTo>
                    <a:pt x="683" y="355"/>
                  </a:lnTo>
                  <a:lnTo>
                    <a:pt x="652" y="349"/>
                  </a:lnTo>
                  <a:lnTo>
                    <a:pt x="623" y="344"/>
                  </a:lnTo>
                  <a:lnTo>
                    <a:pt x="596" y="338"/>
                  </a:lnTo>
                  <a:lnTo>
                    <a:pt x="567" y="335"/>
                  </a:lnTo>
                  <a:lnTo>
                    <a:pt x="541" y="335"/>
                  </a:lnTo>
                  <a:lnTo>
                    <a:pt x="529" y="338"/>
                  </a:lnTo>
                  <a:lnTo>
                    <a:pt x="519" y="341"/>
                  </a:lnTo>
                  <a:lnTo>
                    <a:pt x="507" y="347"/>
                  </a:lnTo>
                  <a:lnTo>
                    <a:pt x="495" y="352"/>
                  </a:lnTo>
                  <a:lnTo>
                    <a:pt x="488" y="361"/>
                  </a:lnTo>
                  <a:lnTo>
                    <a:pt x="481" y="369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83" y="383"/>
                  </a:lnTo>
                  <a:lnTo>
                    <a:pt x="495" y="388"/>
                  </a:lnTo>
                  <a:lnTo>
                    <a:pt x="512" y="388"/>
                  </a:lnTo>
                  <a:lnTo>
                    <a:pt x="529" y="391"/>
                  </a:lnTo>
                  <a:lnTo>
                    <a:pt x="541" y="394"/>
                  </a:lnTo>
                  <a:lnTo>
                    <a:pt x="555" y="400"/>
                  </a:lnTo>
                  <a:lnTo>
                    <a:pt x="529" y="411"/>
                  </a:lnTo>
                  <a:lnTo>
                    <a:pt x="505" y="425"/>
                  </a:lnTo>
                  <a:lnTo>
                    <a:pt x="476" y="430"/>
                  </a:lnTo>
                  <a:lnTo>
                    <a:pt x="447" y="433"/>
                  </a:lnTo>
                  <a:lnTo>
                    <a:pt x="420" y="436"/>
                  </a:lnTo>
                  <a:lnTo>
                    <a:pt x="391" y="433"/>
                  </a:lnTo>
                  <a:lnTo>
                    <a:pt x="362" y="428"/>
                  </a:lnTo>
                  <a:lnTo>
                    <a:pt x="338" y="416"/>
                  </a:lnTo>
                  <a:lnTo>
                    <a:pt x="307" y="402"/>
                  </a:lnTo>
                  <a:lnTo>
                    <a:pt x="278" y="388"/>
                  </a:lnTo>
                  <a:lnTo>
                    <a:pt x="246" y="372"/>
                  </a:lnTo>
                  <a:lnTo>
                    <a:pt x="215" y="355"/>
                  </a:lnTo>
                  <a:lnTo>
                    <a:pt x="184" y="341"/>
                  </a:lnTo>
                  <a:lnTo>
                    <a:pt x="152" y="327"/>
                  </a:lnTo>
                  <a:lnTo>
                    <a:pt x="121" y="313"/>
                  </a:lnTo>
                  <a:lnTo>
                    <a:pt x="89" y="302"/>
                  </a:lnTo>
                  <a:lnTo>
                    <a:pt x="75" y="296"/>
                  </a:lnTo>
                  <a:lnTo>
                    <a:pt x="58" y="293"/>
                  </a:lnTo>
                  <a:lnTo>
                    <a:pt x="39" y="288"/>
                  </a:lnTo>
                  <a:lnTo>
                    <a:pt x="24" y="285"/>
                  </a:lnTo>
                  <a:lnTo>
                    <a:pt x="12" y="288"/>
                  </a:lnTo>
                  <a:lnTo>
                    <a:pt x="2" y="293"/>
                  </a:lnTo>
                  <a:lnTo>
                    <a:pt x="0" y="296"/>
                  </a:lnTo>
                  <a:lnTo>
                    <a:pt x="2" y="305"/>
                  </a:lnTo>
                  <a:lnTo>
                    <a:pt x="2" y="310"/>
                  </a:lnTo>
                  <a:lnTo>
                    <a:pt x="10" y="321"/>
                  </a:lnTo>
                  <a:lnTo>
                    <a:pt x="22" y="352"/>
                  </a:lnTo>
                  <a:lnTo>
                    <a:pt x="34" y="383"/>
                  </a:lnTo>
                  <a:lnTo>
                    <a:pt x="46" y="411"/>
                  </a:lnTo>
                  <a:lnTo>
                    <a:pt x="60" y="442"/>
                  </a:lnTo>
                  <a:lnTo>
                    <a:pt x="72" y="472"/>
                  </a:lnTo>
                  <a:lnTo>
                    <a:pt x="82" y="503"/>
                  </a:lnTo>
                  <a:lnTo>
                    <a:pt x="92" y="537"/>
                  </a:lnTo>
                  <a:lnTo>
                    <a:pt x="101" y="567"/>
                  </a:lnTo>
                  <a:lnTo>
                    <a:pt x="92" y="601"/>
                  </a:lnTo>
                  <a:lnTo>
                    <a:pt x="87" y="632"/>
                  </a:lnTo>
                  <a:lnTo>
                    <a:pt x="82" y="662"/>
                  </a:lnTo>
                  <a:lnTo>
                    <a:pt x="75" y="696"/>
                  </a:lnTo>
                  <a:lnTo>
                    <a:pt x="70" y="724"/>
                  </a:lnTo>
                  <a:lnTo>
                    <a:pt x="65" y="757"/>
                  </a:lnTo>
                  <a:lnTo>
                    <a:pt x="60" y="794"/>
                  </a:lnTo>
                  <a:lnTo>
                    <a:pt x="58" y="825"/>
                  </a:lnTo>
                  <a:lnTo>
                    <a:pt x="56" y="841"/>
                  </a:lnTo>
                  <a:lnTo>
                    <a:pt x="56" y="850"/>
                  </a:lnTo>
                  <a:lnTo>
                    <a:pt x="58" y="858"/>
                  </a:lnTo>
                  <a:lnTo>
                    <a:pt x="60" y="864"/>
                  </a:lnTo>
                  <a:lnTo>
                    <a:pt x="65" y="866"/>
                  </a:lnTo>
                  <a:lnTo>
                    <a:pt x="70" y="866"/>
                  </a:lnTo>
                  <a:lnTo>
                    <a:pt x="77" y="866"/>
                  </a:lnTo>
                  <a:lnTo>
                    <a:pt x="87" y="864"/>
                  </a:lnTo>
                  <a:lnTo>
                    <a:pt x="116" y="850"/>
                  </a:lnTo>
                  <a:lnTo>
                    <a:pt x="140" y="836"/>
                  </a:lnTo>
                  <a:lnTo>
                    <a:pt x="167" y="813"/>
                  </a:lnTo>
                  <a:lnTo>
                    <a:pt x="191" y="794"/>
                  </a:lnTo>
                  <a:lnTo>
                    <a:pt x="239" y="752"/>
                  </a:lnTo>
                  <a:lnTo>
                    <a:pt x="287" y="713"/>
                  </a:lnTo>
                  <a:lnTo>
                    <a:pt x="312" y="693"/>
                  </a:lnTo>
                  <a:lnTo>
                    <a:pt x="340" y="679"/>
                  </a:lnTo>
                  <a:lnTo>
                    <a:pt x="369" y="662"/>
                  </a:lnTo>
                  <a:lnTo>
                    <a:pt x="398" y="654"/>
                  </a:lnTo>
                  <a:lnTo>
                    <a:pt x="432" y="646"/>
                  </a:lnTo>
                  <a:lnTo>
                    <a:pt x="471" y="646"/>
                  </a:lnTo>
                  <a:lnTo>
                    <a:pt x="510" y="646"/>
                  </a:lnTo>
                  <a:lnTo>
                    <a:pt x="540" y="659"/>
                  </a:lnTo>
                  <a:lnTo>
                    <a:pt x="567" y="674"/>
                  </a:lnTo>
                  <a:lnTo>
                    <a:pt x="567" y="692"/>
                  </a:lnTo>
                  <a:lnTo>
                    <a:pt x="568" y="713"/>
                  </a:lnTo>
                  <a:lnTo>
                    <a:pt x="568" y="729"/>
                  </a:lnTo>
                  <a:lnTo>
                    <a:pt x="568" y="752"/>
                  </a:lnTo>
                  <a:lnTo>
                    <a:pt x="570" y="771"/>
                  </a:lnTo>
                  <a:lnTo>
                    <a:pt x="570" y="789"/>
                  </a:lnTo>
                  <a:lnTo>
                    <a:pt x="571" y="807"/>
                  </a:lnTo>
                  <a:lnTo>
                    <a:pt x="574" y="828"/>
                  </a:lnTo>
                  <a:lnTo>
                    <a:pt x="576" y="840"/>
                  </a:lnTo>
                  <a:lnTo>
                    <a:pt x="577" y="854"/>
                  </a:lnTo>
                  <a:lnTo>
                    <a:pt x="580" y="866"/>
                  </a:lnTo>
                  <a:lnTo>
                    <a:pt x="583" y="875"/>
                  </a:lnTo>
                  <a:lnTo>
                    <a:pt x="606" y="876"/>
                  </a:lnTo>
                  <a:lnTo>
                    <a:pt x="646" y="864"/>
                  </a:lnTo>
                  <a:lnTo>
                    <a:pt x="671" y="847"/>
                  </a:lnTo>
                  <a:lnTo>
                    <a:pt x="693" y="819"/>
                  </a:lnTo>
                  <a:lnTo>
                    <a:pt x="715" y="797"/>
                  </a:lnTo>
                  <a:lnTo>
                    <a:pt x="727" y="785"/>
                  </a:lnTo>
                  <a:lnTo>
                    <a:pt x="741" y="774"/>
                  </a:lnTo>
                  <a:lnTo>
                    <a:pt x="753" y="766"/>
                  </a:lnTo>
                  <a:lnTo>
                    <a:pt x="770" y="760"/>
                  </a:lnTo>
                  <a:lnTo>
                    <a:pt x="804" y="763"/>
                  </a:lnTo>
                  <a:lnTo>
                    <a:pt x="838" y="766"/>
                  </a:lnTo>
                  <a:lnTo>
                    <a:pt x="872" y="766"/>
                  </a:lnTo>
                  <a:lnTo>
                    <a:pt x="908" y="769"/>
                  </a:lnTo>
                  <a:lnTo>
                    <a:pt x="939" y="771"/>
                  </a:lnTo>
                  <a:lnTo>
                    <a:pt x="973" y="771"/>
                  </a:lnTo>
                  <a:lnTo>
                    <a:pt x="1009" y="774"/>
                  </a:lnTo>
                  <a:lnTo>
                    <a:pt x="1046" y="774"/>
                  </a:lnTo>
                  <a:lnTo>
                    <a:pt x="1034" y="785"/>
                  </a:lnTo>
                  <a:lnTo>
                    <a:pt x="1024" y="791"/>
                  </a:lnTo>
                  <a:lnTo>
                    <a:pt x="1012" y="797"/>
                  </a:lnTo>
                  <a:lnTo>
                    <a:pt x="1002" y="805"/>
                  </a:lnTo>
                  <a:lnTo>
                    <a:pt x="990" y="813"/>
                  </a:lnTo>
                  <a:lnTo>
                    <a:pt x="983" y="822"/>
                  </a:lnTo>
                  <a:lnTo>
                    <a:pt x="976" y="833"/>
                  </a:lnTo>
                  <a:lnTo>
                    <a:pt x="971" y="844"/>
                  </a:lnTo>
                  <a:lnTo>
                    <a:pt x="968" y="864"/>
                  </a:lnTo>
                  <a:lnTo>
                    <a:pt x="968" y="892"/>
                  </a:lnTo>
                  <a:lnTo>
                    <a:pt x="968" y="917"/>
                  </a:lnTo>
                  <a:lnTo>
                    <a:pt x="973" y="942"/>
                  </a:lnTo>
                  <a:lnTo>
                    <a:pt x="978" y="964"/>
                  </a:lnTo>
                  <a:lnTo>
                    <a:pt x="988" y="981"/>
                  </a:lnTo>
                  <a:lnTo>
                    <a:pt x="997" y="989"/>
                  </a:lnTo>
                  <a:lnTo>
                    <a:pt x="1005" y="992"/>
                  </a:lnTo>
                  <a:lnTo>
                    <a:pt x="1012" y="995"/>
                  </a:lnTo>
                  <a:lnTo>
                    <a:pt x="1021" y="992"/>
                  </a:lnTo>
                  <a:lnTo>
                    <a:pt x="1034" y="984"/>
                  </a:lnTo>
                  <a:lnTo>
                    <a:pt x="1048" y="975"/>
                  </a:lnTo>
                  <a:lnTo>
                    <a:pt x="1060" y="967"/>
                  </a:lnTo>
                  <a:lnTo>
                    <a:pt x="1072" y="959"/>
                  </a:lnTo>
                  <a:lnTo>
                    <a:pt x="1094" y="936"/>
                  </a:lnTo>
                  <a:lnTo>
                    <a:pt x="1111" y="908"/>
                  </a:lnTo>
                  <a:lnTo>
                    <a:pt x="1130" y="878"/>
                  </a:lnTo>
                  <a:lnTo>
                    <a:pt x="1145" y="852"/>
                  </a:lnTo>
                  <a:lnTo>
                    <a:pt x="1159" y="822"/>
                  </a:lnTo>
                  <a:lnTo>
                    <a:pt x="1178" y="794"/>
                  </a:lnTo>
                  <a:lnTo>
                    <a:pt x="1287" y="797"/>
                  </a:lnTo>
                  <a:lnTo>
                    <a:pt x="1401" y="794"/>
                  </a:lnTo>
                  <a:lnTo>
                    <a:pt x="1454" y="791"/>
                  </a:lnTo>
                  <a:lnTo>
                    <a:pt x="1507" y="788"/>
                  </a:lnTo>
                  <a:lnTo>
                    <a:pt x="1562" y="783"/>
                  </a:lnTo>
                  <a:lnTo>
                    <a:pt x="1615" y="771"/>
                  </a:lnTo>
                  <a:lnTo>
                    <a:pt x="1669" y="763"/>
                  </a:lnTo>
                  <a:lnTo>
                    <a:pt x="1719" y="752"/>
                  </a:lnTo>
                  <a:lnTo>
                    <a:pt x="1770" y="741"/>
                  </a:lnTo>
                  <a:lnTo>
                    <a:pt x="1821" y="727"/>
                  </a:lnTo>
                  <a:lnTo>
                    <a:pt x="1867" y="710"/>
                  </a:lnTo>
                  <a:lnTo>
                    <a:pt x="1915" y="696"/>
                  </a:lnTo>
                  <a:lnTo>
                    <a:pt x="1958" y="679"/>
                  </a:lnTo>
                  <a:lnTo>
                    <a:pt x="2002" y="657"/>
                  </a:lnTo>
                  <a:lnTo>
                    <a:pt x="2036" y="648"/>
                  </a:lnTo>
                  <a:lnTo>
                    <a:pt x="2069" y="637"/>
                  </a:lnTo>
                  <a:lnTo>
                    <a:pt x="2101" y="623"/>
                  </a:lnTo>
                  <a:lnTo>
                    <a:pt x="2135" y="609"/>
                  </a:lnTo>
                  <a:lnTo>
                    <a:pt x="2166" y="593"/>
                  </a:lnTo>
                  <a:lnTo>
                    <a:pt x="2193" y="570"/>
                  </a:lnTo>
                  <a:lnTo>
                    <a:pt x="2219" y="548"/>
                  </a:lnTo>
                  <a:lnTo>
                    <a:pt x="2241" y="525"/>
                  </a:lnTo>
                  <a:lnTo>
                    <a:pt x="2253" y="511"/>
                  </a:lnTo>
                  <a:lnTo>
                    <a:pt x="2253" y="509"/>
                  </a:lnTo>
                  <a:lnTo>
                    <a:pt x="2248" y="506"/>
                  </a:lnTo>
                  <a:lnTo>
                    <a:pt x="2235" y="504"/>
                  </a:lnTo>
                  <a:lnTo>
                    <a:pt x="2227" y="503"/>
                  </a:lnTo>
                  <a:lnTo>
                    <a:pt x="2212" y="501"/>
                  </a:lnTo>
                  <a:lnTo>
                    <a:pt x="2185" y="500"/>
                  </a:lnTo>
                  <a:lnTo>
                    <a:pt x="2146" y="500"/>
                  </a:lnTo>
                  <a:close/>
                </a:path>
              </a:pathLst>
            </a:custGeom>
            <a:solidFill>
              <a:srgbClr val="7282B4"/>
            </a:solidFill>
            <a:ln w="31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9757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08769"/>
            <a:ext cx="9448800" cy="591431"/>
          </a:xfrm>
        </p:spPr>
        <p:txBody>
          <a:bodyPr>
            <a:normAutofit fontScale="90000"/>
          </a:bodyPr>
          <a:lstStyle/>
          <a:p>
            <a:pPr>
              <a:tabLst>
                <a:tab pos="1489075" algn="l"/>
              </a:tabLst>
            </a:pPr>
            <a:r>
              <a:rPr lang="en-US" sz="3100" kern="0" dirty="0"/>
              <a:t>Legal overview of BPA’s F&amp;W mitigation program</a:t>
            </a:r>
            <a:br>
              <a:rPr lang="en-US" sz="6600" kern="0" dirty="0">
                <a:solidFill>
                  <a:srgbClr val="008000"/>
                </a:solidFill>
                <a:latin typeface="Calibri" pitchFamily="34" charset="0"/>
              </a:rPr>
            </a:br>
            <a:endParaRPr lang="en-US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771329"/>
              </p:ext>
            </p:extLst>
          </p:nvPr>
        </p:nvGraphicFramePr>
        <p:xfrm>
          <a:off x="190500" y="1644502"/>
          <a:ext cx="8763000" cy="4718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873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Pacific Northwest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20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 Power Planning and Conservation Act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00499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Protect, mitigate, and enhance fish and wildlife, including related spawning grounds and habitat, on the Columbia River and its tributaries</a:t>
                      </a:r>
                      <a:endParaRPr lang="en-US" sz="1400" b="0" kern="1200" baseline="0" dirty="0">
                        <a:solidFill>
                          <a:srgbClr val="00499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Equitable treatment of F&amp;W with other purposes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Consistency with the Columbia Basin F&amp;W program</a:t>
                      </a:r>
                      <a:endParaRPr lang="en-US" sz="1400" b="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Endangered Species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Avoiding jeopardy to listed fish and wildlife</a:t>
                      </a:r>
                      <a:endParaRPr lang="en-US" sz="1400" baseline="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Avoiding adverse modification of critical habitat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Biological opinions</a:t>
                      </a:r>
                      <a:endParaRPr lang="en-US" sz="140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Tribal treaty and trust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5107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right to take fish at usual and</a:t>
                      </a: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accustomed places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to government consultations</a:t>
                      </a:r>
                      <a:endParaRPr lang="en-US" sz="140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4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 Water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rgbClr val="00499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Comply with applicable water quality standards, to the extent practicable</a:t>
                      </a:r>
                      <a:endParaRPr lang="en-US" sz="140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Environmental Policy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</a:t>
                      </a: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major federal actions that may significantly affect the environment </a:t>
                      </a:r>
                      <a:endParaRPr lang="en-US" sz="140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335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Historic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Preservation Act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973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 federal undertakings that may adversely affect</a:t>
                      </a:r>
                      <a:r>
                        <a:rPr lang="en-US" sz="1400" baseline="0" dirty="0">
                          <a:solidFill>
                            <a:srgbClr val="00499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historic and cultural resources</a:t>
                      </a:r>
                      <a:endParaRPr lang="en-US" sz="1400" dirty="0">
                        <a:solidFill>
                          <a:srgbClr val="00499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7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670898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004990"/>
                </a:solidFill>
              </a:rPr>
              <a:t>Results for fish – Restoring habitat</a:t>
            </a:r>
          </a:p>
        </p:txBody>
      </p:sp>
      <p:pic>
        <p:nvPicPr>
          <p:cNvPr id="5" name="Picture 2" descr="C:\Users\kxp9119\AppData\Local\Microsoft\Windows\Temporary Internet Files\Content.Outlook\TT6KCWHE\TribHabMap2007-20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30254" r="3765" b="10466"/>
          <a:stretch/>
        </p:blipFill>
        <p:spPr bwMode="auto">
          <a:xfrm>
            <a:off x="242660" y="1295400"/>
            <a:ext cx="5191954" cy="489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936" y="1828800"/>
            <a:ext cx="3407664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11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52400" y="609600"/>
            <a:ext cx="8915400" cy="591431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004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BPA’s robust Fish &amp; Wildlife budget</a:t>
            </a:r>
          </a:p>
        </p:txBody>
      </p:sp>
      <p:graphicFrame>
        <p:nvGraphicFramePr>
          <p:cNvPr id="12" name="Char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640493"/>
              </p:ext>
            </p:extLst>
          </p:nvPr>
        </p:nvGraphicFramePr>
        <p:xfrm>
          <a:off x="621792" y="1143000"/>
          <a:ext cx="8065008" cy="513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887" y="5181600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4990"/>
                </a:solidFill>
              </a:rPr>
              <a:t>Millions of $</a:t>
            </a:r>
          </a:p>
        </p:txBody>
      </p:sp>
    </p:spTree>
    <p:extLst>
      <p:ext uri="{BB962C8B-B14F-4D97-AF65-F5344CB8AC3E}">
        <p14:creationId xmlns:p14="http://schemas.microsoft.com/office/powerpoint/2010/main" val="351241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48286"/>
            <a:ext cx="8229600" cy="5914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Columbia Basin Fish Accords</a:t>
            </a:r>
          </a:p>
        </p:txBody>
      </p:sp>
      <p:pic>
        <p:nvPicPr>
          <p:cNvPr id="5" name="Picture 2" descr="http://www.salmonrecovery.gov/Images/Habitat/LemhiL6CBWT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/>
          <a:stretch/>
        </p:blipFill>
        <p:spPr bwMode="auto">
          <a:xfrm>
            <a:off x="5811837" y="4224528"/>
            <a:ext cx="3334964" cy="263347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eaders with buckski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40"/>
          <a:stretch/>
        </p:blipFill>
        <p:spPr bwMode="auto">
          <a:xfrm>
            <a:off x="4319369" y="1465562"/>
            <a:ext cx="4829419" cy="2743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salmonrecovery.gov/Images/RME/pittaggingandrecording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7" r="-10115"/>
          <a:stretch/>
        </p:blipFill>
        <p:spPr bwMode="auto">
          <a:xfrm>
            <a:off x="20637" y="4208762"/>
            <a:ext cx="2723846" cy="263185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SC06993.JPG"/>
          <p:cNvPicPr>
            <a:picLocks noChangeAspect="1"/>
          </p:cNvPicPr>
          <p:nvPr/>
        </p:nvPicPr>
        <p:blipFill rotWithShape="1">
          <a:blip r:embed="rId6" cstate="print"/>
          <a:srcRect r="7155"/>
          <a:stretch/>
        </p:blipFill>
        <p:spPr bwMode="auto">
          <a:xfrm>
            <a:off x="0" y="1464940"/>
            <a:ext cx="4356156" cy="27432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print">
            <a:lum bright="-6000" contrast="6000"/>
          </a:blip>
          <a:srcRect/>
          <a:stretch>
            <a:fillRect/>
          </a:stretch>
        </p:blipFill>
        <p:spPr bwMode="auto">
          <a:xfrm>
            <a:off x="2343777" y="4224528"/>
            <a:ext cx="3579297" cy="2633472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717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05924"/>
            <a:ext cx="8229600" cy="45948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Columbia River Inter-Tribal Fish Commission</a:t>
            </a:r>
          </a:p>
          <a:p>
            <a:r>
              <a:rPr lang="en-US" dirty="0"/>
              <a:t>Confederated Tribes and Bands of the Yakama Nation</a:t>
            </a:r>
          </a:p>
          <a:p>
            <a:r>
              <a:rPr lang="en-US" dirty="0"/>
              <a:t>Confederated Tribes of the Warm Springs Reservation of Oregon</a:t>
            </a:r>
          </a:p>
          <a:p>
            <a:r>
              <a:rPr lang="en-US" dirty="0"/>
              <a:t>Confederated Tribes of the Umatilla Indian Reservation</a:t>
            </a:r>
          </a:p>
          <a:p>
            <a:r>
              <a:rPr lang="en-US" dirty="0"/>
              <a:t>Confederated Tribes of the Colville Reservation</a:t>
            </a:r>
          </a:p>
          <a:p>
            <a:r>
              <a:rPr lang="en-US" dirty="0"/>
              <a:t>Shoshone Bannock Tribes </a:t>
            </a:r>
          </a:p>
          <a:p>
            <a:r>
              <a:rPr lang="en-US" dirty="0" err="1"/>
              <a:t>Kalispel</a:t>
            </a:r>
            <a:r>
              <a:rPr lang="en-US" dirty="0"/>
              <a:t> Tribe of Indians</a:t>
            </a:r>
            <a:endParaRPr lang="en-US" b="1" dirty="0"/>
          </a:p>
          <a:p>
            <a:r>
              <a:rPr lang="en-US" dirty="0"/>
              <a:t>State of Idaho</a:t>
            </a:r>
          </a:p>
          <a:p>
            <a:r>
              <a:rPr lang="en-US" dirty="0"/>
              <a:t>State of Montana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2018 Accord Extension partners</a:t>
            </a:r>
          </a:p>
        </p:txBody>
      </p:sp>
    </p:spTree>
    <p:extLst>
      <p:ext uri="{BB962C8B-B14F-4D97-AF65-F5344CB8AC3E}">
        <p14:creationId xmlns:p14="http://schemas.microsoft.com/office/powerpoint/2010/main" val="226362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2018 Idaho Habitat Restoration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29599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1828800"/>
            <a:ext cx="5410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$40 Million on the ground work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2,047 Acre-feet/ year of water protected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116 Miles of habitat accessed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18 stream miles of improved complexity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55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ample xmlns="fd532a8b-5fd4-47dd-96e5-764f25aaa94a">
      <Url>http://internal.bpa.gov/Agency/PublishingImages/PPT%20Banner_Blue%20Water_NEW_slice.jpg</Url>
      <Description xsi:nil="true"/>
    </Sample>
    <_x007c_ xmlns="fd532a8b-5fd4-47dd-96e5-764f25aaa94a">Presentation Templates</_x007c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E437DE0D34E84F95C077AD90B2FAB6" ma:contentTypeVersion="5" ma:contentTypeDescription="Create a new document." ma:contentTypeScope="" ma:versionID="c072059d375609666c787c5df623be75">
  <xsd:schema xmlns:xsd="http://www.w3.org/2001/XMLSchema" xmlns:xs="http://www.w3.org/2001/XMLSchema" xmlns:p="http://schemas.microsoft.com/office/2006/metadata/properties" xmlns:ns2="fd532a8b-5fd4-47dd-96e5-764f25aaa94a" targetNamespace="http://schemas.microsoft.com/office/2006/metadata/properties" ma:root="true" ma:fieldsID="8d3558540fc024bc00856d167d2489ed" ns2:_="">
    <xsd:import namespace="fd532a8b-5fd4-47dd-96e5-764f25aaa94a"/>
    <xsd:element name="properties">
      <xsd:complexType>
        <xsd:sequence>
          <xsd:element name="documentManagement">
            <xsd:complexType>
              <xsd:all>
                <xsd:element ref="ns2:_x007c_" minOccurs="0"/>
                <xsd:element ref="ns2:Samp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532a8b-5fd4-47dd-96e5-764f25aaa94a" elementFormDefault="qualified">
    <xsd:import namespace="http://schemas.microsoft.com/office/2006/documentManagement/types"/>
    <xsd:import namespace="http://schemas.microsoft.com/office/infopath/2007/PartnerControls"/>
    <xsd:element name="_x007c_" ma:index="8" nillable="true" ma:displayName="|" ma:default="Presentation Templates" ma:format="Dropdown" ma:internalName="_x007c_">
      <xsd:simpleType>
        <xsd:restriction base="dms:Choice">
          <xsd:enumeration value="Presentation Print Template"/>
          <xsd:enumeration value="Presentation Templates"/>
          <xsd:enumeration value="Word Templates"/>
          <xsd:enumeration value="Solid Color Presentation Templates"/>
          <xsd:enumeration value="75th"/>
          <xsd:enumeration value="Photos (less ink)"/>
          <xsd:enumeration value="Band of Color (less ink)"/>
        </xsd:restriction>
      </xsd:simpleType>
    </xsd:element>
    <xsd:element name="Sample" ma:index="9" nillable="true" ma:displayName="Sample" ma:format="Image" ma:internalName="Sampl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931393-542E-43F1-9588-AF891704F825}">
  <ds:schemaRefs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fd532a8b-5fd4-47dd-96e5-764f25aaa94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F7E44D1-390D-45A9-8FB1-B52E3DD244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79218A-8D40-42C5-B2DD-5C695325B4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532a8b-5fd4-47dd-96e5-764f25aaa9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11564</TotalTime>
  <Words>439</Words>
  <Application>Microsoft Office PowerPoint</Application>
  <PresentationFormat>On-screen Show (4:3)</PresentationFormat>
  <Paragraphs>140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Calibri</vt:lpstr>
      <vt:lpstr>Courier New</vt:lpstr>
      <vt:lpstr>Times New Roman</vt:lpstr>
      <vt:lpstr>Verdana</vt:lpstr>
      <vt:lpstr>Wingdings</vt:lpstr>
      <vt:lpstr>Office Theme</vt:lpstr>
      <vt:lpstr>2_Default Design</vt:lpstr>
      <vt:lpstr>PowerPoint Presentation</vt:lpstr>
      <vt:lpstr>BPA overview</vt:lpstr>
      <vt:lpstr>Fish and Wildlife Program</vt:lpstr>
      <vt:lpstr>Legal overview of BPA’s F&amp;W mitigation program </vt:lpstr>
      <vt:lpstr>Results for fish – Restoring habitat</vt:lpstr>
      <vt:lpstr>BPA’s robust Fish &amp; Wildlife budget</vt:lpstr>
      <vt:lpstr>Columbia Basin Fish Accords</vt:lpstr>
      <vt:lpstr>2018 Accord Extension partners</vt:lpstr>
      <vt:lpstr>2018 Idaho Habitat Restoration</vt:lpstr>
      <vt:lpstr>PowerPoint Presentation</vt:lpstr>
      <vt:lpstr>Clearwater Habitat Restoration</vt:lpstr>
      <vt:lpstr>PowerPoint Presentation</vt:lpstr>
      <vt:lpstr>PowerPoint Presentation</vt:lpstr>
      <vt:lpstr>PowerPoint Presentation</vt:lpstr>
    </vt:vector>
  </TitlesOfParts>
  <Company>Bonneville Power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BPA User</dc:creator>
  <cp:lastModifiedBy>Irina Voyce</cp:lastModifiedBy>
  <cp:revision>780</cp:revision>
  <cp:lastPrinted>2019-03-01T19:08:33Z</cp:lastPrinted>
  <dcterms:created xsi:type="dcterms:W3CDTF">2013-09-16T17:48:00Z</dcterms:created>
  <dcterms:modified xsi:type="dcterms:W3CDTF">2019-07-31T15:08:25Z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0x010100BFE437DE0D34E84F95C077AD90B2FAB6</vt:lpwstr>
  </property>
</Properties>
</file>