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9"/>
  </p:notesMasterIdLst>
  <p:sldIdLst>
    <p:sldId id="276" r:id="rId2"/>
    <p:sldId id="277" r:id="rId3"/>
    <p:sldId id="265" r:id="rId4"/>
    <p:sldId id="267" r:id="rId5"/>
    <p:sldId id="324" r:id="rId6"/>
    <p:sldId id="278" r:id="rId7"/>
    <p:sldId id="268" r:id="rId8"/>
    <p:sldId id="289" r:id="rId9"/>
    <p:sldId id="325" r:id="rId10"/>
    <p:sldId id="281" r:id="rId11"/>
    <p:sldId id="363" r:id="rId12"/>
    <p:sldId id="364" r:id="rId13"/>
    <p:sldId id="365" r:id="rId14"/>
    <p:sldId id="351" r:id="rId15"/>
    <p:sldId id="352" r:id="rId16"/>
    <p:sldId id="348" r:id="rId17"/>
    <p:sldId id="341" r:id="rId18"/>
    <p:sldId id="356" r:id="rId19"/>
    <p:sldId id="342" r:id="rId20"/>
    <p:sldId id="344" r:id="rId21"/>
    <p:sldId id="343" r:id="rId22"/>
    <p:sldId id="345" r:id="rId23"/>
    <p:sldId id="346" r:id="rId24"/>
    <p:sldId id="347" r:id="rId25"/>
    <p:sldId id="349" r:id="rId26"/>
    <p:sldId id="353" r:id="rId27"/>
    <p:sldId id="354" r:id="rId28"/>
    <p:sldId id="355" r:id="rId29"/>
    <p:sldId id="357" r:id="rId30"/>
    <p:sldId id="366" r:id="rId31"/>
    <p:sldId id="369" r:id="rId32"/>
    <p:sldId id="370" r:id="rId33"/>
    <p:sldId id="371" r:id="rId34"/>
    <p:sldId id="372" r:id="rId35"/>
    <p:sldId id="373" r:id="rId36"/>
    <p:sldId id="374" r:id="rId37"/>
    <p:sldId id="275" r:id="rId38"/>
    <p:sldId id="304" r:id="rId39"/>
    <p:sldId id="316" r:id="rId40"/>
    <p:sldId id="317" r:id="rId41"/>
    <p:sldId id="321" r:id="rId42"/>
    <p:sldId id="322" r:id="rId43"/>
    <p:sldId id="319" r:id="rId44"/>
    <p:sldId id="323" r:id="rId45"/>
    <p:sldId id="375" r:id="rId46"/>
    <p:sldId id="376" r:id="rId47"/>
    <p:sldId id="286" r:id="rId48"/>
  </p:sldIdLst>
  <p:sldSz cx="9144000" cy="6858000" type="screen4x3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34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6370" autoAdjust="0"/>
  </p:normalViewPr>
  <p:slideViewPr>
    <p:cSldViewPr snapToGrid="0">
      <p:cViewPr>
        <p:scale>
          <a:sx n="80" d="100"/>
          <a:sy n="80" d="100"/>
        </p:scale>
        <p:origin x="-1430" y="-11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830"/>
    </p:cViewPr>
  </p:sorterViewPr>
  <p:notesViewPr>
    <p:cSldViewPr snapToGrid="0">
      <p:cViewPr varScale="1">
        <p:scale>
          <a:sx n="63" d="100"/>
          <a:sy n="63" d="100"/>
        </p:scale>
        <p:origin x="-3115" y="-72"/>
      </p:cViewPr>
      <p:guideLst>
        <p:guide orient="horz" pos="2932"/>
        <p:guide pos="221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43343" cy="465455"/>
          </a:xfrm>
          <a:prstGeom prst="rect">
            <a:avLst/>
          </a:prstGeom>
        </p:spPr>
        <p:txBody>
          <a:bodyPr vert="horz" lIns="94211" tIns="47105" rIns="94211" bIns="4710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4" y="1"/>
            <a:ext cx="3043343" cy="465455"/>
          </a:xfrm>
          <a:prstGeom prst="rect">
            <a:avLst/>
          </a:prstGeom>
        </p:spPr>
        <p:txBody>
          <a:bodyPr vert="horz" lIns="94211" tIns="47105" rIns="94211" bIns="47105" rtlCol="0"/>
          <a:lstStyle>
            <a:lvl1pPr algn="r">
              <a:defRPr sz="1200"/>
            </a:lvl1pPr>
          </a:lstStyle>
          <a:p>
            <a:fld id="{18295773-533D-41DC-B6C8-4BE300DE64A7}" type="datetimeFigureOut">
              <a:rPr lang="en-US" smtClean="0"/>
              <a:t>10/28/2019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11" tIns="47105" rIns="94211" bIns="4710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1" y="4421824"/>
            <a:ext cx="5618480" cy="4189095"/>
          </a:xfrm>
          <a:prstGeom prst="rect">
            <a:avLst/>
          </a:prstGeom>
        </p:spPr>
        <p:txBody>
          <a:bodyPr vert="horz" lIns="94211" tIns="47105" rIns="94211" bIns="4710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42031"/>
            <a:ext cx="3043343" cy="465455"/>
          </a:xfrm>
          <a:prstGeom prst="rect">
            <a:avLst/>
          </a:prstGeom>
        </p:spPr>
        <p:txBody>
          <a:bodyPr vert="horz" lIns="94211" tIns="47105" rIns="94211" bIns="4710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4" y="8842031"/>
            <a:ext cx="3043343" cy="465455"/>
          </a:xfrm>
          <a:prstGeom prst="rect">
            <a:avLst/>
          </a:prstGeom>
        </p:spPr>
        <p:txBody>
          <a:bodyPr vert="horz" lIns="94211" tIns="47105" rIns="94211" bIns="47105" rtlCol="0" anchor="b"/>
          <a:lstStyle>
            <a:lvl1pPr algn="r">
              <a:defRPr sz="1200"/>
            </a:lvl1pPr>
          </a:lstStyle>
          <a:p>
            <a:fld id="{725E2E62-2986-4E6D-9E48-9FB3F65617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950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E2E62-2986-4E6D-9E48-9FB3F65617B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3195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E2E62-2986-4E6D-9E48-9FB3F65617B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5635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E2E62-2986-4E6D-9E48-9FB3F65617B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9760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E2E62-2986-4E6D-9E48-9FB3F65617B2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2709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E2E62-2986-4E6D-9E48-9FB3F65617B2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9101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E2E62-2986-4E6D-9E48-9FB3F65617B2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0766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E2E62-2986-4E6D-9E48-9FB3F65617B2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6774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E2E62-2986-4E6D-9E48-9FB3F65617B2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0561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E2E62-2986-4E6D-9E48-9FB3F65617B2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7572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E2E62-2986-4E6D-9E48-9FB3F65617B2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3872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E2E62-2986-4E6D-9E48-9FB3F65617B2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408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E2E62-2986-4E6D-9E48-9FB3F65617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3033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E2E62-2986-4E6D-9E48-9FB3F65617B2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6886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E2E62-2986-4E6D-9E48-9FB3F65617B2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0501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E2E62-2986-4E6D-9E48-9FB3F65617B2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6007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E2E62-2986-4E6D-9E48-9FB3F65617B2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7159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E2E62-2986-4E6D-9E48-9FB3F65617B2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0278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E2E62-2986-4E6D-9E48-9FB3F65617B2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4357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E2E62-2986-4E6D-9E48-9FB3F65617B2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797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E2E62-2986-4E6D-9E48-9FB3F65617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766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E2E62-2986-4E6D-9E48-9FB3F65617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7093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E2E62-2986-4E6D-9E48-9FB3F65617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247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E2E62-2986-4E6D-9E48-9FB3F65617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437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E2E62-2986-4E6D-9E48-9FB3F65617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3717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E2E62-2986-4E6D-9E48-9FB3F65617B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871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E2E62-2986-4E6D-9E48-9FB3F65617B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110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98F63-6F49-4F33-87DA-D358B67A56E8}" type="datetime1">
              <a:rPr lang="en-US" smtClean="0"/>
              <a:t>10/28/2019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B119E-380C-49D6-863D-E906B4B50877}" type="datetime1">
              <a:rPr lang="en-US" smtClean="0"/>
              <a:t>10/28/2019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C01E5-EE44-4F11-B463-DF3F32DD973A}" type="datetime1">
              <a:rPr lang="en-US" smtClean="0"/>
              <a:t>10/28/2019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A0214-78CC-460C-95F7-A2254EF52158}" type="datetime1">
              <a:rPr lang="en-US" smtClean="0"/>
              <a:t>10/28/2019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41A50-B684-48A1-9CBF-382D0923A3F7}" type="datetime1">
              <a:rPr lang="en-US" smtClean="0"/>
              <a:t>10/28/2019</a:t>
            </a:fld>
            <a:endParaRPr lang="en-US" dirty="0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B174C-CC66-423E-902D-311EEEFB633D}" type="datetime1">
              <a:rPr lang="en-US" smtClean="0"/>
              <a:t>10/28/2019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1C78D-75D3-4FAF-92DE-C36C86BC184F}" type="datetime1">
              <a:rPr lang="en-US" smtClean="0"/>
              <a:t>10/28/2019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3C2FB-D1DB-45BA-A3BF-1DF678827FEC}" type="datetime1">
              <a:rPr lang="en-US" smtClean="0"/>
              <a:t>10/28/2019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4D6E4-9F03-4CC6-953C-B00D3F8154DF}" type="datetime1">
              <a:rPr lang="en-US" smtClean="0"/>
              <a:t>10/28/2019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2305C-45A1-46A8-9044-50506B10AC28}" type="datetime1">
              <a:rPr lang="en-US" smtClean="0"/>
              <a:t>10/28/2019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B0BC3-276F-4F00-ABFA-4A0235F8FDC6}" type="datetime1">
              <a:rPr lang="en-US" smtClean="0"/>
              <a:t>10/28/2019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0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42E50C7-BDC6-49EA-AEA3-A6FB966A74D9}" type="datetime1">
              <a:rPr lang="en-US" smtClean="0"/>
              <a:t>10/28/2019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221D1DC-108A-4B20-B0E8-E979E7824851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hf hdr="0" ftr="0" dt="0"/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957328B-116D-43BA-A8C8-DE844B826607}"/>
              </a:ext>
            </a:extLst>
          </p:cNvPr>
          <p:cNvSpPr txBox="1"/>
          <p:nvPr/>
        </p:nvSpPr>
        <p:spPr>
          <a:xfrm>
            <a:off x="491987" y="317131"/>
            <a:ext cx="8096126" cy="55194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u="sng" dirty="0">
                <a:solidFill>
                  <a:schemeClr val="bg1"/>
                </a:solidFill>
              </a:rPr>
              <a:t>The Columbia Basin Partnership Task Force</a:t>
            </a:r>
          </a:p>
          <a:p>
            <a:pPr algn="ctr">
              <a:lnSpc>
                <a:spcPts val="2000"/>
              </a:lnSpc>
            </a:pPr>
            <a:endParaRPr lang="en-US" sz="2800" dirty="0" smtClean="0">
              <a:solidFill>
                <a:schemeClr val="bg1"/>
              </a:solidFill>
            </a:endParaRPr>
          </a:p>
          <a:p>
            <a:pPr algn="ctr">
              <a:lnSpc>
                <a:spcPts val="2000"/>
              </a:lnSpc>
            </a:pPr>
            <a:endParaRPr lang="en-US" sz="2800" dirty="0">
              <a:solidFill>
                <a:schemeClr val="bg1"/>
              </a:solidFill>
            </a:endParaRPr>
          </a:p>
          <a:p>
            <a:pPr algn="ctr">
              <a:lnSpc>
                <a:spcPts val="2000"/>
              </a:lnSpc>
            </a:pPr>
            <a:endParaRPr lang="en-US" sz="2800" dirty="0" smtClean="0">
              <a:solidFill>
                <a:schemeClr val="bg1"/>
              </a:solidFill>
            </a:endParaRPr>
          </a:p>
          <a:p>
            <a:pPr algn="ctr">
              <a:lnSpc>
                <a:spcPts val="2000"/>
              </a:lnSpc>
            </a:pPr>
            <a:endParaRPr lang="en-US" sz="2800" dirty="0">
              <a:solidFill>
                <a:schemeClr val="bg1"/>
              </a:solidFill>
            </a:endParaRPr>
          </a:p>
          <a:p>
            <a:pPr algn="ctr"/>
            <a:r>
              <a:rPr lang="en-US" sz="3000" dirty="0">
                <a:solidFill>
                  <a:schemeClr val="bg1"/>
                </a:solidFill>
              </a:rPr>
              <a:t>A NOAA-led effort to establish shared, quantitative</a:t>
            </a:r>
          </a:p>
          <a:p>
            <a:pPr algn="ctr"/>
            <a:r>
              <a:rPr lang="en-US" sz="3000" dirty="0">
                <a:solidFill>
                  <a:schemeClr val="bg1"/>
                </a:solidFill>
              </a:rPr>
              <a:t>objectives for salmon and steelhead in the </a:t>
            </a:r>
          </a:p>
          <a:p>
            <a:pPr algn="ctr"/>
            <a:r>
              <a:rPr lang="en-US" sz="3000" dirty="0">
                <a:solidFill>
                  <a:schemeClr val="bg1"/>
                </a:solidFill>
              </a:rPr>
              <a:t>Columbia Basin</a:t>
            </a:r>
          </a:p>
          <a:p>
            <a:pPr algn="ctr"/>
            <a:endParaRPr lang="en-US" sz="2800" dirty="0" smtClean="0">
              <a:solidFill>
                <a:schemeClr val="bg1"/>
              </a:solidFill>
            </a:endParaRPr>
          </a:p>
          <a:p>
            <a:pPr algn="ctr"/>
            <a:endParaRPr lang="en-US" sz="2800" dirty="0" smtClean="0">
              <a:solidFill>
                <a:schemeClr val="bg1"/>
              </a:solidFill>
            </a:endParaRPr>
          </a:p>
          <a:p>
            <a:pPr algn="ctr"/>
            <a:endParaRPr lang="en-US" sz="2800" dirty="0">
              <a:solidFill>
                <a:schemeClr val="bg1"/>
              </a:solidFill>
            </a:endParaRPr>
          </a:p>
          <a:p>
            <a:pPr algn="ctr"/>
            <a:endParaRPr lang="en-US" sz="2000" dirty="0">
              <a:solidFill>
                <a:schemeClr val="bg1"/>
              </a:solidFill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Governor’s Salmon Workgroup Meeting</a:t>
            </a:r>
            <a:endParaRPr lang="en-US" sz="2000" dirty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October 29-30, 2019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Twin Falls, </a:t>
            </a:r>
            <a:r>
              <a:rPr lang="en-US" dirty="0">
                <a:solidFill>
                  <a:schemeClr val="bg1"/>
                </a:solidFill>
              </a:rPr>
              <a:t>Idaho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10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D95C108-7F37-445C-B1EA-1522989055B3}"/>
              </a:ext>
            </a:extLst>
          </p:cNvPr>
          <p:cNvSpPr txBox="1"/>
          <p:nvPr/>
        </p:nvSpPr>
        <p:spPr>
          <a:xfrm>
            <a:off x="638175" y="1469529"/>
            <a:ext cx="807719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NOAA delisting goals for natural-origin fish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Snake River Sp/Su Chinook (ESU)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Includes 5 major population groups (MPG)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32 populations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Minimum Abundance Threshold (MAT) </a:t>
            </a:r>
            <a:r>
              <a:rPr lang="en-US" sz="2800" dirty="0">
                <a:solidFill>
                  <a:schemeClr val="bg1"/>
                </a:solidFill>
              </a:rPr>
              <a:t>= </a:t>
            </a:r>
            <a:r>
              <a:rPr lang="en-US" sz="2800" b="1" dirty="0" smtClean="0">
                <a:solidFill>
                  <a:schemeClr val="bg1"/>
                </a:solidFill>
              </a:rPr>
              <a:t>31,750</a:t>
            </a:r>
            <a:endParaRPr lang="en-US" sz="2800" b="1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What is healthy and harvestable goal = ???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Hatchery mitigation goals for Sp/Su Chinook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LSRCP = 58,700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IPC ~ 31,000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Is hatchery goal being met??, Is it adequate ??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xmlns="" id="{A0FF6BD9-4F8C-4682-962D-5B96D87A8FA9}"/>
              </a:ext>
            </a:extLst>
          </p:cNvPr>
          <p:cNvSpPr/>
          <p:nvPr/>
        </p:nvSpPr>
        <p:spPr>
          <a:xfrm>
            <a:off x="4076700" y="4974717"/>
            <a:ext cx="400050" cy="695325"/>
          </a:xfrm>
          <a:prstGeom prst="rightBrac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637CF09-97F5-4DC7-A175-A125F9A135AD}"/>
              </a:ext>
            </a:extLst>
          </p:cNvPr>
          <p:cNvSpPr txBox="1"/>
          <p:nvPr/>
        </p:nvSpPr>
        <p:spPr>
          <a:xfrm>
            <a:off x="4723356" y="5050482"/>
            <a:ext cx="15664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~ </a:t>
            </a:r>
            <a:r>
              <a:rPr lang="en-US" sz="2800" b="1" dirty="0">
                <a:solidFill>
                  <a:schemeClr val="bg1"/>
                </a:solidFill>
              </a:rPr>
              <a:t>90,000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142FB6C-BA02-42EB-B565-4F95B833B240}"/>
              </a:ext>
            </a:extLst>
          </p:cNvPr>
          <p:cNvSpPr/>
          <p:nvPr/>
        </p:nvSpPr>
        <p:spPr>
          <a:xfrm>
            <a:off x="1139571" y="3637925"/>
            <a:ext cx="6838950" cy="438150"/>
          </a:xfrm>
          <a:prstGeom prst="rect">
            <a:avLst/>
          </a:prstGeom>
          <a:solidFill>
            <a:srgbClr val="FFFF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5FA09AE-6312-43D4-8B01-013C9BF324E1}"/>
              </a:ext>
            </a:extLst>
          </p:cNvPr>
          <p:cNvSpPr/>
          <p:nvPr/>
        </p:nvSpPr>
        <p:spPr>
          <a:xfrm>
            <a:off x="1143473" y="5753099"/>
            <a:ext cx="7390927" cy="438150"/>
          </a:xfrm>
          <a:prstGeom prst="rect">
            <a:avLst/>
          </a:prstGeom>
          <a:solidFill>
            <a:srgbClr val="FFFF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5A7E702-0812-4647-846E-7D750208AA17}"/>
              </a:ext>
            </a:extLst>
          </p:cNvPr>
          <p:cNvSpPr/>
          <p:nvPr/>
        </p:nvSpPr>
        <p:spPr>
          <a:xfrm>
            <a:off x="2280857" y="272437"/>
            <a:ext cx="45641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u="sng" dirty="0" smtClean="0">
                <a:solidFill>
                  <a:schemeClr val="bg1"/>
                </a:solidFill>
              </a:rPr>
              <a:t>Snake River Work Team</a:t>
            </a:r>
            <a:endParaRPr lang="en-US" sz="3600" u="sng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53739" y="843022"/>
            <a:ext cx="5561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Did any objectives or goals already exist?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65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C5E69338-0BFE-4F3E-88B2-25356257EBAD}"/>
              </a:ext>
            </a:extLst>
          </p:cNvPr>
          <p:cNvSpPr/>
          <p:nvPr/>
        </p:nvSpPr>
        <p:spPr>
          <a:xfrm>
            <a:off x="2957032" y="320062"/>
            <a:ext cx="32118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u="sng" dirty="0" smtClean="0">
                <a:solidFill>
                  <a:schemeClr val="bg1"/>
                </a:solidFill>
              </a:rPr>
              <a:t>References Used</a:t>
            </a:r>
            <a:endParaRPr lang="en-US" sz="3600" u="sng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5F87105-F716-41C5-BCEF-EDF63F0D54B2}"/>
              </a:ext>
            </a:extLst>
          </p:cNvPr>
          <p:cNvSpPr txBox="1"/>
          <p:nvPr/>
        </p:nvSpPr>
        <p:spPr>
          <a:xfrm>
            <a:off x="706170" y="1298079"/>
            <a:ext cx="7828230" cy="4372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Idaho toolbox – </a:t>
            </a:r>
          </a:p>
          <a:p>
            <a:pPr marL="457200" indent="-457200">
              <a:lnSpc>
                <a:spcPts val="2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Historical accounts of abundance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Pre-western development, 1950’s on</a:t>
            </a:r>
          </a:p>
          <a:p>
            <a:pPr lvl="1">
              <a:lnSpc>
                <a:spcPts val="1500"/>
              </a:lnSpc>
            </a:pPr>
            <a:endParaRPr lang="en-US" sz="2800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Long time-series of spawner info (redd counts) from 1957 forward</a:t>
            </a:r>
          </a:p>
          <a:p>
            <a:pPr marL="914400" lvl="1" indent="-457200">
              <a:lnSpc>
                <a:spcPts val="15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Snake River dam counts (1962 forward)</a:t>
            </a:r>
          </a:p>
          <a:p>
            <a:pPr marL="914400" lvl="1" indent="-457200">
              <a:lnSpc>
                <a:spcPts val="15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Planning assumptions for LSRCP hatchery mitigation program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C551525-FA33-4513-BD71-212950B5FF5B}"/>
              </a:ext>
            </a:extLst>
          </p:cNvPr>
          <p:cNvSpPr txBox="1"/>
          <p:nvPr/>
        </p:nvSpPr>
        <p:spPr>
          <a:xfrm>
            <a:off x="5720252" y="1016756"/>
            <a:ext cx="2936510" cy="523220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/>
              <a:t>Natural-origin fish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46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9EA9A92-A6DA-4C31-9E8D-B0A5964E691A}"/>
              </a:ext>
            </a:extLst>
          </p:cNvPr>
          <p:cNvSpPr txBox="1"/>
          <p:nvPr/>
        </p:nvSpPr>
        <p:spPr>
          <a:xfrm>
            <a:off x="685800" y="1626440"/>
            <a:ext cx="7543800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Historical accounts (spring Chinook):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1890 – 1895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bg1"/>
                </a:solidFill>
                <a:cs typeface="Arial" panose="020B0604020202020204" pitchFamily="34" charset="0"/>
              </a:rPr>
              <a:t>~ 600,000 returns to the Snake</a:t>
            </a:r>
          </a:p>
          <a:p>
            <a:pPr marL="1028700" lvl="1" indent="-571500">
              <a:lnSpc>
                <a:spcPts val="3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Late 1950s to early 1960s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bg1"/>
                </a:solidFill>
                <a:cs typeface="Arial" panose="020B0604020202020204" pitchFamily="34" charset="0"/>
              </a:rPr>
              <a:t>120,000+ wild fish to the Snake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Recent Lower Granite Dam counts: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bg1"/>
                </a:solidFill>
                <a:cs typeface="Arial" panose="020B0604020202020204" pitchFamily="34" charset="0"/>
              </a:rPr>
              <a:t>~25,000 wild fish (10 yr avg)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bg1"/>
                </a:solidFill>
                <a:cs typeface="Arial" panose="020B0604020202020204" pitchFamily="34" charset="0"/>
              </a:rPr>
              <a:t>45,381 wild fish in 2001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4885A06-8B5A-4D2F-A086-4B3A5EC4112D}"/>
              </a:ext>
            </a:extLst>
          </p:cNvPr>
          <p:cNvSpPr txBox="1"/>
          <p:nvPr/>
        </p:nvSpPr>
        <p:spPr>
          <a:xfrm>
            <a:off x="5720252" y="1016756"/>
            <a:ext cx="2888932" cy="523220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/>
              <a:t>Natural-origin fish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5E69338-0BFE-4F3E-88B2-25356257EBAD}"/>
              </a:ext>
            </a:extLst>
          </p:cNvPr>
          <p:cNvSpPr/>
          <p:nvPr/>
        </p:nvSpPr>
        <p:spPr>
          <a:xfrm>
            <a:off x="2957032" y="320062"/>
            <a:ext cx="32118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u="sng" dirty="0" smtClean="0">
                <a:solidFill>
                  <a:schemeClr val="bg1"/>
                </a:solidFill>
              </a:rPr>
              <a:t>References Used</a:t>
            </a:r>
            <a:endParaRPr lang="en-US" sz="3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1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501B590-D927-44B9-89BE-0DAFE5730CD2}"/>
              </a:ext>
            </a:extLst>
          </p:cNvPr>
          <p:cNvSpPr txBox="1"/>
          <p:nvPr/>
        </p:nvSpPr>
        <p:spPr>
          <a:xfrm>
            <a:off x="685800" y="1626432"/>
            <a:ext cx="7543800" cy="368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Regional planning goals:</a:t>
            </a:r>
          </a:p>
          <a:p>
            <a:pPr marL="1028700" lvl="1" indent="-571500">
              <a:lnSpc>
                <a:spcPts val="2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  <a:cs typeface="Arial" panose="020B0604020202020204" pitchFamily="34" charset="0"/>
              </a:rPr>
              <a:t>NPCC document</a:t>
            </a:r>
            <a:endParaRPr lang="en-US" sz="28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bg1"/>
                </a:solidFill>
                <a:cs typeface="Arial" panose="020B0604020202020204" pitchFamily="34" charset="0"/>
              </a:rPr>
              <a:t>~80,000 natural-origin fish (CLW + SAL)</a:t>
            </a:r>
          </a:p>
          <a:p>
            <a:pPr marL="1028700" lvl="1" indent="-571500">
              <a:lnSpc>
                <a:spcPts val="15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LSRCP hatchery mitigation planning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bg1"/>
                </a:solidFill>
                <a:cs typeface="Arial" panose="020B0604020202020204" pitchFamily="34" charset="0"/>
              </a:rPr>
              <a:t>Used 122,000 as the starting number</a:t>
            </a:r>
          </a:p>
          <a:p>
            <a:pPr lvl="2"/>
            <a:endParaRPr lang="en-US" sz="2800" i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1485900" lvl="2" indent="-571500"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1FFFD33-C859-45A7-9841-06FFDE0612EE}"/>
              </a:ext>
            </a:extLst>
          </p:cNvPr>
          <p:cNvSpPr txBox="1"/>
          <p:nvPr/>
        </p:nvSpPr>
        <p:spPr>
          <a:xfrm>
            <a:off x="5720252" y="1016756"/>
            <a:ext cx="2888932" cy="523220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/>
              <a:t>Natural-origin fish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5E69338-0BFE-4F3E-88B2-25356257EBAD}"/>
              </a:ext>
            </a:extLst>
          </p:cNvPr>
          <p:cNvSpPr/>
          <p:nvPr/>
        </p:nvSpPr>
        <p:spPr>
          <a:xfrm>
            <a:off x="2957032" y="320062"/>
            <a:ext cx="32118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u="sng" dirty="0" smtClean="0">
                <a:solidFill>
                  <a:schemeClr val="bg1"/>
                </a:solidFill>
              </a:rPr>
              <a:t>References Used</a:t>
            </a:r>
            <a:endParaRPr lang="en-US" sz="3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640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14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280162" y="533400"/>
            <a:ext cx="32118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>
                <a:solidFill>
                  <a:schemeClr val="bg1"/>
                </a:solidFill>
              </a:rPr>
              <a:t>References Used</a:t>
            </a:r>
            <a:endParaRPr lang="en-US" sz="3600" u="sng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" y="1213104"/>
            <a:ext cx="3840480" cy="48828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920" y="1219200"/>
            <a:ext cx="3840480" cy="48828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48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15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280162" y="533400"/>
            <a:ext cx="32118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>
                <a:solidFill>
                  <a:schemeClr val="bg1"/>
                </a:solidFill>
              </a:rPr>
              <a:t>References Used</a:t>
            </a:r>
            <a:endParaRPr lang="en-US" sz="3600" u="sng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" y="1371600"/>
            <a:ext cx="8562975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ular Callout 4"/>
          <p:cNvSpPr/>
          <p:nvPr/>
        </p:nvSpPr>
        <p:spPr>
          <a:xfrm>
            <a:off x="1905000" y="2371852"/>
            <a:ext cx="914400" cy="1222248"/>
          </a:xfrm>
          <a:prstGeom prst="wedgeRectCallout">
            <a:avLst>
              <a:gd name="adj1" fmla="val -48611"/>
              <a:gd name="adj2" fmla="val 10510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07752" y="4267200"/>
            <a:ext cx="28424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 smtClean="0">
                <a:solidFill>
                  <a:schemeClr val="bg1"/>
                </a:solidFill>
              </a:rPr>
              <a:t>1950’s Pre-Snake Dams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Fall Chinook =	32,700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Sp/Su Chinook =	122,200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Steelhead =	114,800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ular Callout 6"/>
          <p:cNvSpPr/>
          <p:nvPr/>
        </p:nvSpPr>
        <p:spPr>
          <a:xfrm>
            <a:off x="6477000" y="2435352"/>
            <a:ext cx="914400" cy="1222248"/>
          </a:xfrm>
          <a:prstGeom prst="wedgeRectCallout">
            <a:avLst>
              <a:gd name="adj1" fmla="val -48611"/>
              <a:gd name="adj2" fmla="val 10510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171321" y="4343400"/>
            <a:ext cx="27158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 smtClean="0">
                <a:solidFill>
                  <a:schemeClr val="bg1"/>
                </a:solidFill>
              </a:rPr>
              <a:t>Hatchery Mitigation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Fall Chinook =	18,300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Sp/Su Chinook =	58,700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Steelhead =	55,100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206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16</a:t>
            </a:fld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" y="1371600"/>
            <a:ext cx="3840480" cy="48804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371600"/>
            <a:ext cx="3840480" cy="48804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80162" y="533400"/>
            <a:ext cx="32118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>
                <a:solidFill>
                  <a:schemeClr val="bg1"/>
                </a:solidFill>
              </a:rPr>
              <a:t>References Used</a:t>
            </a:r>
            <a:endParaRPr lang="en-US" sz="3600" u="sng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762000" y="1042035"/>
            <a:ext cx="2895600" cy="1097280"/>
          </a:xfrm>
          <a:prstGeom prst="ellipse">
            <a:avLst/>
          </a:prstGeom>
          <a:solidFill>
            <a:schemeClr val="bg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103,000 sp/su CH 143,000 Sthd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Wild/Natural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833687"/>
            <a:ext cx="3002159" cy="2194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631" y="1752600"/>
            <a:ext cx="3177769" cy="1645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379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80162" y="533400"/>
            <a:ext cx="32118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>
                <a:solidFill>
                  <a:schemeClr val="bg1"/>
                </a:solidFill>
              </a:rPr>
              <a:t>References Used</a:t>
            </a:r>
            <a:endParaRPr lang="en-US" sz="3600" u="sng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13" y="1319211"/>
            <a:ext cx="3520544" cy="47548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76800" y="1970544"/>
            <a:ext cx="3721724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Proposed Escapement Goals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(Wild/Natural)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Sp/Su Chinook = 134,000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Steelhead = 92,000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Sockeye = 6,000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86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18</a:t>
            </a:fld>
            <a:endParaRPr lang="en-US" dirty="0"/>
          </a:p>
        </p:txBody>
      </p:sp>
      <p:pic>
        <p:nvPicPr>
          <p:cNvPr id="4100" name="Picture 4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1304925"/>
            <a:ext cx="402336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175" y="1304924"/>
            <a:ext cx="4023360" cy="5253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280162" y="533400"/>
            <a:ext cx="32118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>
                <a:solidFill>
                  <a:schemeClr val="bg1"/>
                </a:solidFill>
              </a:rPr>
              <a:t>References Used</a:t>
            </a:r>
            <a:endParaRPr lang="en-US" sz="3600" u="sng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2695575" y="1329690"/>
            <a:ext cx="2895600" cy="1097280"/>
          </a:xfrm>
          <a:prstGeom prst="ellipse">
            <a:avLst/>
          </a:prstGeom>
          <a:solidFill>
            <a:schemeClr val="bg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77,300 sp/su CH 66,000 Sthd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Wild/Natural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00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19</a:t>
            </a:fld>
            <a:endParaRPr lang="en-US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771" y="1447800"/>
            <a:ext cx="3597763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91" y="1447802"/>
            <a:ext cx="3597763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0162" y="533400"/>
            <a:ext cx="32118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>
                <a:solidFill>
                  <a:schemeClr val="bg1"/>
                </a:solidFill>
              </a:rPr>
              <a:t>References Used</a:t>
            </a:r>
            <a:endParaRPr lang="en-US" sz="3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01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99F7E9B-95CB-4F05-A2E0-79119B766F17}"/>
              </a:ext>
            </a:extLst>
          </p:cNvPr>
          <p:cNvSpPr/>
          <p:nvPr/>
        </p:nvSpPr>
        <p:spPr>
          <a:xfrm>
            <a:off x="3811781" y="320062"/>
            <a:ext cx="15023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u="sng" dirty="0">
                <a:solidFill>
                  <a:schemeClr val="bg1"/>
                </a:solidFill>
              </a:rPr>
              <a:t>Outline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E319522-DFA1-4B20-8E6A-2AFE7828A3B0}"/>
              </a:ext>
            </a:extLst>
          </p:cNvPr>
          <p:cNvSpPr txBox="1"/>
          <p:nvPr/>
        </p:nvSpPr>
        <p:spPr>
          <a:xfrm>
            <a:off x="742385" y="1172367"/>
            <a:ext cx="8048530" cy="16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Build on </a:t>
            </a:r>
            <a:r>
              <a:rPr lang="en-US" sz="2800" dirty="0" smtClean="0">
                <a:solidFill>
                  <a:schemeClr val="bg1"/>
                </a:solidFill>
              </a:rPr>
              <a:t>Ka</a:t>
            </a:r>
            <a:r>
              <a:rPr lang="en-US" sz="2800" dirty="0" smtClean="0">
                <a:solidFill>
                  <a:schemeClr val="bg1"/>
                </a:solidFill>
              </a:rPr>
              <a:t>therine’s </a:t>
            </a:r>
            <a:r>
              <a:rPr lang="en-US" sz="2800" dirty="0" smtClean="0">
                <a:solidFill>
                  <a:schemeClr val="bg1"/>
                </a:solidFill>
              </a:rPr>
              <a:t>presentation – focus on how quantitative objectives for salmon and steelhead were developed for Snake River Basin.</a:t>
            </a:r>
            <a:endParaRPr lang="en-US" sz="2800" dirty="0">
              <a:solidFill>
                <a:schemeClr val="bg1"/>
              </a:solidFill>
            </a:endParaRPr>
          </a:p>
          <a:p>
            <a:pPr marL="457200" indent="-457200">
              <a:lnSpc>
                <a:spcPts val="2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428E79E-AD0B-4D47-A94E-1A1C9A72F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086" y="2928031"/>
            <a:ext cx="6953723" cy="326757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94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20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137287" y="361950"/>
            <a:ext cx="32118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>
                <a:solidFill>
                  <a:schemeClr val="bg1"/>
                </a:solidFill>
              </a:rPr>
              <a:t>References Used</a:t>
            </a:r>
            <a:endParaRPr lang="en-US" sz="3600" u="sng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021080"/>
            <a:ext cx="5874664" cy="5303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095500" y="2438400"/>
            <a:ext cx="4953000" cy="2667000"/>
          </a:xfrm>
          <a:prstGeom prst="roundRect">
            <a:avLst/>
          </a:prstGeom>
          <a:solidFill>
            <a:schemeClr val="bg2">
              <a:lumMod val="25000"/>
              <a:lumOff val="75000"/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Wild/Natural Sp/Su Chinook</a:t>
            </a:r>
          </a:p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Salmon, Clearwater, Snake</a:t>
            </a:r>
          </a:p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54,048 at Lower Granite</a:t>
            </a:r>
          </a:p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/.70 = 77,225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 rot="20348733">
            <a:off x="272764" y="557756"/>
            <a:ext cx="2017498" cy="914400"/>
          </a:xfrm>
          <a:prstGeom prst="roundRect">
            <a:avLst/>
          </a:prstGeom>
          <a:solidFill>
            <a:schemeClr val="bg2">
              <a:lumMod val="25000"/>
              <a:lumOff val="75000"/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92-96 IDFG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Management Plan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58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21</a:t>
            </a:fld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66800"/>
            <a:ext cx="7643118" cy="512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095500" y="2438400"/>
            <a:ext cx="4953000" cy="2667000"/>
          </a:xfrm>
          <a:prstGeom prst="roundRect">
            <a:avLst/>
          </a:prstGeom>
          <a:solidFill>
            <a:schemeClr val="bg2">
              <a:lumMod val="25000"/>
              <a:lumOff val="75000"/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Wild/Natural Steelhead</a:t>
            </a:r>
          </a:p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Salmon, Clearwater, Snake</a:t>
            </a:r>
          </a:p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54,846 at Lower Granite</a:t>
            </a:r>
          </a:p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/.70 = 78,351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 rot="20348733">
            <a:off x="377539" y="567281"/>
            <a:ext cx="2017498" cy="914400"/>
          </a:xfrm>
          <a:prstGeom prst="roundRect">
            <a:avLst/>
          </a:prstGeom>
          <a:solidFill>
            <a:schemeClr val="bg2">
              <a:lumMod val="25000"/>
              <a:lumOff val="75000"/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92-96 IDFG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Management Plan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00400" y="1154724"/>
            <a:ext cx="4724400" cy="152400"/>
          </a:xfrm>
          <a:prstGeom prst="rect">
            <a:avLst/>
          </a:prstGeom>
          <a:solidFill>
            <a:srgbClr val="FFFF0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137287" y="361950"/>
            <a:ext cx="32118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>
                <a:solidFill>
                  <a:schemeClr val="bg1"/>
                </a:solidFill>
              </a:rPr>
              <a:t>References Used</a:t>
            </a:r>
            <a:endParaRPr lang="en-US" sz="3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75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22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280162" y="533400"/>
            <a:ext cx="32118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>
                <a:solidFill>
                  <a:schemeClr val="bg1"/>
                </a:solidFill>
              </a:rPr>
              <a:t>References Used</a:t>
            </a:r>
            <a:endParaRPr lang="en-US" sz="3600" u="sng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962150"/>
            <a:ext cx="86106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095500" y="2438400"/>
            <a:ext cx="4953000" cy="2667000"/>
          </a:xfrm>
          <a:prstGeom prst="roundRect">
            <a:avLst/>
          </a:prstGeom>
          <a:solidFill>
            <a:schemeClr val="bg2">
              <a:lumMod val="25000"/>
              <a:lumOff val="75000"/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Wild/Natural Sockeye</a:t>
            </a:r>
          </a:p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Snake Basin Lakes</a:t>
            </a:r>
          </a:p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10,432 at Lower Granite</a:t>
            </a:r>
          </a:p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/.70 = 14,902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 rot="20348733">
            <a:off x="529939" y="748256"/>
            <a:ext cx="2017498" cy="914400"/>
          </a:xfrm>
          <a:prstGeom prst="roundRect">
            <a:avLst/>
          </a:prstGeom>
          <a:solidFill>
            <a:schemeClr val="bg2">
              <a:lumMod val="25000"/>
              <a:lumOff val="75000"/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92-96 IDFG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Management Plan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49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23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280162" y="533400"/>
            <a:ext cx="32118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>
                <a:solidFill>
                  <a:schemeClr val="bg1"/>
                </a:solidFill>
              </a:rPr>
              <a:t>References Used</a:t>
            </a:r>
            <a:endParaRPr lang="en-US" sz="3600" u="sng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74520"/>
            <a:ext cx="7644100" cy="2926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 rot="20348733">
            <a:off x="529939" y="748256"/>
            <a:ext cx="2017498" cy="914400"/>
          </a:xfrm>
          <a:prstGeom prst="roundRect">
            <a:avLst/>
          </a:prstGeom>
          <a:solidFill>
            <a:schemeClr val="bg2">
              <a:lumMod val="25000"/>
              <a:lumOff val="75000"/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2013-28 NPT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Management Plan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0" y="1922586"/>
            <a:ext cx="3276600" cy="228600"/>
          </a:xfrm>
          <a:prstGeom prst="rect">
            <a:avLst/>
          </a:prstGeom>
          <a:solidFill>
            <a:srgbClr val="FFFF0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53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24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280162" y="533400"/>
            <a:ext cx="32118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>
                <a:solidFill>
                  <a:schemeClr val="bg1"/>
                </a:solidFill>
              </a:rPr>
              <a:t>References Used</a:t>
            </a:r>
            <a:endParaRPr lang="en-US" sz="3600" u="sng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19" y="1203960"/>
            <a:ext cx="8299681" cy="374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 rot="20348733">
            <a:off x="529939" y="748256"/>
            <a:ext cx="2017498" cy="914400"/>
          </a:xfrm>
          <a:prstGeom prst="roundRect">
            <a:avLst/>
          </a:prstGeom>
          <a:solidFill>
            <a:schemeClr val="bg2">
              <a:lumMod val="25000"/>
              <a:lumOff val="75000"/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2013-28 NPT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Management Plan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830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25</a:t>
            </a:fld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10" y="1447800"/>
            <a:ext cx="2878218" cy="3657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447800"/>
            <a:ext cx="2878218" cy="3657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47800"/>
            <a:ext cx="2878218" cy="3657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984887" y="371475"/>
            <a:ext cx="32118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>
                <a:solidFill>
                  <a:schemeClr val="bg1"/>
                </a:solidFill>
              </a:rPr>
              <a:t>References Used</a:t>
            </a:r>
            <a:endParaRPr lang="en-US" sz="3600" u="sng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5410200"/>
            <a:ext cx="960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Asotin,   Grand Ronde,   Imnaha,   Lower Snake Mainstem,   Tucannon,   Snake Hells Canyon    	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304800" y="609600"/>
            <a:ext cx="2631558" cy="1097280"/>
          </a:xfrm>
          <a:prstGeom prst="ellipse">
            <a:avLst/>
          </a:prstGeom>
          <a:solidFill>
            <a:schemeClr val="bg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93,500 sp/su CH 140,000 Sthd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Wild/Natural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800479" y="932170"/>
            <a:ext cx="3810121" cy="1201430"/>
          </a:xfrm>
          <a:prstGeom prst="ellipse">
            <a:avLst/>
          </a:prstGeom>
          <a:solidFill>
            <a:schemeClr val="bg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210,200 sp/su CH 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314,200 Sthd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Wild/Natural + Hatchery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67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26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80162" y="533400"/>
            <a:ext cx="32118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>
                <a:solidFill>
                  <a:schemeClr val="bg1"/>
                </a:solidFill>
              </a:rPr>
              <a:t>References Used</a:t>
            </a:r>
            <a:endParaRPr lang="en-US" sz="3600" u="sng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2472" y="1066800"/>
            <a:ext cx="2744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IDFG Redd Count Database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38600" y="5257800"/>
            <a:ext cx="1431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MAT = 1,000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824038"/>
            <a:ext cx="8505825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/>
          <p:nvPr/>
        </p:nvSpPr>
        <p:spPr>
          <a:xfrm>
            <a:off x="7886700" y="2152650"/>
            <a:ext cx="1066800" cy="29718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24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27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280162" y="533400"/>
            <a:ext cx="32118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>
                <a:solidFill>
                  <a:schemeClr val="bg1"/>
                </a:solidFill>
              </a:rPr>
              <a:t>References Used</a:t>
            </a:r>
            <a:endParaRPr lang="en-US" sz="3600" u="sng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81400" y="1066800"/>
            <a:ext cx="2460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Snake River Dam Counts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476375"/>
            <a:ext cx="8505825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3280162" y="1847850"/>
            <a:ext cx="758438" cy="29718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1349830" y="1902278"/>
            <a:ext cx="838200" cy="28194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5065418" y="1819275"/>
            <a:ext cx="758438" cy="29718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6814456" y="1885950"/>
            <a:ext cx="914400" cy="29718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947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28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280162" y="533400"/>
            <a:ext cx="32118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>
                <a:solidFill>
                  <a:schemeClr val="bg1"/>
                </a:solidFill>
              </a:rPr>
              <a:t>References Used</a:t>
            </a:r>
            <a:endParaRPr lang="en-US" sz="3600" u="sng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" y="1366722"/>
            <a:ext cx="3840480" cy="48816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357197"/>
            <a:ext cx="3840480" cy="48828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20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29</a:t>
            </a:fld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" y="1414463"/>
            <a:ext cx="7972425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0301" y="4391025"/>
            <a:ext cx="529478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solidFill>
                  <a:schemeClr val="bg1"/>
                </a:solidFill>
              </a:rPr>
              <a:t>Crosswalk with NOAA Minimum Abundance Thresholds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Spring/Summer Chinook Salmon: 127,000 = 4.0 x MAT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Fall Chinook Salmon: 14,360 = 3.4 x MAT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Summer Steelhead: 104,500 = 5.0 x MAT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Sockeye Salmon: 9,000 = 3.6 x MAT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Left Brace 4"/>
          <p:cNvSpPr/>
          <p:nvPr/>
        </p:nvSpPr>
        <p:spPr>
          <a:xfrm rot="16200000">
            <a:off x="6176967" y="2971797"/>
            <a:ext cx="338138" cy="2100263"/>
          </a:xfrm>
          <a:prstGeom prst="leftBrac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5865084" y="4271962"/>
            <a:ext cx="352425" cy="238125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441837" y="533400"/>
            <a:ext cx="62407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>
                <a:solidFill>
                  <a:schemeClr val="bg1"/>
                </a:solidFill>
              </a:rPr>
              <a:t>Proposed Snake River Objectives</a:t>
            </a:r>
            <a:endParaRPr lang="en-US" sz="3600" u="sng" dirty="0">
              <a:solidFill>
                <a:schemeClr val="bg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6453859" y="2728912"/>
            <a:ext cx="1194716" cy="109537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432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5A7E702-0812-4647-846E-7D750208AA17}"/>
              </a:ext>
            </a:extLst>
          </p:cNvPr>
          <p:cNvSpPr/>
          <p:nvPr/>
        </p:nvSpPr>
        <p:spPr>
          <a:xfrm>
            <a:off x="1117073" y="320062"/>
            <a:ext cx="6891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u="sng" dirty="0" smtClean="0">
                <a:solidFill>
                  <a:schemeClr val="bg1"/>
                </a:solidFill>
              </a:rPr>
              <a:t>Quantitative Objectives Work Teams</a:t>
            </a:r>
            <a:endParaRPr lang="en-US" sz="3600" u="sng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7C6203D-7AB1-424E-ABDB-15A50C475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434" y="1032098"/>
            <a:ext cx="4595438" cy="55543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8B2F86B-3418-4DED-8B6B-8DC1AC855054}"/>
              </a:ext>
            </a:extLst>
          </p:cNvPr>
          <p:cNvSpPr txBox="1"/>
          <p:nvPr/>
        </p:nvSpPr>
        <p:spPr>
          <a:xfrm>
            <a:off x="5307730" y="1077363"/>
            <a:ext cx="353147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Five Prototype areas (and work teams) were created to “test drive” the process of setting quantitative objectives for salmon and steelhead.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Upper Columbia Su. Chinook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C.R. Coho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C.R. Chum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Mid C.R. Steelhead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S.R. Sp/Su </a:t>
            </a:r>
            <a:r>
              <a:rPr lang="en-US" sz="2000" dirty="0" smtClean="0">
                <a:solidFill>
                  <a:schemeClr val="bg1"/>
                </a:solidFill>
              </a:rPr>
              <a:t>Chinook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Other stocks came later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37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17D0D2D-F516-4003-A09D-3D1C6AE05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1219200"/>
            <a:ext cx="7391400" cy="5310326"/>
          </a:xfrm>
          <a:prstGeom prst="rect">
            <a:avLst/>
          </a:prstGeom>
        </p:spPr>
      </p:pic>
      <p:sp>
        <p:nvSpPr>
          <p:cNvPr id="4" name="Freeform: Shape 3">
            <a:extLst>
              <a:ext uri="{FF2B5EF4-FFF2-40B4-BE49-F238E27FC236}">
                <a16:creationId xmlns="" xmlns:a16="http://schemas.microsoft.com/office/drawing/2014/main" id="{9D3E3AF7-FF63-4210-A41D-E09444D124BE}"/>
              </a:ext>
            </a:extLst>
          </p:cNvPr>
          <p:cNvSpPr/>
          <p:nvPr/>
        </p:nvSpPr>
        <p:spPr>
          <a:xfrm>
            <a:off x="1085850" y="3219450"/>
            <a:ext cx="2476500" cy="558800"/>
          </a:xfrm>
          <a:custGeom>
            <a:avLst/>
            <a:gdLst>
              <a:gd name="connsiteX0" fmla="*/ 0 w 2476500"/>
              <a:gd name="connsiteY0" fmla="*/ 0 h 558800"/>
              <a:gd name="connsiteX1" fmla="*/ 31750 w 2476500"/>
              <a:gd name="connsiteY1" fmla="*/ 19050 h 558800"/>
              <a:gd name="connsiteX2" fmla="*/ 50800 w 2476500"/>
              <a:gd name="connsiteY2" fmla="*/ 25400 h 558800"/>
              <a:gd name="connsiteX3" fmla="*/ 63500 w 2476500"/>
              <a:gd name="connsiteY3" fmla="*/ 44450 h 558800"/>
              <a:gd name="connsiteX4" fmla="*/ 101600 w 2476500"/>
              <a:gd name="connsiteY4" fmla="*/ 63500 h 558800"/>
              <a:gd name="connsiteX5" fmla="*/ 139700 w 2476500"/>
              <a:gd name="connsiteY5" fmla="*/ 50800 h 558800"/>
              <a:gd name="connsiteX6" fmla="*/ 165100 w 2476500"/>
              <a:gd name="connsiteY6" fmla="*/ 44450 h 558800"/>
              <a:gd name="connsiteX7" fmla="*/ 203200 w 2476500"/>
              <a:gd name="connsiteY7" fmla="*/ 31750 h 558800"/>
              <a:gd name="connsiteX8" fmla="*/ 292100 w 2476500"/>
              <a:gd name="connsiteY8" fmla="*/ 38100 h 558800"/>
              <a:gd name="connsiteX9" fmla="*/ 279400 w 2476500"/>
              <a:gd name="connsiteY9" fmla="*/ 57150 h 558800"/>
              <a:gd name="connsiteX10" fmla="*/ 304800 w 2476500"/>
              <a:gd name="connsiteY10" fmla="*/ 82550 h 558800"/>
              <a:gd name="connsiteX11" fmla="*/ 311150 w 2476500"/>
              <a:gd name="connsiteY11" fmla="*/ 101600 h 558800"/>
              <a:gd name="connsiteX12" fmla="*/ 330200 w 2476500"/>
              <a:gd name="connsiteY12" fmla="*/ 107950 h 558800"/>
              <a:gd name="connsiteX13" fmla="*/ 387350 w 2476500"/>
              <a:gd name="connsiteY13" fmla="*/ 101600 h 558800"/>
              <a:gd name="connsiteX14" fmla="*/ 450850 w 2476500"/>
              <a:gd name="connsiteY14" fmla="*/ 95250 h 558800"/>
              <a:gd name="connsiteX15" fmla="*/ 469900 w 2476500"/>
              <a:gd name="connsiteY15" fmla="*/ 101600 h 558800"/>
              <a:gd name="connsiteX16" fmla="*/ 476250 w 2476500"/>
              <a:gd name="connsiteY16" fmla="*/ 120650 h 558800"/>
              <a:gd name="connsiteX17" fmla="*/ 514350 w 2476500"/>
              <a:gd name="connsiteY17" fmla="*/ 146050 h 558800"/>
              <a:gd name="connsiteX18" fmla="*/ 546100 w 2476500"/>
              <a:gd name="connsiteY18" fmla="*/ 171450 h 558800"/>
              <a:gd name="connsiteX19" fmla="*/ 571500 w 2476500"/>
              <a:gd name="connsiteY19" fmla="*/ 228600 h 558800"/>
              <a:gd name="connsiteX20" fmla="*/ 584200 w 2476500"/>
              <a:gd name="connsiteY20" fmla="*/ 266700 h 558800"/>
              <a:gd name="connsiteX21" fmla="*/ 590550 w 2476500"/>
              <a:gd name="connsiteY21" fmla="*/ 285750 h 558800"/>
              <a:gd name="connsiteX22" fmla="*/ 596900 w 2476500"/>
              <a:gd name="connsiteY22" fmla="*/ 330200 h 558800"/>
              <a:gd name="connsiteX23" fmla="*/ 603250 w 2476500"/>
              <a:gd name="connsiteY23" fmla="*/ 349250 h 558800"/>
              <a:gd name="connsiteX24" fmla="*/ 609600 w 2476500"/>
              <a:gd name="connsiteY24" fmla="*/ 463550 h 558800"/>
              <a:gd name="connsiteX25" fmla="*/ 615950 w 2476500"/>
              <a:gd name="connsiteY25" fmla="*/ 482600 h 558800"/>
              <a:gd name="connsiteX26" fmla="*/ 654050 w 2476500"/>
              <a:gd name="connsiteY26" fmla="*/ 501650 h 558800"/>
              <a:gd name="connsiteX27" fmla="*/ 673100 w 2476500"/>
              <a:gd name="connsiteY27" fmla="*/ 514350 h 558800"/>
              <a:gd name="connsiteX28" fmla="*/ 692150 w 2476500"/>
              <a:gd name="connsiteY28" fmla="*/ 520700 h 558800"/>
              <a:gd name="connsiteX29" fmla="*/ 711200 w 2476500"/>
              <a:gd name="connsiteY29" fmla="*/ 533400 h 558800"/>
              <a:gd name="connsiteX30" fmla="*/ 793750 w 2476500"/>
              <a:gd name="connsiteY30" fmla="*/ 546100 h 558800"/>
              <a:gd name="connsiteX31" fmla="*/ 838200 w 2476500"/>
              <a:gd name="connsiteY31" fmla="*/ 558800 h 558800"/>
              <a:gd name="connsiteX32" fmla="*/ 882650 w 2476500"/>
              <a:gd name="connsiteY32" fmla="*/ 552450 h 558800"/>
              <a:gd name="connsiteX33" fmla="*/ 933450 w 2476500"/>
              <a:gd name="connsiteY33" fmla="*/ 546100 h 558800"/>
              <a:gd name="connsiteX34" fmla="*/ 952500 w 2476500"/>
              <a:gd name="connsiteY34" fmla="*/ 533400 h 558800"/>
              <a:gd name="connsiteX35" fmla="*/ 965200 w 2476500"/>
              <a:gd name="connsiteY35" fmla="*/ 514350 h 558800"/>
              <a:gd name="connsiteX36" fmla="*/ 1003300 w 2476500"/>
              <a:gd name="connsiteY36" fmla="*/ 501650 h 558800"/>
              <a:gd name="connsiteX37" fmla="*/ 1047750 w 2476500"/>
              <a:gd name="connsiteY37" fmla="*/ 488950 h 558800"/>
              <a:gd name="connsiteX38" fmla="*/ 1066800 w 2476500"/>
              <a:gd name="connsiteY38" fmla="*/ 469900 h 558800"/>
              <a:gd name="connsiteX39" fmla="*/ 1257300 w 2476500"/>
              <a:gd name="connsiteY39" fmla="*/ 469900 h 558800"/>
              <a:gd name="connsiteX40" fmla="*/ 1295400 w 2476500"/>
              <a:gd name="connsiteY40" fmla="*/ 482600 h 558800"/>
              <a:gd name="connsiteX41" fmla="*/ 1314450 w 2476500"/>
              <a:gd name="connsiteY41" fmla="*/ 488950 h 558800"/>
              <a:gd name="connsiteX42" fmla="*/ 1333500 w 2476500"/>
              <a:gd name="connsiteY42" fmla="*/ 501650 h 558800"/>
              <a:gd name="connsiteX43" fmla="*/ 1371600 w 2476500"/>
              <a:gd name="connsiteY43" fmla="*/ 520700 h 558800"/>
              <a:gd name="connsiteX44" fmla="*/ 1377950 w 2476500"/>
              <a:gd name="connsiteY44" fmla="*/ 539750 h 558800"/>
              <a:gd name="connsiteX45" fmla="*/ 1422400 w 2476500"/>
              <a:gd name="connsiteY45" fmla="*/ 539750 h 558800"/>
              <a:gd name="connsiteX46" fmla="*/ 1460500 w 2476500"/>
              <a:gd name="connsiteY46" fmla="*/ 527050 h 558800"/>
              <a:gd name="connsiteX47" fmla="*/ 1562100 w 2476500"/>
              <a:gd name="connsiteY47" fmla="*/ 527050 h 558800"/>
              <a:gd name="connsiteX48" fmla="*/ 1574800 w 2476500"/>
              <a:gd name="connsiteY48" fmla="*/ 508000 h 558800"/>
              <a:gd name="connsiteX49" fmla="*/ 1612900 w 2476500"/>
              <a:gd name="connsiteY49" fmla="*/ 495300 h 558800"/>
              <a:gd name="connsiteX50" fmla="*/ 1631950 w 2476500"/>
              <a:gd name="connsiteY50" fmla="*/ 488950 h 558800"/>
              <a:gd name="connsiteX51" fmla="*/ 1670050 w 2476500"/>
              <a:gd name="connsiteY51" fmla="*/ 463550 h 558800"/>
              <a:gd name="connsiteX52" fmla="*/ 1720850 w 2476500"/>
              <a:gd name="connsiteY52" fmla="*/ 482600 h 558800"/>
              <a:gd name="connsiteX53" fmla="*/ 1797050 w 2476500"/>
              <a:gd name="connsiteY53" fmla="*/ 501650 h 558800"/>
              <a:gd name="connsiteX54" fmla="*/ 1835150 w 2476500"/>
              <a:gd name="connsiteY54" fmla="*/ 488950 h 558800"/>
              <a:gd name="connsiteX55" fmla="*/ 1854200 w 2476500"/>
              <a:gd name="connsiteY55" fmla="*/ 482600 h 558800"/>
              <a:gd name="connsiteX56" fmla="*/ 1873250 w 2476500"/>
              <a:gd name="connsiteY56" fmla="*/ 469900 h 558800"/>
              <a:gd name="connsiteX57" fmla="*/ 1943100 w 2476500"/>
              <a:gd name="connsiteY57" fmla="*/ 450850 h 558800"/>
              <a:gd name="connsiteX58" fmla="*/ 1962150 w 2476500"/>
              <a:gd name="connsiteY58" fmla="*/ 438150 h 558800"/>
              <a:gd name="connsiteX59" fmla="*/ 2000250 w 2476500"/>
              <a:gd name="connsiteY59" fmla="*/ 425450 h 558800"/>
              <a:gd name="connsiteX60" fmla="*/ 2038350 w 2476500"/>
              <a:gd name="connsiteY60" fmla="*/ 412750 h 558800"/>
              <a:gd name="connsiteX61" fmla="*/ 2057400 w 2476500"/>
              <a:gd name="connsiteY61" fmla="*/ 406400 h 558800"/>
              <a:gd name="connsiteX62" fmla="*/ 2076450 w 2476500"/>
              <a:gd name="connsiteY62" fmla="*/ 393700 h 558800"/>
              <a:gd name="connsiteX63" fmla="*/ 2108200 w 2476500"/>
              <a:gd name="connsiteY63" fmla="*/ 387350 h 558800"/>
              <a:gd name="connsiteX64" fmla="*/ 2127250 w 2476500"/>
              <a:gd name="connsiteY64" fmla="*/ 381000 h 558800"/>
              <a:gd name="connsiteX65" fmla="*/ 2133600 w 2476500"/>
              <a:gd name="connsiteY65" fmla="*/ 361950 h 558800"/>
              <a:gd name="connsiteX66" fmla="*/ 2184400 w 2476500"/>
              <a:gd name="connsiteY66" fmla="*/ 361950 h 558800"/>
              <a:gd name="connsiteX67" fmla="*/ 2330450 w 2476500"/>
              <a:gd name="connsiteY67" fmla="*/ 349250 h 558800"/>
              <a:gd name="connsiteX68" fmla="*/ 2368550 w 2476500"/>
              <a:gd name="connsiteY68" fmla="*/ 336550 h 558800"/>
              <a:gd name="connsiteX69" fmla="*/ 2387600 w 2476500"/>
              <a:gd name="connsiteY69" fmla="*/ 330200 h 558800"/>
              <a:gd name="connsiteX70" fmla="*/ 2438400 w 2476500"/>
              <a:gd name="connsiteY70" fmla="*/ 323850 h 558800"/>
              <a:gd name="connsiteX71" fmla="*/ 2457450 w 2476500"/>
              <a:gd name="connsiteY71" fmla="*/ 311150 h 558800"/>
              <a:gd name="connsiteX72" fmla="*/ 2463800 w 2476500"/>
              <a:gd name="connsiteY72" fmla="*/ 292100 h 558800"/>
              <a:gd name="connsiteX73" fmla="*/ 2476500 w 2476500"/>
              <a:gd name="connsiteY73" fmla="*/ 273050 h 558800"/>
              <a:gd name="connsiteX74" fmla="*/ 2463800 w 2476500"/>
              <a:gd name="connsiteY74" fmla="*/ 203200 h 558800"/>
              <a:gd name="connsiteX75" fmla="*/ 2457450 w 2476500"/>
              <a:gd name="connsiteY75" fmla="*/ 184150 h 558800"/>
              <a:gd name="connsiteX76" fmla="*/ 2419350 w 2476500"/>
              <a:gd name="connsiteY76" fmla="*/ 146050 h 55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2476500" h="558800">
                <a:moveTo>
                  <a:pt x="0" y="0"/>
                </a:moveTo>
                <a:cubicBezTo>
                  <a:pt x="10583" y="6350"/>
                  <a:pt x="20711" y="13530"/>
                  <a:pt x="31750" y="19050"/>
                </a:cubicBezTo>
                <a:cubicBezTo>
                  <a:pt x="37737" y="22043"/>
                  <a:pt x="45573" y="21219"/>
                  <a:pt x="50800" y="25400"/>
                </a:cubicBezTo>
                <a:cubicBezTo>
                  <a:pt x="56759" y="30168"/>
                  <a:pt x="58104" y="39054"/>
                  <a:pt x="63500" y="44450"/>
                </a:cubicBezTo>
                <a:cubicBezTo>
                  <a:pt x="75810" y="56760"/>
                  <a:pt x="86106" y="58335"/>
                  <a:pt x="101600" y="63500"/>
                </a:cubicBezTo>
                <a:cubicBezTo>
                  <a:pt x="114300" y="59267"/>
                  <a:pt x="126713" y="54047"/>
                  <a:pt x="139700" y="50800"/>
                </a:cubicBezTo>
                <a:cubicBezTo>
                  <a:pt x="148167" y="48683"/>
                  <a:pt x="156741" y="46958"/>
                  <a:pt x="165100" y="44450"/>
                </a:cubicBezTo>
                <a:cubicBezTo>
                  <a:pt x="177922" y="40603"/>
                  <a:pt x="203200" y="31750"/>
                  <a:pt x="203200" y="31750"/>
                </a:cubicBezTo>
                <a:cubicBezTo>
                  <a:pt x="232833" y="33867"/>
                  <a:pt x="263916" y="28705"/>
                  <a:pt x="292100" y="38100"/>
                </a:cubicBezTo>
                <a:cubicBezTo>
                  <a:pt x="299340" y="40513"/>
                  <a:pt x="280655" y="49622"/>
                  <a:pt x="279400" y="57150"/>
                </a:cubicBezTo>
                <a:cubicBezTo>
                  <a:pt x="275835" y="78539"/>
                  <a:pt x="291432" y="78094"/>
                  <a:pt x="304800" y="82550"/>
                </a:cubicBezTo>
                <a:cubicBezTo>
                  <a:pt x="306917" y="88900"/>
                  <a:pt x="306417" y="96867"/>
                  <a:pt x="311150" y="101600"/>
                </a:cubicBezTo>
                <a:cubicBezTo>
                  <a:pt x="315883" y="106333"/>
                  <a:pt x="323507" y="107950"/>
                  <a:pt x="330200" y="107950"/>
                </a:cubicBezTo>
                <a:cubicBezTo>
                  <a:pt x="349367" y="107950"/>
                  <a:pt x="368300" y="103717"/>
                  <a:pt x="387350" y="101600"/>
                </a:cubicBezTo>
                <a:cubicBezTo>
                  <a:pt x="430332" y="87273"/>
                  <a:pt x="414677" y="84915"/>
                  <a:pt x="450850" y="95250"/>
                </a:cubicBezTo>
                <a:cubicBezTo>
                  <a:pt x="457286" y="97089"/>
                  <a:pt x="463550" y="99483"/>
                  <a:pt x="469900" y="101600"/>
                </a:cubicBezTo>
                <a:cubicBezTo>
                  <a:pt x="472017" y="107950"/>
                  <a:pt x="471517" y="115917"/>
                  <a:pt x="476250" y="120650"/>
                </a:cubicBezTo>
                <a:cubicBezTo>
                  <a:pt x="487043" y="131443"/>
                  <a:pt x="514350" y="146050"/>
                  <a:pt x="514350" y="146050"/>
                </a:cubicBezTo>
                <a:cubicBezTo>
                  <a:pt x="550746" y="200645"/>
                  <a:pt x="502283" y="136397"/>
                  <a:pt x="546100" y="171450"/>
                </a:cubicBezTo>
                <a:cubicBezTo>
                  <a:pt x="559822" y="182428"/>
                  <a:pt x="567619" y="216958"/>
                  <a:pt x="571500" y="228600"/>
                </a:cubicBezTo>
                <a:lnTo>
                  <a:pt x="584200" y="266700"/>
                </a:lnTo>
                <a:lnTo>
                  <a:pt x="590550" y="285750"/>
                </a:lnTo>
                <a:cubicBezTo>
                  <a:pt x="592667" y="300567"/>
                  <a:pt x="593965" y="315524"/>
                  <a:pt x="596900" y="330200"/>
                </a:cubicBezTo>
                <a:cubicBezTo>
                  <a:pt x="598213" y="336764"/>
                  <a:pt x="602615" y="342587"/>
                  <a:pt x="603250" y="349250"/>
                </a:cubicBezTo>
                <a:cubicBezTo>
                  <a:pt x="606868" y="387237"/>
                  <a:pt x="605982" y="425563"/>
                  <a:pt x="609600" y="463550"/>
                </a:cubicBezTo>
                <a:cubicBezTo>
                  <a:pt x="610235" y="470213"/>
                  <a:pt x="611769" y="477373"/>
                  <a:pt x="615950" y="482600"/>
                </a:cubicBezTo>
                <a:cubicBezTo>
                  <a:pt x="628082" y="497765"/>
                  <a:pt x="638712" y="493981"/>
                  <a:pt x="654050" y="501650"/>
                </a:cubicBezTo>
                <a:cubicBezTo>
                  <a:pt x="660876" y="505063"/>
                  <a:pt x="666274" y="510937"/>
                  <a:pt x="673100" y="514350"/>
                </a:cubicBezTo>
                <a:cubicBezTo>
                  <a:pt x="679087" y="517343"/>
                  <a:pt x="686163" y="517707"/>
                  <a:pt x="692150" y="520700"/>
                </a:cubicBezTo>
                <a:cubicBezTo>
                  <a:pt x="698976" y="524113"/>
                  <a:pt x="703960" y="530987"/>
                  <a:pt x="711200" y="533400"/>
                </a:cubicBezTo>
                <a:cubicBezTo>
                  <a:pt x="718566" y="535855"/>
                  <a:pt x="789444" y="545317"/>
                  <a:pt x="793750" y="546100"/>
                </a:cubicBezTo>
                <a:cubicBezTo>
                  <a:pt x="811292" y="549289"/>
                  <a:pt x="821878" y="553359"/>
                  <a:pt x="838200" y="558800"/>
                </a:cubicBezTo>
                <a:lnTo>
                  <a:pt x="882650" y="552450"/>
                </a:lnTo>
                <a:cubicBezTo>
                  <a:pt x="899565" y="550195"/>
                  <a:pt x="916986" y="550590"/>
                  <a:pt x="933450" y="546100"/>
                </a:cubicBezTo>
                <a:cubicBezTo>
                  <a:pt x="940813" y="544092"/>
                  <a:pt x="946150" y="537633"/>
                  <a:pt x="952500" y="533400"/>
                </a:cubicBezTo>
                <a:cubicBezTo>
                  <a:pt x="956733" y="527050"/>
                  <a:pt x="958728" y="518395"/>
                  <a:pt x="965200" y="514350"/>
                </a:cubicBezTo>
                <a:cubicBezTo>
                  <a:pt x="976552" y="507255"/>
                  <a:pt x="990600" y="505883"/>
                  <a:pt x="1003300" y="501650"/>
                </a:cubicBezTo>
                <a:cubicBezTo>
                  <a:pt x="1030629" y="492540"/>
                  <a:pt x="1015856" y="496923"/>
                  <a:pt x="1047750" y="488950"/>
                </a:cubicBezTo>
                <a:cubicBezTo>
                  <a:pt x="1054100" y="482600"/>
                  <a:pt x="1057942" y="471376"/>
                  <a:pt x="1066800" y="469900"/>
                </a:cubicBezTo>
                <a:cubicBezTo>
                  <a:pt x="1153940" y="455377"/>
                  <a:pt x="1184072" y="461764"/>
                  <a:pt x="1257300" y="469900"/>
                </a:cubicBezTo>
                <a:lnTo>
                  <a:pt x="1295400" y="482600"/>
                </a:lnTo>
                <a:cubicBezTo>
                  <a:pt x="1301750" y="484717"/>
                  <a:pt x="1308881" y="485237"/>
                  <a:pt x="1314450" y="488950"/>
                </a:cubicBezTo>
                <a:cubicBezTo>
                  <a:pt x="1320800" y="493183"/>
                  <a:pt x="1326674" y="498237"/>
                  <a:pt x="1333500" y="501650"/>
                </a:cubicBezTo>
                <a:cubicBezTo>
                  <a:pt x="1386080" y="527940"/>
                  <a:pt x="1317005" y="484304"/>
                  <a:pt x="1371600" y="520700"/>
                </a:cubicBezTo>
                <a:cubicBezTo>
                  <a:pt x="1373717" y="527050"/>
                  <a:pt x="1373217" y="535017"/>
                  <a:pt x="1377950" y="539750"/>
                </a:cubicBezTo>
                <a:cubicBezTo>
                  <a:pt x="1390323" y="552123"/>
                  <a:pt x="1410006" y="543468"/>
                  <a:pt x="1422400" y="539750"/>
                </a:cubicBezTo>
                <a:cubicBezTo>
                  <a:pt x="1435222" y="535903"/>
                  <a:pt x="1460500" y="527050"/>
                  <a:pt x="1460500" y="527050"/>
                </a:cubicBezTo>
                <a:cubicBezTo>
                  <a:pt x="1495883" y="532105"/>
                  <a:pt x="1525985" y="540183"/>
                  <a:pt x="1562100" y="527050"/>
                </a:cubicBezTo>
                <a:cubicBezTo>
                  <a:pt x="1569272" y="524442"/>
                  <a:pt x="1568328" y="512045"/>
                  <a:pt x="1574800" y="508000"/>
                </a:cubicBezTo>
                <a:cubicBezTo>
                  <a:pt x="1586152" y="500905"/>
                  <a:pt x="1600200" y="499533"/>
                  <a:pt x="1612900" y="495300"/>
                </a:cubicBezTo>
                <a:cubicBezTo>
                  <a:pt x="1619250" y="493183"/>
                  <a:pt x="1626381" y="492663"/>
                  <a:pt x="1631950" y="488950"/>
                </a:cubicBezTo>
                <a:lnTo>
                  <a:pt x="1670050" y="463550"/>
                </a:lnTo>
                <a:cubicBezTo>
                  <a:pt x="1745321" y="478604"/>
                  <a:pt x="1667338" y="458817"/>
                  <a:pt x="1720850" y="482600"/>
                </a:cubicBezTo>
                <a:cubicBezTo>
                  <a:pt x="1751039" y="496017"/>
                  <a:pt x="1765102" y="496325"/>
                  <a:pt x="1797050" y="501650"/>
                </a:cubicBezTo>
                <a:lnTo>
                  <a:pt x="1835150" y="488950"/>
                </a:lnTo>
                <a:cubicBezTo>
                  <a:pt x="1841500" y="486833"/>
                  <a:pt x="1848631" y="486313"/>
                  <a:pt x="1854200" y="482600"/>
                </a:cubicBezTo>
                <a:cubicBezTo>
                  <a:pt x="1860550" y="478367"/>
                  <a:pt x="1866276" y="473000"/>
                  <a:pt x="1873250" y="469900"/>
                </a:cubicBezTo>
                <a:cubicBezTo>
                  <a:pt x="1899617" y="458181"/>
                  <a:pt x="1915938" y="456282"/>
                  <a:pt x="1943100" y="450850"/>
                </a:cubicBezTo>
                <a:cubicBezTo>
                  <a:pt x="1949450" y="446617"/>
                  <a:pt x="1955176" y="441250"/>
                  <a:pt x="1962150" y="438150"/>
                </a:cubicBezTo>
                <a:cubicBezTo>
                  <a:pt x="1974383" y="432713"/>
                  <a:pt x="1987550" y="429683"/>
                  <a:pt x="2000250" y="425450"/>
                </a:cubicBezTo>
                <a:lnTo>
                  <a:pt x="2038350" y="412750"/>
                </a:lnTo>
                <a:cubicBezTo>
                  <a:pt x="2044700" y="410633"/>
                  <a:pt x="2051831" y="410113"/>
                  <a:pt x="2057400" y="406400"/>
                </a:cubicBezTo>
                <a:cubicBezTo>
                  <a:pt x="2063750" y="402167"/>
                  <a:pt x="2069304" y="396380"/>
                  <a:pt x="2076450" y="393700"/>
                </a:cubicBezTo>
                <a:cubicBezTo>
                  <a:pt x="2086556" y="389910"/>
                  <a:pt x="2097729" y="389968"/>
                  <a:pt x="2108200" y="387350"/>
                </a:cubicBezTo>
                <a:cubicBezTo>
                  <a:pt x="2114694" y="385727"/>
                  <a:pt x="2120900" y="383117"/>
                  <a:pt x="2127250" y="381000"/>
                </a:cubicBezTo>
                <a:cubicBezTo>
                  <a:pt x="2129367" y="374650"/>
                  <a:pt x="2128867" y="366683"/>
                  <a:pt x="2133600" y="361950"/>
                </a:cubicBezTo>
                <a:cubicBezTo>
                  <a:pt x="2146617" y="348933"/>
                  <a:pt x="2172324" y="359535"/>
                  <a:pt x="2184400" y="361950"/>
                </a:cubicBezTo>
                <a:cubicBezTo>
                  <a:pt x="2263398" y="342201"/>
                  <a:pt x="2134045" y="372819"/>
                  <a:pt x="2330450" y="349250"/>
                </a:cubicBezTo>
                <a:cubicBezTo>
                  <a:pt x="2343742" y="347655"/>
                  <a:pt x="2355850" y="340783"/>
                  <a:pt x="2368550" y="336550"/>
                </a:cubicBezTo>
                <a:cubicBezTo>
                  <a:pt x="2374900" y="334433"/>
                  <a:pt x="2380958" y="331030"/>
                  <a:pt x="2387600" y="330200"/>
                </a:cubicBezTo>
                <a:lnTo>
                  <a:pt x="2438400" y="323850"/>
                </a:lnTo>
                <a:cubicBezTo>
                  <a:pt x="2444750" y="319617"/>
                  <a:pt x="2452682" y="317109"/>
                  <a:pt x="2457450" y="311150"/>
                </a:cubicBezTo>
                <a:cubicBezTo>
                  <a:pt x="2461631" y="305923"/>
                  <a:pt x="2460807" y="298087"/>
                  <a:pt x="2463800" y="292100"/>
                </a:cubicBezTo>
                <a:cubicBezTo>
                  <a:pt x="2467213" y="285274"/>
                  <a:pt x="2472267" y="279400"/>
                  <a:pt x="2476500" y="273050"/>
                </a:cubicBezTo>
                <a:cubicBezTo>
                  <a:pt x="2461937" y="229362"/>
                  <a:pt x="2478160" y="282182"/>
                  <a:pt x="2463800" y="203200"/>
                </a:cubicBezTo>
                <a:cubicBezTo>
                  <a:pt x="2462603" y="196614"/>
                  <a:pt x="2462897" y="188041"/>
                  <a:pt x="2457450" y="184150"/>
                </a:cubicBezTo>
                <a:cubicBezTo>
                  <a:pt x="2411318" y="151198"/>
                  <a:pt x="2419350" y="195952"/>
                  <a:pt x="2419350" y="146050"/>
                </a:cubicBezTo>
              </a:path>
            </a:pathLst>
          </a:custGeom>
          <a:noFill/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F23F4D74-986E-4AB8-AE88-314D28FB79BB}"/>
              </a:ext>
            </a:extLst>
          </p:cNvPr>
          <p:cNvSpPr/>
          <p:nvPr/>
        </p:nvSpPr>
        <p:spPr>
          <a:xfrm>
            <a:off x="3490913" y="3028950"/>
            <a:ext cx="1166812" cy="604850"/>
          </a:xfrm>
          <a:custGeom>
            <a:avLst/>
            <a:gdLst>
              <a:gd name="connsiteX0" fmla="*/ 0 w 1166812"/>
              <a:gd name="connsiteY0" fmla="*/ 347663 h 604850"/>
              <a:gd name="connsiteX1" fmla="*/ 23812 w 1166812"/>
              <a:gd name="connsiteY1" fmla="*/ 338138 h 604850"/>
              <a:gd name="connsiteX2" fmla="*/ 28575 w 1166812"/>
              <a:gd name="connsiteY2" fmla="*/ 319088 h 604850"/>
              <a:gd name="connsiteX3" fmla="*/ 109537 w 1166812"/>
              <a:gd name="connsiteY3" fmla="*/ 314325 h 604850"/>
              <a:gd name="connsiteX4" fmla="*/ 152400 w 1166812"/>
              <a:gd name="connsiteY4" fmla="*/ 295275 h 604850"/>
              <a:gd name="connsiteX5" fmla="*/ 157162 w 1166812"/>
              <a:gd name="connsiteY5" fmla="*/ 280988 h 604850"/>
              <a:gd name="connsiteX6" fmla="*/ 171450 w 1166812"/>
              <a:gd name="connsiteY6" fmla="*/ 271463 h 604850"/>
              <a:gd name="connsiteX7" fmla="*/ 180975 w 1166812"/>
              <a:gd name="connsiteY7" fmla="*/ 242888 h 604850"/>
              <a:gd name="connsiteX8" fmla="*/ 209550 w 1166812"/>
              <a:gd name="connsiteY8" fmla="*/ 233363 h 604850"/>
              <a:gd name="connsiteX9" fmla="*/ 219075 w 1166812"/>
              <a:gd name="connsiteY9" fmla="*/ 219075 h 604850"/>
              <a:gd name="connsiteX10" fmla="*/ 233362 w 1166812"/>
              <a:gd name="connsiteY10" fmla="*/ 209550 h 604850"/>
              <a:gd name="connsiteX11" fmla="*/ 242887 w 1166812"/>
              <a:gd name="connsiteY11" fmla="*/ 180975 h 604850"/>
              <a:gd name="connsiteX12" fmla="*/ 247650 w 1166812"/>
              <a:gd name="connsiteY12" fmla="*/ 138113 h 604850"/>
              <a:gd name="connsiteX13" fmla="*/ 261937 w 1166812"/>
              <a:gd name="connsiteY13" fmla="*/ 128588 h 604850"/>
              <a:gd name="connsiteX14" fmla="*/ 285750 w 1166812"/>
              <a:gd name="connsiteY14" fmla="*/ 109538 h 604850"/>
              <a:gd name="connsiteX15" fmla="*/ 314325 w 1166812"/>
              <a:gd name="connsiteY15" fmla="*/ 90488 h 604850"/>
              <a:gd name="connsiteX16" fmla="*/ 328612 w 1166812"/>
              <a:gd name="connsiteY16" fmla="*/ 80963 h 604850"/>
              <a:gd name="connsiteX17" fmla="*/ 357187 w 1166812"/>
              <a:gd name="connsiteY17" fmla="*/ 76200 h 604850"/>
              <a:gd name="connsiteX18" fmla="*/ 371475 w 1166812"/>
              <a:gd name="connsiteY18" fmla="*/ 71438 h 604850"/>
              <a:gd name="connsiteX19" fmla="*/ 390525 w 1166812"/>
              <a:gd name="connsiteY19" fmla="*/ 66675 h 604850"/>
              <a:gd name="connsiteX20" fmla="*/ 409575 w 1166812"/>
              <a:gd name="connsiteY20" fmla="*/ 71438 h 604850"/>
              <a:gd name="connsiteX21" fmla="*/ 438150 w 1166812"/>
              <a:gd name="connsiteY21" fmla="*/ 90488 h 604850"/>
              <a:gd name="connsiteX22" fmla="*/ 471487 w 1166812"/>
              <a:gd name="connsiteY22" fmla="*/ 100013 h 604850"/>
              <a:gd name="connsiteX23" fmla="*/ 485775 w 1166812"/>
              <a:gd name="connsiteY23" fmla="*/ 95250 h 604850"/>
              <a:gd name="connsiteX24" fmla="*/ 495300 w 1166812"/>
              <a:gd name="connsiteY24" fmla="*/ 80963 h 604850"/>
              <a:gd name="connsiteX25" fmla="*/ 509587 w 1166812"/>
              <a:gd name="connsiteY25" fmla="*/ 71438 h 604850"/>
              <a:gd name="connsiteX26" fmla="*/ 547687 w 1166812"/>
              <a:gd name="connsiteY26" fmla="*/ 76200 h 604850"/>
              <a:gd name="connsiteX27" fmla="*/ 561975 w 1166812"/>
              <a:gd name="connsiteY27" fmla="*/ 80963 h 604850"/>
              <a:gd name="connsiteX28" fmla="*/ 585787 w 1166812"/>
              <a:gd name="connsiteY28" fmla="*/ 76200 h 604850"/>
              <a:gd name="connsiteX29" fmla="*/ 614362 w 1166812"/>
              <a:gd name="connsiteY29" fmla="*/ 66675 h 604850"/>
              <a:gd name="connsiteX30" fmla="*/ 628650 w 1166812"/>
              <a:gd name="connsiteY30" fmla="*/ 61913 h 604850"/>
              <a:gd name="connsiteX31" fmla="*/ 638175 w 1166812"/>
              <a:gd name="connsiteY31" fmla="*/ 47625 h 604850"/>
              <a:gd name="connsiteX32" fmla="*/ 642937 w 1166812"/>
              <a:gd name="connsiteY32" fmla="*/ 33338 h 604850"/>
              <a:gd name="connsiteX33" fmla="*/ 657225 w 1166812"/>
              <a:gd name="connsiteY33" fmla="*/ 28575 h 604850"/>
              <a:gd name="connsiteX34" fmla="*/ 685800 w 1166812"/>
              <a:gd name="connsiteY34" fmla="*/ 14288 h 604850"/>
              <a:gd name="connsiteX35" fmla="*/ 714375 w 1166812"/>
              <a:gd name="connsiteY35" fmla="*/ 0 h 604850"/>
              <a:gd name="connsiteX36" fmla="*/ 742950 w 1166812"/>
              <a:gd name="connsiteY36" fmla="*/ 4763 h 604850"/>
              <a:gd name="connsiteX37" fmla="*/ 800100 w 1166812"/>
              <a:gd name="connsiteY37" fmla="*/ 19050 h 604850"/>
              <a:gd name="connsiteX38" fmla="*/ 828675 w 1166812"/>
              <a:gd name="connsiteY38" fmla="*/ 28575 h 604850"/>
              <a:gd name="connsiteX39" fmla="*/ 838200 w 1166812"/>
              <a:gd name="connsiteY39" fmla="*/ 42863 h 604850"/>
              <a:gd name="connsiteX40" fmla="*/ 842962 w 1166812"/>
              <a:gd name="connsiteY40" fmla="*/ 57150 h 604850"/>
              <a:gd name="connsiteX41" fmla="*/ 871537 w 1166812"/>
              <a:gd name="connsiteY41" fmla="*/ 66675 h 604850"/>
              <a:gd name="connsiteX42" fmla="*/ 885825 w 1166812"/>
              <a:gd name="connsiteY42" fmla="*/ 80963 h 604850"/>
              <a:gd name="connsiteX43" fmla="*/ 895350 w 1166812"/>
              <a:gd name="connsiteY43" fmla="*/ 109538 h 604850"/>
              <a:gd name="connsiteX44" fmla="*/ 900112 w 1166812"/>
              <a:gd name="connsiteY44" fmla="*/ 123825 h 604850"/>
              <a:gd name="connsiteX45" fmla="*/ 914400 w 1166812"/>
              <a:gd name="connsiteY45" fmla="*/ 133350 h 604850"/>
              <a:gd name="connsiteX46" fmla="*/ 933450 w 1166812"/>
              <a:gd name="connsiteY46" fmla="*/ 161925 h 604850"/>
              <a:gd name="connsiteX47" fmla="*/ 938212 w 1166812"/>
              <a:gd name="connsiteY47" fmla="*/ 176213 h 604850"/>
              <a:gd name="connsiteX48" fmla="*/ 1000125 w 1166812"/>
              <a:gd name="connsiteY48" fmla="*/ 190500 h 604850"/>
              <a:gd name="connsiteX49" fmla="*/ 1014412 w 1166812"/>
              <a:gd name="connsiteY49" fmla="*/ 195263 h 604850"/>
              <a:gd name="connsiteX50" fmla="*/ 1004887 w 1166812"/>
              <a:gd name="connsiteY50" fmla="*/ 209550 h 604850"/>
              <a:gd name="connsiteX51" fmla="*/ 1019175 w 1166812"/>
              <a:gd name="connsiteY51" fmla="*/ 252413 h 604850"/>
              <a:gd name="connsiteX52" fmla="*/ 1047750 w 1166812"/>
              <a:gd name="connsiteY52" fmla="*/ 309563 h 604850"/>
              <a:gd name="connsiteX53" fmla="*/ 1057275 w 1166812"/>
              <a:gd name="connsiteY53" fmla="*/ 323850 h 604850"/>
              <a:gd name="connsiteX54" fmla="*/ 1066800 w 1166812"/>
              <a:gd name="connsiteY54" fmla="*/ 361950 h 604850"/>
              <a:gd name="connsiteX55" fmla="*/ 1062037 w 1166812"/>
              <a:gd name="connsiteY55" fmla="*/ 395288 h 604850"/>
              <a:gd name="connsiteX56" fmla="*/ 1057275 w 1166812"/>
              <a:gd name="connsiteY56" fmla="*/ 409575 h 604850"/>
              <a:gd name="connsiteX57" fmla="*/ 1042987 w 1166812"/>
              <a:gd name="connsiteY57" fmla="*/ 419100 h 604850"/>
              <a:gd name="connsiteX58" fmla="*/ 1047750 w 1166812"/>
              <a:gd name="connsiteY58" fmla="*/ 433388 h 604850"/>
              <a:gd name="connsiteX59" fmla="*/ 1071562 w 1166812"/>
              <a:gd name="connsiteY59" fmla="*/ 457200 h 604850"/>
              <a:gd name="connsiteX60" fmla="*/ 1081087 w 1166812"/>
              <a:gd name="connsiteY60" fmla="*/ 485775 h 604850"/>
              <a:gd name="connsiteX61" fmla="*/ 1090612 w 1166812"/>
              <a:gd name="connsiteY61" fmla="*/ 500063 h 604850"/>
              <a:gd name="connsiteX62" fmla="*/ 1095375 w 1166812"/>
              <a:gd name="connsiteY62" fmla="*/ 514350 h 604850"/>
              <a:gd name="connsiteX63" fmla="*/ 1109662 w 1166812"/>
              <a:gd name="connsiteY63" fmla="*/ 528638 h 604850"/>
              <a:gd name="connsiteX64" fmla="*/ 1133475 w 1166812"/>
              <a:gd name="connsiteY64" fmla="*/ 566738 h 604850"/>
              <a:gd name="connsiteX65" fmla="*/ 1147762 w 1166812"/>
              <a:gd name="connsiteY65" fmla="*/ 600075 h 604850"/>
              <a:gd name="connsiteX66" fmla="*/ 1166812 w 1166812"/>
              <a:gd name="connsiteY66" fmla="*/ 604838 h 60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6812" h="604850">
                <a:moveTo>
                  <a:pt x="0" y="347663"/>
                </a:moveTo>
                <a:cubicBezTo>
                  <a:pt x="7937" y="344488"/>
                  <a:pt x="17767" y="344183"/>
                  <a:pt x="23812" y="338138"/>
                </a:cubicBezTo>
                <a:cubicBezTo>
                  <a:pt x="28440" y="333510"/>
                  <a:pt x="22268" y="320840"/>
                  <a:pt x="28575" y="319088"/>
                </a:cubicBezTo>
                <a:cubicBezTo>
                  <a:pt x="54623" y="311852"/>
                  <a:pt x="82550" y="315913"/>
                  <a:pt x="109537" y="314325"/>
                </a:cubicBezTo>
                <a:cubicBezTo>
                  <a:pt x="143542" y="302990"/>
                  <a:pt x="129758" y="310369"/>
                  <a:pt x="152400" y="295275"/>
                </a:cubicBezTo>
                <a:cubicBezTo>
                  <a:pt x="153987" y="290513"/>
                  <a:pt x="154026" y="284908"/>
                  <a:pt x="157162" y="280988"/>
                </a:cubicBezTo>
                <a:cubicBezTo>
                  <a:pt x="160738" y="276518"/>
                  <a:pt x="168416" y="276317"/>
                  <a:pt x="171450" y="271463"/>
                </a:cubicBezTo>
                <a:cubicBezTo>
                  <a:pt x="176771" y="262949"/>
                  <a:pt x="171450" y="246063"/>
                  <a:pt x="180975" y="242888"/>
                </a:cubicBezTo>
                <a:lnTo>
                  <a:pt x="209550" y="233363"/>
                </a:lnTo>
                <a:cubicBezTo>
                  <a:pt x="212725" y="228600"/>
                  <a:pt x="215028" y="223123"/>
                  <a:pt x="219075" y="219075"/>
                </a:cubicBezTo>
                <a:cubicBezTo>
                  <a:pt x="223122" y="215028"/>
                  <a:pt x="230329" y="214404"/>
                  <a:pt x="233362" y="209550"/>
                </a:cubicBezTo>
                <a:cubicBezTo>
                  <a:pt x="238683" y="201036"/>
                  <a:pt x="242887" y="180975"/>
                  <a:pt x="242887" y="180975"/>
                </a:cubicBezTo>
                <a:cubicBezTo>
                  <a:pt x="244475" y="166688"/>
                  <a:pt x="242737" y="151623"/>
                  <a:pt x="247650" y="138113"/>
                </a:cubicBezTo>
                <a:cubicBezTo>
                  <a:pt x="249606" y="132734"/>
                  <a:pt x="257890" y="132635"/>
                  <a:pt x="261937" y="128588"/>
                </a:cubicBezTo>
                <a:cubicBezTo>
                  <a:pt x="283478" y="107046"/>
                  <a:pt x="257935" y="118808"/>
                  <a:pt x="285750" y="109538"/>
                </a:cubicBezTo>
                <a:lnTo>
                  <a:pt x="314325" y="90488"/>
                </a:lnTo>
                <a:cubicBezTo>
                  <a:pt x="319087" y="87313"/>
                  <a:pt x="322966" y="81904"/>
                  <a:pt x="328612" y="80963"/>
                </a:cubicBezTo>
                <a:cubicBezTo>
                  <a:pt x="338137" y="79375"/>
                  <a:pt x="347761" y="78295"/>
                  <a:pt x="357187" y="76200"/>
                </a:cubicBezTo>
                <a:cubicBezTo>
                  <a:pt x="362088" y="75111"/>
                  <a:pt x="366648" y="72817"/>
                  <a:pt x="371475" y="71438"/>
                </a:cubicBezTo>
                <a:cubicBezTo>
                  <a:pt x="377769" y="69640"/>
                  <a:pt x="384175" y="68263"/>
                  <a:pt x="390525" y="66675"/>
                </a:cubicBezTo>
                <a:cubicBezTo>
                  <a:pt x="396875" y="68263"/>
                  <a:pt x="403721" y="68511"/>
                  <a:pt x="409575" y="71438"/>
                </a:cubicBezTo>
                <a:cubicBezTo>
                  <a:pt x="419814" y="76558"/>
                  <a:pt x="427044" y="87712"/>
                  <a:pt x="438150" y="90488"/>
                </a:cubicBezTo>
                <a:cubicBezTo>
                  <a:pt x="462070" y="96467"/>
                  <a:pt x="450991" y="93180"/>
                  <a:pt x="471487" y="100013"/>
                </a:cubicBezTo>
                <a:cubicBezTo>
                  <a:pt x="476250" y="98425"/>
                  <a:pt x="481855" y="98386"/>
                  <a:pt x="485775" y="95250"/>
                </a:cubicBezTo>
                <a:cubicBezTo>
                  <a:pt x="490244" y="91674"/>
                  <a:pt x="491253" y="85010"/>
                  <a:pt x="495300" y="80963"/>
                </a:cubicBezTo>
                <a:cubicBezTo>
                  <a:pt x="499347" y="76916"/>
                  <a:pt x="504825" y="74613"/>
                  <a:pt x="509587" y="71438"/>
                </a:cubicBezTo>
                <a:cubicBezTo>
                  <a:pt x="522287" y="73025"/>
                  <a:pt x="535095" y="73910"/>
                  <a:pt x="547687" y="76200"/>
                </a:cubicBezTo>
                <a:cubicBezTo>
                  <a:pt x="552626" y="77098"/>
                  <a:pt x="556955" y="80963"/>
                  <a:pt x="561975" y="80963"/>
                </a:cubicBezTo>
                <a:cubicBezTo>
                  <a:pt x="570070" y="80963"/>
                  <a:pt x="577978" y="78330"/>
                  <a:pt x="585787" y="76200"/>
                </a:cubicBezTo>
                <a:cubicBezTo>
                  <a:pt x="595473" y="73558"/>
                  <a:pt x="604837" y="69850"/>
                  <a:pt x="614362" y="66675"/>
                </a:cubicBezTo>
                <a:lnTo>
                  <a:pt x="628650" y="61913"/>
                </a:lnTo>
                <a:cubicBezTo>
                  <a:pt x="631825" y="57150"/>
                  <a:pt x="635615" y="52745"/>
                  <a:pt x="638175" y="47625"/>
                </a:cubicBezTo>
                <a:cubicBezTo>
                  <a:pt x="640420" y="43135"/>
                  <a:pt x="639387" y="36888"/>
                  <a:pt x="642937" y="33338"/>
                </a:cubicBezTo>
                <a:cubicBezTo>
                  <a:pt x="646487" y="29788"/>
                  <a:pt x="652735" y="30820"/>
                  <a:pt x="657225" y="28575"/>
                </a:cubicBezTo>
                <a:cubicBezTo>
                  <a:pt x="694147" y="10114"/>
                  <a:pt x="649893" y="26255"/>
                  <a:pt x="685800" y="14288"/>
                </a:cubicBezTo>
                <a:cubicBezTo>
                  <a:pt x="693024" y="9472"/>
                  <a:pt x="704516" y="0"/>
                  <a:pt x="714375" y="0"/>
                </a:cubicBezTo>
                <a:cubicBezTo>
                  <a:pt x="724031" y="0"/>
                  <a:pt x="733425" y="3175"/>
                  <a:pt x="742950" y="4763"/>
                </a:cubicBezTo>
                <a:cubicBezTo>
                  <a:pt x="772880" y="24717"/>
                  <a:pt x="742301" y="7491"/>
                  <a:pt x="800100" y="19050"/>
                </a:cubicBezTo>
                <a:cubicBezTo>
                  <a:pt x="809945" y="21019"/>
                  <a:pt x="828675" y="28575"/>
                  <a:pt x="828675" y="28575"/>
                </a:cubicBezTo>
                <a:cubicBezTo>
                  <a:pt x="831850" y="33338"/>
                  <a:pt x="835640" y="37743"/>
                  <a:pt x="838200" y="42863"/>
                </a:cubicBezTo>
                <a:cubicBezTo>
                  <a:pt x="840445" y="47353"/>
                  <a:pt x="838877" y="54232"/>
                  <a:pt x="842962" y="57150"/>
                </a:cubicBezTo>
                <a:cubicBezTo>
                  <a:pt x="851132" y="62986"/>
                  <a:pt x="871537" y="66675"/>
                  <a:pt x="871537" y="66675"/>
                </a:cubicBezTo>
                <a:cubicBezTo>
                  <a:pt x="876300" y="71438"/>
                  <a:pt x="882554" y="75075"/>
                  <a:pt x="885825" y="80963"/>
                </a:cubicBezTo>
                <a:cubicBezTo>
                  <a:pt x="890701" y="89740"/>
                  <a:pt x="892175" y="100013"/>
                  <a:pt x="895350" y="109538"/>
                </a:cubicBezTo>
                <a:cubicBezTo>
                  <a:pt x="896937" y="114300"/>
                  <a:pt x="895935" y="121041"/>
                  <a:pt x="900112" y="123825"/>
                </a:cubicBezTo>
                <a:lnTo>
                  <a:pt x="914400" y="133350"/>
                </a:lnTo>
                <a:cubicBezTo>
                  <a:pt x="920750" y="142875"/>
                  <a:pt x="929830" y="151065"/>
                  <a:pt x="933450" y="161925"/>
                </a:cubicBezTo>
                <a:cubicBezTo>
                  <a:pt x="935037" y="166688"/>
                  <a:pt x="934127" y="173295"/>
                  <a:pt x="938212" y="176213"/>
                </a:cubicBezTo>
                <a:cubicBezTo>
                  <a:pt x="951287" y="185553"/>
                  <a:pt x="986084" y="188494"/>
                  <a:pt x="1000125" y="190500"/>
                </a:cubicBezTo>
                <a:cubicBezTo>
                  <a:pt x="1004887" y="192088"/>
                  <a:pt x="1013195" y="190393"/>
                  <a:pt x="1014412" y="195263"/>
                </a:cubicBezTo>
                <a:cubicBezTo>
                  <a:pt x="1015800" y="200816"/>
                  <a:pt x="1005519" y="203861"/>
                  <a:pt x="1004887" y="209550"/>
                </a:cubicBezTo>
                <a:cubicBezTo>
                  <a:pt x="1002443" y="231548"/>
                  <a:pt x="1009124" y="237335"/>
                  <a:pt x="1019175" y="252413"/>
                </a:cubicBezTo>
                <a:cubicBezTo>
                  <a:pt x="1032320" y="291847"/>
                  <a:pt x="1023131" y="272635"/>
                  <a:pt x="1047750" y="309563"/>
                </a:cubicBezTo>
                <a:lnTo>
                  <a:pt x="1057275" y="323850"/>
                </a:lnTo>
                <a:cubicBezTo>
                  <a:pt x="1061032" y="335122"/>
                  <a:pt x="1066800" y="350461"/>
                  <a:pt x="1066800" y="361950"/>
                </a:cubicBezTo>
                <a:cubicBezTo>
                  <a:pt x="1066800" y="373176"/>
                  <a:pt x="1064239" y="384280"/>
                  <a:pt x="1062037" y="395288"/>
                </a:cubicBezTo>
                <a:cubicBezTo>
                  <a:pt x="1061053" y="400210"/>
                  <a:pt x="1060411" y="405655"/>
                  <a:pt x="1057275" y="409575"/>
                </a:cubicBezTo>
                <a:cubicBezTo>
                  <a:pt x="1053699" y="414045"/>
                  <a:pt x="1047750" y="415925"/>
                  <a:pt x="1042987" y="419100"/>
                </a:cubicBezTo>
                <a:cubicBezTo>
                  <a:pt x="1044575" y="423863"/>
                  <a:pt x="1044614" y="429468"/>
                  <a:pt x="1047750" y="433388"/>
                </a:cubicBezTo>
                <a:cubicBezTo>
                  <a:pt x="1068386" y="459184"/>
                  <a:pt x="1057275" y="425055"/>
                  <a:pt x="1071562" y="457200"/>
                </a:cubicBezTo>
                <a:cubicBezTo>
                  <a:pt x="1075640" y="466375"/>
                  <a:pt x="1075518" y="477421"/>
                  <a:pt x="1081087" y="485775"/>
                </a:cubicBezTo>
                <a:cubicBezTo>
                  <a:pt x="1084262" y="490538"/>
                  <a:pt x="1088052" y="494943"/>
                  <a:pt x="1090612" y="500063"/>
                </a:cubicBezTo>
                <a:cubicBezTo>
                  <a:pt x="1092857" y="504553"/>
                  <a:pt x="1092590" y="510173"/>
                  <a:pt x="1095375" y="514350"/>
                </a:cubicBezTo>
                <a:cubicBezTo>
                  <a:pt x="1099111" y="519954"/>
                  <a:pt x="1104900" y="523875"/>
                  <a:pt x="1109662" y="528638"/>
                </a:cubicBezTo>
                <a:cubicBezTo>
                  <a:pt x="1120997" y="562643"/>
                  <a:pt x="1110833" y="551644"/>
                  <a:pt x="1133475" y="566738"/>
                </a:cubicBezTo>
                <a:cubicBezTo>
                  <a:pt x="1136335" y="578178"/>
                  <a:pt x="1137483" y="591852"/>
                  <a:pt x="1147762" y="600075"/>
                </a:cubicBezTo>
                <a:cubicBezTo>
                  <a:pt x="1154343" y="605340"/>
                  <a:pt x="1159942" y="604838"/>
                  <a:pt x="1166812" y="604838"/>
                </a:cubicBezTo>
              </a:path>
            </a:pathLst>
          </a:cu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="" xmlns:a16="http://schemas.microsoft.com/office/drawing/2014/main" id="{297F8F18-55F6-4090-8F40-930962D4403F}"/>
              </a:ext>
            </a:extLst>
          </p:cNvPr>
          <p:cNvSpPr/>
          <p:nvPr/>
        </p:nvSpPr>
        <p:spPr>
          <a:xfrm>
            <a:off x="4652963" y="3505066"/>
            <a:ext cx="1433512" cy="1176472"/>
          </a:xfrm>
          <a:custGeom>
            <a:avLst/>
            <a:gdLst>
              <a:gd name="connsiteX0" fmla="*/ 0 w 1433512"/>
              <a:gd name="connsiteY0" fmla="*/ 143009 h 1176472"/>
              <a:gd name="connsiteX1" fmla="*/ 4762 w 1433512"/>
              <a:gd name="connsiteY1" fmla="*/ 109672 h 1176472"/>
              <a:gd name="connsiteX2" fmla="*/ 9525 w 1433512"/>
              <a:gd name="connsiteY2" fmla="*/ 47759 h 1176472"/>
              <a:gd name="connsiteX3" fmla="*/ 19050 w 1433512"/>
              <a:gd name="connsiteY3" fmla="*/ 33472 h 1176472"/>
              <a:gd name="connsiteX4" fmla="*/ 47625 w 1433512"/>
              <a:gd name="connsiteY4" fmla="*/ 23947 h 1176472"/>
              <a:gd name="connsiteX5" fmla="*/ 66675 w 1433512"/>
              <a:gd name="connsiteY5" fmla="*/ 134 h 1176472"/>
              <a:gd name="connsiteX6" fmla="*/ 85725 w 1433512"/>
              <a:gd name="connsiteY6" fmla="*/ 4897 h 1176472"/>
              <a:gd name="connsiteX7" fmla="*/ 95250 w 1433512"/>
              <a:gd name="connsiteY7" fmla="*/ 19184 h 1176472"/>
              <a:gd name="connsiteX8" fmla="*/ 109537 w 1433512"/>
              <a:gd name="connsiteY8" fmla="*/ 23947 h 1176472"/>
              <a:gd name="connsiteX9" fmla="*/ 152400 w 1433512"/>
              <a:gd name="connsiteY9" fmla="*/ 33472 h 1176472"/>
              <a:gd name="connsiteX10" fmla="*/ 161925 w 1433512"/>
              <a:gd name="connsiteY10" fmla="*/ 47759 h 1176472"/>
              <a:gd name="connsiteX11" fmla="*/ 204787 w 1433512"/>
              <a:gd name="connsiteY11" fmla="*/ 71572 h 1176472"/>
              <a:gd name="connsiteX12" fmla="*/ 214312 w 1433512"/>
              <a:gd name="connsiteY12" fmla="*/ 100147 h 1176472"/>
              <a:gd name="connsiteX13" fmla="*/ 219075 w 1433512"/>
              <a:gd name="connsiteY13" fmla="*/ 114434 h 1176472"/>
              <a:gd name="connsiteX14" fmla="*/ 233362 w 1433512"/>
              <a:gd name="connsiteY14" fmla="*/ 128722 h 1176472"/>
              <a:gd name="connsiteX15" fmla="*/ 228600 w 1433512"/>
              <a:gd name="connsiteY15" fmla="*/ 157297 h 1176472"/>
              <a:gd name="connsiteX16" fmla="*/ 223837 w 1433512"/>
              <a:gd name="connsiteY16" fmla="*/ 176347 h 1176472"/>
              <a:gd name="connsiteX17" fmla="*/ 228600 w 1433512"/>
              <a:gd name="connsiteY17" fmla="*/ 200159 h 1176472"/>
              <a:gd name="connsiteX18" fmla="*/ 238125 w 1433512"/>
              <a:gd name="connsiteY18" fmla="*/ 228734 h 1176472"/>
              <a:gd name="connsiteX19" fmla="*/ 233362 w 1433512"/>
              <a:gd name="connsiteY19" fmla="*/ 266834 h 1176472"/>
              <a:gd name="connsiteX20" fmla="*/ 228600 w 1433512"/>
              <a:gd name="connsiteY20" fmla="*/ 281122 h 1176472"/>
              <a:gd name="connsiteX21" fmla="*/ 238125 w 1433512"/>
              <a:gd name="connsiteY21" fmla="*/ 347797 h 1176472"/>
              <a:gd name="connsiteX22" fmla="*/ 242887 w 1433512"/>
              <a:gd name="connsiteY22" fmla="*/ 385897 h 1176472"/>
              <a:gd name="connsiteX23" fmla="*/ 247650 w 1433512"/>
              <a:gd name="connsiteY23" fmla="*/ 414472 h 1176472"/>
              <a:gd name="connsiteX24" fmla="*/ 261937 w 1433512"/>
              <a:gd name="connsiteY24" fmla="*/ 423997 h 1176472"/>
              <a:gd name="connsiteX25" fmla="*/ 342900 w 1433512"/>
              <a:gd name="connsiteY25" fmla="*/ 414472 h 1176472"/>
              <a:gd name="connsiteX26" fmla="*/ 371475 w 1433512"/>
              <a:gd name="connsiteY26" fmla="*/ 404947 h 1176472"/>
              <a:gd name="connsiteX27" fmla="*/ 385762 w 1433512"/>
              <a:gd name="connsiteY27" fmla="*/ 400184 h 1176472"/>
              <a:gd name="connsiteX28" fmla="*/ 414337 w 1433512"/>
              <a:gd name="connsiteY28" fmla="*/ 385897 h 1176472"/>
              <a:gd name="connsiteX29" fmla="*/ 428625 w 1433512"/>
              <a:gd name="connsiteY29" fmla="*/ 376372 h 1176472"/>
              <a:gd name="connsiteX30" fmla="*/ 481012 w 1433512"/>
              <a:gd name="connsiteY30" fmla="*/ 376372 h 1176472"/>
              <a:gd name="connsiteX31" fmla="*/ 500062 w 1433512"/>
              <a:gd name="connsiteY31" fmla="*/ 385897 h 1176472"/>
              <a:gd name="connsiteX32" fmla="*/ 514350 w 1433512"/>
              <a:gd name="connsiteY32" fmla="*/ 395422 h 1176472"/>
              <a:gd name="connsiteX33" fmla="*/ 528637 w 1433512"/>
              <a:gd name="connsiteY33" fmla="*/ 400184 h 1176472"/>
              <a:gd name="connsiteX34" fmla="*/ 542925 w 1433512"/>
              <a:gd name="connsiteY34" fmla="*/ 409709 h 1176472"/>
              <a:gd name="connsiteX35" fmla="*/ 571500 w 1433512"/>
              <a:gd name="connsiteY35" fmla="*/ 419234 h 1176472"/>
              <a:gd name="connsiteX36" fmla="*/ 600075 w 1433512"/>
              <a:gd name="connsiteY36" fmla="*/ 428759 h 1176472"/>
              <a:gd name="connsiteX37" fmla="*/ 614362 w 1433512"/>
              <a:gd name="connsiteY37" fmla="*/ 433522 h 1176472"/>
              <a:gd name="connsiteX38" fmla="*/ 628650 w 1433512"/>
              <a:gd name="connsiteY38" fmla="*/ 438284 h 1176472"/>
              <a:gd name="connsiteX39" fmla="*/ 652462 w 1433512"/>
              <a:gd name="connsiteY39" fmla="*/ 414472 h 1176472"/>
              <a:gd name="connsiteX40" fmla="*/ 666750 w 1433512"/>
              <a:gd name="connsiteY40" fmla="*/ 381134 h 1176472"/>
              <a:gd name="connsiteX41" fmla="*/ 700087 w 1433512"/>
              <a:gd name="connsiteY41" fmla="*/ 371609 h 1176472"/>
              <a:gd name="connsiteX42" fmla="*/ 709612 w 1433512"/>
              <a:gd name="connsiteY42" fmla="*/ 357322 h 1176472"/>
              <a:gd name="connsiteX43" fmla="*/ 723900 w 1433512"/>
              <a:gd name="connsiteY43" fmla="*/ 347797 h 1176472"/>
              <a:gd name="connsiteX44" fmla="*/ 733425 w 1433512"/>
              <a:gd name="connsiteY44" fmla="*/ 319222 h 1176472"/>
              <a:gd name="connsiteX45" fmla="*/ 790575 w 1433512"/>
              <a:gd name="connsiteY45" fmla="*/ 304934 h 1176472"/>
              <a:gd name="connsiteX46" fmla="*/ 833437 w 1433512"/>
              <a:gd name="connsiteY46" fmla="*/ 309697 h 1176472"/>
              <a:gd name="connsiteX47" fmla="*/ 857250 w 1433512"/>
              <a:gd name="connsiteY47" fmla="*/ 333509 h 1176472"/>
              <a:gd name="connsiteX48" fmla="*/ 885825 w 1433512"/>
              <a:gd name="connsiteY48" fmla="*/ 352559 h 1176472"/>
              <a:gd name="connsiteX49" fmla="*/ 900112 w 1433512"/>
              <a:gd name="connsiteY49" fmla="*/ 366847 h 1176472"/>
              <a:gd name="connsiteX50" fmla="*/ 942975 w 1433512"/>
              <a:gd name="connsiteY50" fmla="*/ 381134 h 1176472"/>
              <a:gd name="connsiteX51" fmla="*/ 957262 w 1433512"/>
              <a:gd name="connsiteY51" fmla="*/ 390659 h 1176472"/>
              <a:gd name="connsiteX52" fmla="*/ 966787 w 1433512"/>
              <a:gd name="connsiteY52" fmla="*/ 404947 h 1176472"/>
              <a:gd name="connsiteX53" fmla="*/ 995362 w 1433512"/>
              <a:gd name="connsiteY53" fmla="*/ 409709 h 1176472"/>
              <a:gd name="connsiteX54" fmla="*/ 1023937 w 1433512"/>
              <a:gd name="connsiteY54" fmla="*/ 419234 h 1176472"/>
              <a:gd name="connsiteX55" fmla="*/ 1042987 w 1433512"/>
              <a:gd name="connsiteY55" fmla="*/ 443047 h 1176472"/>
              <a:gd name="connsiteX56" fmla="*/ 1052512 w 1433512"/>
              <a:gd name="connsiteY56" fmla="*/ 457334 h 1176472"/>
              <a:gd name="connsiteX57" fmla="*/ 1066800 w 1433512"/>
              <a:gd name="connsiteY57" fmla="*/ 462097 h 1176472"/>
              <a:gd name="connsiteX58" fmla="*/ 1081087 w 1433512"/>
              <a:gd name="connsiteY58" fmla="*/ 471622 h 1176472"/>
              <a:gd name="connsiteX59" fmla="*/ 1176337 w 1433512"/>
              <a:gd name="connsiteY59" fmla="*/ 457334 h 1176472"/>
              <a:gd name="connsiteX60" fmla="*/ 1190625 w 1433512"/>
              <a:gd name="connsiteY60" fmla="*/ 447809 h 1176472"/>
              <a:gd name="connsiteX61" fmla="*/ 1200150 w 1433512"/>
              <a:gd name="connsiteY61" fmla="*/ 433522 h 1176472"/>
              <a:gd name="connsiteX62" fmla="*/ 1228725 w 1433512"/>
              <a:gd name="connsiteY62" fmla="*/ 423997 h 1176472"/>
              <a:gd name="connsiteX63" fmla="*/ 1238250 w 1433512"/>
              <a:gd name="connsiteY63" fmla="*/ 409709 h 1176472"/>
              <a:gd name="connsiteX64" fmla="*/ 1252537 w 1433512"/>
              <a:gd name="connsiteY64" fmla="*/ 404947 h 1176472"/>
              <a:gd name="connsiteX65" fmla="*/ 1338262 w 1433512"/>
              <a:gd name="connsiteY65" fmla="*/ 395422 h 1176472"/>
              <a:gd name="connsiteX66" fmla="*/ 1371600 w 1433512"/>
              <a:gd name="connsiteY66" fmla="*/ 385897 h 1176472"/>
              <a:gd name="connsiteX67" fmla="*/ 1419225 w 1433512"/>
              <a:gd name="connsiteY67" fmla="*/ 390659 h 1176472"/>
              <a:gd name="connsiteX68" fmla="*/ 1414462 w 1433512"/>
              <a:gd name="connsiteY68" fmla="*/ 414472 h 1176472"/>
              <a:gd name="connsiteX69" fmla="*/ 1400175 w 1433512"/>
              <a:gd name="connsiteY69" fmla="*/ 404947 h 1176472"/>
              <a:gd name="connsiteX70" fmla="*/ 1433512 w 1433512"/>
              <a:gd name="connsiteY70" fmla="*/ 428759 h 1176472"/>
              <a:gd name="connsiteX71" fmla="*/ 1419225 w 1433512"/>
              <a:gd name="connsiteY71" fmla="*/ 514484 h 1176472"/>
              <a:gd name="connsiteX72" fmla="*/ 1428750 w 1433512"/>
              <a:gd name="connsiteY72" fmla="*/ 543059 h 1176472"/>
              <a:gd name="connsiteX73" fmla="*/ 1419225 w 1433512"/>
              <a:gd name="connsiteY73" fmla="*/ 595447 h 1176472"/>
              <a:gd name="connsiteX74" fmla="*/ 1409700 w 1433512"/>
              <a:gd name="connsiteY74" fmla="*/ 609734 h 1176472"/>
              <a:gd name="connsiteX75" fmla="*/ 1404937 w 1433512"/>
              <a:gd name="connsiteY75" fmla="*/ 662122 h 1176472"/>
              <a:gd name="connsiteX76" fmla="*/ 1390650 w 1433512"/>
              <a:gd name="connsiteY76" fmla="*/ 781184 h 1176472"/>
              <a:gd name="connsiteX77" fmla="*/ 1376362 w 1433512"/>
              <a:gd name="connsiteY77" fmla="*/ 790709 h 1176472"/>
              <a:gd name="connsiteX78" fmla="*/ 1371600 w 1433512"/>
              <a:gd name="connsiteY78" fmla="*/ 819284 h 1176472"/>
              <a:gd name="connsiteX79" fmla="*/ 1366837 w 1433512"/>
              <a:gd name="connsiteY79" fmla="*/ 876434 h 1176472"/>
              <a:gd name="connsiteX80" fmla="*/ 1352550 w 1433512"/>
              <a:gd name="connsiteY80" fmla="*/ 890722 h 1176472"/>
              <a:gd name="connsiteX81" fmla="*/ 1338262 w 1433512"/>
              <a:gd name="connsiteY81" fmla="*/ 919297 h 1176472"/>
              <a:gd name="connsiteX82" fmla="*/ 1328737 w 1433512"/>
              <a:gd name="connsiteY82" fmla="*/ 981209 h 1176472"/>
              <a:gd name="connsiteX83" fmla="*/ 1323975 w 1433512"/>
              <a:gd name="connsiteY83" fmla="*/ 1009784 h 1176472"/>
              <a:gd name="connsiteX84" fmla="*/ 1319212 w 1433512"/>
              <a:gd name="connsiteY84" fmla="*/ 1024072 h 1176472"/>
              <a:gd name="connsiteX85" fmla="*/ 1300162 w 1433512"/>
              <a:gd name="connsiteY85" fmla="*/ 1052647 h 1176472"/>
              <a:gd name="connsiteX86" fmla="*/ 1281112 w 1433512"/>
              <a:gd name="connsiteY86" fmla="*/ 1095509 h 1176472"/>
              <a:gd name="connsiteX87" fmla="*/ 1271587 w 1433512"/>
              <a:gd name="connsiteY87" fmla="*/ 1143134 h 1176472"/>
              <a:gd name="connsiteX88" fmla="*/ 1266825 w 1433512"/>
              <a:gd name="connsiteY88" fmla="*/ 1166947 h 1176472"/>
              <a:gd name="connsiteX89" fmla="*/ 1257300 w 1433512"/>
              <a:gd name="connsiteY89" fmla="*/ 1176472 h 1176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433512" h="1176472">
                <a:moveTo>
                  <a:pt x="0" y="143009"/>
                </a:moveTo>
                <a:cubicBezTo>
                  <a:pt x="1587" y="131897"/>
                  <a:pt x="3645" y="120841"/>
                  <a:pt x="4762" y="109672"/>
                </a:cubicBezTo>
                <a:cubicBezTo>
                  <a:pt x="6822" y="89076"/>
                  <a:pt x="5710" y="68103"/>
                  <a:pt x="9525" y="47759"/>
                </a:cubicBezTo>
                <a:cubicBezTo>
                  <a:pt x="10580" y="42133"/>
                  <a:pt x="14196" y="36505"/>
                  <a:pt x="19050" y="33472"/>
                </a:cubicBezTo>
                <a:cubicBezTo>
                  <a:pt x="27564" y="28151"/>
                  <a:pt x="47625" y="23947"/>
                  <a:pt x="47625" y="23947"/>
                </a:cubicBezTo>
                <a:cubicBezTo>
                  <a:pt x="51228" y="13136"/>
                  <a:pt x="51595" y="2288"/>
                  <a:pt x="66675" y="134"/>
                </a:cubicBezTo>
                <a:cubicBezTo>
                  <a:pt x="73155" y="-792"/>
                  <a:pt x="79375" y="3309"/>
                  <a:pt x="85725" y="4897"/>
                </a:cubicBezTo>
                <a:cubicBezTo>
                  <a:pt x="88900" y="9659"/>
                  <a:pt x="90781" y="15608"/>
                  <a:pt x="95250" y="19184"/>
                </a:cubicBezTo>
                <a:cubicBezTo>
                  <a:pt x="99170" y="22320"/>
                  <a:pt x="104710" y="22568"/>
                  <a:pt x="109537" y="23947"/>
                </a:cubicBezTo>
                <a:cubicBezTo>
                  <a:pt x="125219" y="28428"/>
                  <a:pt x="136046" y="30201"/>
                  <a:pt x="152400" y="33472"/>
                </a:cubicBezTo>
                <a:cubicBezTo>
                  <a:pt x="155575" y="38234"/>
                  <a:pt x="157617" y="43990"/>
                  <a:pt x="161925" y="47759"/>
                </a:cubicBezTo>
                <a:cubicBezTo>
                  <a:pt x="182079" y="65394"/>
                  <a:pt x="185164" y="65030"/>
                  <a:pt x="204787" y="71572"/>
                </a:cubicBezTo>
                <a:lnTo>
                  <a:pt x="214312" y="100147"/>
                </a:lnTo>
                <a:cubicBezTo>
                  <a:pt x="215900" y="104909"/>
                  <a:pt x="215525" y="110884"/>
                  <a:pt x="219075" y="114434"/>
                </a:cubicBezTo>
                <a:lnTo>
                  <a:pt x="233362" y="128722"/>
                </a:lnTo>
                <a:cubicBezTo>
                  <a:pt x="231775" y="138247"/>
                  <a:pt x="230494" y="147828"/>
                  <a:pt x="228600" y="157297"/>
                </a:cubicBezTo>
                <a:cubicBezTo>
                  <a:pt x="227316" y="163715"/>
                  <a:pt x="223837" y="169802"/>
                  <a:pt x="223837" y="176347"/>
                </a:cubicBezTo>
                <a:cubicBezTo>
                  <a:pt x="223837" y="184442"/>
                  <a:pt x="226470" y="192350"/>
                  <a:pt x="228600" y="200159"/>
                </a:cubicBezTo>
                <a:cubicBezTo>
                  <a:pt x="231242" y="209845"/>
                  <a:pt x="238125" y="228734"/>
                  <a:pt x="238125" y="228734"/>
                </a:cubicBezTo>
                <a:cubicBezTo>
                  <a:pt x="236537" y="241434"/>
                  <a:pt x="235652" y="254242"/>
                  <a:pt x="233362" y="266834"/>
                </a:cubicBezTo>
                <a:cubicBezTo>
                  <a:pt x="232464" y="271773"/>
                  <a:pt x="228600" y="276102"/>
                  <a:pt x="228600" y="281122"/>
                </a:cubicBezTo>
                <a:cubicBezTo>
                  <a:pt x="228600" y="322860"/>
                  <a:pt x="229310" y="321355"/>
                  <a:pt x="238125" y="347797"/>
                </a:cubicBezTo>
                <a:cubicBezTo>
                  <a:pt x="239712" y="360497"/>
                  <a:pt x="241077" y="373227"/>
                  <a:pt x="242887" y="385897"/>
                </a:cubicBezTo>
                <a:cubicBezTo>
                  <a:pt x="244253" y="395456"/>
                  <a:pt x="243332" y="405835"/>
                  <a:pt x="247650" y="414472"/>
                </a:cubicBezTo>
                <a:cubicBezTo>
                  <a:pt x="250210" y="419591"/>
                  <a:pt x="257175" y="420822"/>
                  <a:pt x="261937" y="423997"/>
                </a:cubicBezTo>
                <a:cubicBezTo>
                  <a:pt x="273777" y="422813"/>
                  <a:pt x="326806" y="418186"/>
                  <a:pt x="342900" y="414472"/>
                </a:cubicBezTo>
                <a:cubicBezTo>
                  <a:pt x="352683" y="412214"/>
                  <a:pt x="361950" y="408122"/>
                  <a:pt x="371475" y="404947"/>
                </a:cubicBezTo>
                <a:cubicBezTo>
                  <a:pt x="376237" y="403359"/>
                  <a:pt x="381585" y="402969"/>
                  <a:pt x="385762" y="400184"/>
                </a:cubicBezTo>
                <a:cubicBezTo>
                  <a:pt x="404227" y="387875"/>
                  <a:pt x="394620" y="392469"/>
                  <a:pt x="414337" y="385897"/>
                </a:cubicBezTo>
                <a:cubicBezTo>
                  <a:pt x="419100" y="382722"/>
                  <a:pt x="423266" y="378382"/>
                  <a:pt x="428625" y="376372"/>
                </a:cubicBezTo>
                <a:cubicBezTo>
                  <a:pt x="451155" y="367923"/>
                  <a:pt x="457278" y="372416"/>
                  <a:pt x="481012" y="376372"/>
                </a:cubicBezTo>
                <a:cubicBezTo>
                  <a:pt x="487362" y="379547"/>
                  <a:pt x="493898" y="382375"/>
                  <a:pt x="500062" y="385897"/>
                </a:cubicBezTo>
                <a:cubicBezTo>
                  <a:pt x="505032" y="388737"/>
                  <a:pt x="509230" y="392862"/>
                  <a:pt x="514350" y="395422"/>
                </a:cubicBezTo>
                <a:cubicBezTo>
                  <a:pt x="518840" y="397667"/>
                  <a:pt x="523875" y="398597"/>
                  <a:pt x="528637" y="400184"/>
                </a:cubicBezTo>
                <a:cubicBezTo>
                  <a:pt x="533400" y="403359"/>
                  <a:pt x="537694" y="407384"/>
                  <a:pt x="542925" y="409709"/>
                </a:cubicBezTo>
                <a:cubicBezTo>
                  <a:pt x="552100" y="413787"/>
                  <a:pt x="561975" y="416059"/>
                  <a:pt x="571500" y="419234"/>
                </a:cubicBezTo>
                <a:lnTo>
                  <a:pt x="600075" y="428759"/>
                </a:lnTo>
                <a:lnTo>
                  <a:pt x="614362" y="433522"/>
                </a:lnTo>
                <a:lnTo>
                  <a:pt x="628650" y="438284"/>
                </a:lnTo>
                <a:cubicBezTo>
                  <a:pt x="641349" y="429818"/>
                  <a:pt x="646112" y="429288"/>
                  <a:pt x="652462" y="414472"/>
                </a:cubicBezTo>
                <a:cubicBezTo>
                  <a:pt x="658430" y="400547"/>
                  <a:pt x="653754" y="391531"/>
                  <a:pt x="666750" y="381134"/>
                </a:cubicBezTo>
                <a:cubicBezTo>
                  <a:pt x="669854" y="378651"/>
                  <a:pt x="698846" y="371919"/>
                  <a:pt x="700087" y="371609"/>
                </a:cubicBezTo>
                <a:cubicBezTo>
                  <a:pt x="703262" y="366847"/>
                  <a:pt x="705565" y="361369"/>
                  <a:pt x="709612" y="357322"/>
                </a:cubicBezTo>
                <a:cubicBezTo>
                  <a:pt x="713660" y="353275"/>
                  <a:pt x="720866" y="352651"/>
                  <a:pt x="723900" y="347797"/>
                </a:cubicBezTo>
                <a:cubicBezTo>
                  <a:pt x="729221" y="339283"/>
                  <a:pt x="723900" y="322397"/>
                  <a:pt x="733425" y="319222"/>
                </a:cubicBezTo>
                <a:cubicBezTo>
                  <a:pt x="771161" y="306643"/>
                  <a:pt x="752096" y="311348"/>
                  <a:pt x="790575" y="304934"/>
                </a:cubicBezTo>
                <a:cubicBezTo>
                  <a:pt x="804862" y="306522"/>
                  <a:pt x="819491" y="306210"/>
                  <a:pt x="833437" y="309697"/>
                </a:cubicBezTo>
                <a:cubicBezTo>
                  <a:pt x="852488" y="314460"/>
                  <a:pt x="844549" y="322396"/>
                  <a:pt x="857250" y="333509"/>
                </a:cubicBezTo>
                <a:cubicBezTo>
                  <a:pt x="865865" y="341047"/>
                  <a:pt x="877731" y="344464"/>
                  <a:pt x="885825" y="352559"/>
                </a:cubicBezTo>
                <a:cubicBezTo>
                  <a:pt x="890587" y="357322"/>
                  <a:pt x="894088" y="363835"/>
                  <a:pt x="900112" y="366847"/>
                </a:cubicBezTo>
                <a:cubicBezTo>
                  <a:pt x="913582" y="373582"/>
                  <a:pt x="928687" y="376372"/>
                  <a:pt x="942975" y="381134"/>
                </a:cubicBezTo>
                <a:cubicBezTo>
                  <a:pt x="947737" y="384309"/>
                  <a:pt x="953215" y="386612"/>
                  <a:pt x="957262" y="390659"/>
                </a:cubicBezTo>
                <a:cubicBezTo>
                  <a:pt x="961309" y="394707"/>
                  <a:pt x="961667" y="402387"/>
                  <a:pt x="966787" y="404947"/>
                </a:cubicBezTo>
                <a:cubicBezTo>
                  <a:pt x="975424" y="409265"/>
                  <a:pt x="985837" y="408122"/>
                  <a:pt x="995362" y="409709"/>
                </a:cubicBezTo>
                <a:cubicBezTo>
                  <a:pt x="1004887" y="412884"/>
                  <a:pt x="1020762" y="409709"/>
                  <a:pt x="1023937" y="419234"/>
                </a:cubicBezTo>
                <a:cubicBezTo>
                  <a:pt x="1030510" y="438952"/>
                  <a:pt x="1024523" y="430737"/>
                  <a:pt x="1042987" y="443047"/>
                </a:cubicBezTo>
                <a:cubicBezTo>
                  <a:pt x="1046162" y="447809"/>
                  <a:pt x="1048043" y="453758"/>
                  <a:pt x="1052512" y="457334"/>
                </a:cubicBezTo>
                <a:cubicBezTo>
                  <a:pt x="1056432" y="460470"/>
                  <a:pt x="1062310" y="459852"/>
                  <a:pt x="1066800" y="462097"/>
                </a:cubicBezTo>
                <a:cubicBezTo>
                  <a:pt x="1071919" y="464657"/>
                  <a:pt x="1076325" y="468447"/>
                  <a:pt x="1081087" y="471622"/>
                </a:cubicBezTo>
                <a:cubicBezTo>
                  <a:pt x="1095996" y="470557"/>
                  <a:pt x="1154463" y="471916"/>
                  <a:pt x="1176337" y="457334"/>
                </a:cubicBezTo>
                <a:lnTo>
                  <a:pt x="1190625" y="447809"/>
                </a:lnTo>
                <a:cubicBezTo>
                  <a:pt x="1193800" y="443047"/>
                  <a:pt x="1195296" y="436555"/>
                  <a:pt x="1200150" y="433522"/>
                </a:cubicBezTo>
                <a:cubicBezTo>
                  <a:pt x="1208664" y="428201"/>
                  <a:pt x="1228725" y="423997"/>
                  <a:pt x="1228725" y="423997"/>
                </a:cubicBezTo>
                <a:cubicBezTo>
                  <a:pt x="1231900" y="419234"/>
                  <a:pt x="1233780" y="413285"/>
                  <a:pt x="1238250" y="409709"/>
                </a:cubicBezTo>
                <a:cubicBezTo>
                  <a:pt x="1242170" y="406573"/>
                  <a:pt x="1247598" y="405845"/>
                  <a:pt x="1252537" y="404947"/>
                </a:cubicBezTo>
                <a:cubicBezTo>
                  <a:pt x="1269029" y="401948"/>
                  <a:pt x="1324570" y="396791"/>
                  <a:pt x="1338262" y="395422"/>
                </a:cubicBezTo>
                <a:cubicBezTo>
                  <a:pt x="1345002" y="393175"/>
                  <a:pt x="1365617" y="385897"/>
                  <a:pt x="1371600" y="385897"/>
                </a:cubicBezTo>
                <a:cubicBezTo>
                  <a:pt x="1387554" y="385897"/>
                  <a:pt x="1403350" y="389072"/>
                  <a:pt x="1419225" y="390659"/>
                </a:cubicBezTo>
                <a:cubicBezTo>
                  <a:pt x="1417637" y="398597"/>
                  <a:pt x="1420938" y="409615"/>
                  <a:pt x="1414462" y="414472"/>
                </a:cubicBezTo>
                <a:cubicBezTo>
                  <a:pt x="1409883" y="417906"/>
                  <a:pt x="1396127" y="400900"/>
                  <a:pt x="1400175" y="404947"/>
                </a:cubicBezTo>
                <a:cubicBezTo>
                  <a:pt x="1406083" y="410854"/>
                  <a:pt x="1425399" y="423350"/>
                  <a:pt x="1433512" y="428759"/>
                </a:cubicBezTo>
                <a:cubicBezTo>
                  <a:pt x="1406595" y="469134"/>
                  <a:pt x="1408941" y="452781"/>
                  <a:pt x="1419225" y="514484"/>
                </a:cubicBezTo>
                <a:cubicBezTo>
                  <a:pt x="1420876" y="524388"/>
                  <a:pt x="1428750" y="543059"/>
                  <a:pt x="1428750" y="543059"/>
                </a:cubicBezTo>
                <a:cubicBezTo>
                  <a:pt x="1427109" y="556185"/>
                  <a:pt x="1426565" y="580767"/>
                  <a:pt x="1419225" y="595447"/>
                </a:cubicBezTo>
                <a:cubicBezTo>
                  <a:pt x="1416665" y="600566"/>
                  <a:pt x="1412875" y="604972"/>
                  <a:pt x="1409700" y="609734"/>
                </a:cubicBezTo>
                <a:cubicBezTo>
                  <a:pt x="1408112" y="627197"/>
                  <a:pt x="1405998" y="644619"/>
                  <a:pt x="1404937" y="662122"/>
                </a:cubicBezTo>
                <a:cubicBezTo>
                  <a:pt x="1403830" y="680383"/>
                  <a:pt x="1418927" y="752908"/>
                  <a:pt x="1390650" y="781184"/>
                </a:cubicBezTo>
                <a:cubicBezTo>
                  <a:pt x="1386602" y="785231"/>
                  <a:pt x="1381125" y="787534"/>
                  <a:pt x="1376362" y="790709"/>
                </a:cubicBezTo>
                <a:cubicBezTo>
                  <a:pt x="1374775" y="800234"/>
                  <a:pt x="1372666" y="809687"/>
                  <a:pt x="1371600" y="819284"/>
                </a:cubicBezTo>
                <a:cubicBezTo>
                  <a:pt x="1369489" y="838283"/>
                  <a:pt x="1371762" y="857963"/>
                  <a:pt x="1366837" y="876434"/>
                </a:cubicBezTo>
                <a:cubicBezTo>
                  <a:pt x="1365102" y="882942"/>
                  <a:pt x="1356862" y="885548"/>
                  <a:pt x="1352550" y="890722"/>
                </a:cubicBezTo>
                <a:cubicBezTo>
                  <a:pt x="1342292" y="903032"/>
                  <a:pt x="1343036" y="904977"/>
                  <a:pt x="1338262" y="919297"/>
                </a:cubicBezTo>
                <a:cubicBezTo>
                  <a:pt x="1328247" y="1009443"/>
                  <a:pt x="1339050" y="929645"/>
                  <a:pt x="1328737" y="981209"/>
                </a:cubicBezTo>
                <a:cubicBezTo>
                  <a:pt x="1326843" y="990678"/>
                  <a:pt x="1326070" y="1000358"/>
                  <a:pt x="1323975" y="1009784"/>
                </a:cubicBezTo>
                <a:cubicBezTo>
                  <a:pt x="1322886" y="1014685"/>
                  <a:pt x="1321650" y="1019683"/>
                  <a:pt x="1319212" y="1024072"/>
                </a:cubicBezTo>
                <a:cubicBezTo>
                  <a:pt x="1313653" y="1034079"/>
                  <a:pt x="1300162" y="1052647"/>
                  <a:pt x="1300162" y="1052647"/>
                </a:cubicBezTo>
                <a:cubicBezTo>
                  <a:pt x="1288827" y="1086652"/>
                  <a:pt x="1296206" y="1072868"/>
                  <a:pt x="1281112" y="1095509"/>
                </a:cubicBezTo>
                <a:cubicBezTo>
                  <a:pt x="1271985" y="1122893"/>
                  <a:pt x="1278883" y="1099357"/>
                  <a:pt x="1271587" y="1143134"/>
                </a:cubicBezTo>
                <a:cubicBezTo>
                  <a:pt x="1270256" y="1151119"/>
                  <a:pt x="1270014" y="1159507"/>
                  <a:pt x="1266825" y="1166947"/>
                </a:cubicBezTo>
                <a:cubicBezTo>
                  <a:pt x="1265056" y="1171074"/>
                  <a:pt x="1260475" y="1173297"/>
                  <a:pt x="1257300" y="1176472"/>
                </a:cubicBezTo>
              </a:path>
            </a:pathLst>
          </a:cu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8D65E234-65E5-49C9-85DF-CFC57F097E39}"/>
              </a:ext>
            </a:extLst>
          </p:cNvPr>
          <p:cNvSpPr/>
          <p:nvPr/>
        </p:nvSpPr>
        <p:spPr>
          <a:xfrm>
            <a:off x="5601930" y="4668244"/>
            <a:ext cx="309562" cy="361950"/>
          </a:xfrm>
          <a:custGeom>
            <a:avLst/>
            <a:gdLst>
              <a:gd name="connsiteX0" fmla="*/ 309562 w 309562"/>
              <a:gd name="connsiteY0" fmla="*/ 0 h 361950"/>
              <a:gd name="connsiteX1" fmla="*/ 304800 w 309562"/>
              <a:gd name="connsiteY1" fmla="*/ 38100 h 361950"/>
              <a:gd name="connsiteX2" fmla="*/ 280987 w 309562"/>
              <a:gd name="connsiteY2" fmla="*/ 42863 h 361950"/>
              <a:gd name="connsiteX3" fmla="*/ 276225 w 309562"/>
              <a:gd name="connsiteY3" fmla="*/ 57150 h 361950"/>
              <a:gd name="connsiteX4" fmla="*/ 257175 w 309562"/>
              <a:gd name="connsiteY4" fmla="*/ 61913 h 361950"/>
              <a:gd name="connsiteX5" fmla="*/ 200025 w 309562"/>
              <a:gd name="connsiteY5" fmla="*/ 66675 h 361950"/>
              <a:gd name="connsiteX6" fmla="*/ 147637 w 309562"/>
              <a:gd name="connsiteY6" fmla="*/ 76200 h 361950"/>
              <a:gd name="connsiteX7" fmla="*/ 57150 w 309562"/>
              <a:gd name="connsiteY7" fmla="*/ 66675 h 361950"/>
              <a:gd name="connsiteX8" fmla="*/ 23812 w 309562"/>
              <a:gd name="connsiteY8" fmla="*/ 71438 h 361950"/>
              <a:gd name="connsiteX9" fmla="*/ 9525 w 309562"/>
              <a:gd name="connsiteY9" fmla="*/ 76200 h 361950"/>
              <a:gd name="connsiteX10" fmla="*/ 0 w 309562"/>
              <a:gd name="connsiteY10" fmla="*/ 104775 h 361950"/>
              <a:gd name="connsiteX11" fmla="*/ 9525 w 309562"/>
              <a:gd name="connsiteY11" fmla="*/ 166688 h 361950"/>
              <a:gd name="connsiteX12" fmla="*/ 19050 w 309562"/>
              <a:gd name="connsiteY12" fmla="*/ 180975 h 361950"/>
              <a:gd name="connsiteX13" fmla="*/ 28575 w 309562"/>
              <a:gd name="connsiteY13" fmla="*/ 209550 h 361950"/>
              <a:gd name="connsiteX14" fmla="*/ 33337 w 309562"/>
              <a:gd name="connsiteY14" fmla="*/ 223838 h 361950"/>
              <a:gd name="connsiteX15" fmla="*/ 38100 w 309562"/>
              <a:gd name="connsiteY15" fmla="*/ 238125 h 361950"/>
              <a:gd name="connsiteX16" fmla="*/ 42862 w 309562"/>
              <a:gd name="connsiteY16" fmla="*/ 257175 h 361950"/>
              <a:gd name="connsiteX17" fmla="*/ 52387 w 309562"/>
              <a:gd name="connsiteY17" fmla="*/ 295275 h 361950"/>
              <a:gd name="connsiteX18" fmla="*/ 61912 w 309562"/>
              <a:gd name="connsiteY18" fmla="*/ 309563 h 361950"/>
              <a:gd name="connsiteX19" fmla="*/ 76200 w 309562"/>
              <a:gd name="connsiteY19" fmla="*/ 357188 h 361950"/>
              <a:gd name="connsiteX20" fmla="*/ 76200 w 309562"/>
              <a:gd name="connsiteY20" fmla="*/ 36195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09562" h="361950">
                <a:moveTo>
                  <a:pt x="309562" y="0"/>
                </a:moveTo>
                <a:cubicBezTo>
                  <a:pt x="307975" y="12700"/>
                  <a:pt x="311899" y="27451"/>
                  <a:pt x="304800" y="38100"/>
                </a:cubicBezTo>
                <a:cubicBezTo>
                  <a:pt x="300310" y="44835"/>
                  <a:pt x="287722" y="38373"/>
                  <a:pt x="280987" y="42863"/>
                </a:cubicBezTo>
                <a:cubicBezTo>
                  <a:pt x="276810" y="45648"/>
                  <a:pt x="280145" y="54014"/>
                  <a:pt x="276225" y="57150"/>
                </a:cubicBezTo>
                <a:cubicBezTo>
                  <a:pt x="271114" y="61239"/>
                  <a:pt x="263670" y="61101"/>
                  <a:pt x="257175" y="61913"/>
                </a:cubicBezTo>
                <a:cubicBezTo>
                  <a:pt x="238207" y="64284"/>
                  <a:pt x="219075" y="65088"/>
                  <a:pt x="200025" y="66675"/>
                </a:cubicBezTo>
                <a:cubicBezTo>
                  <a:pt x="179931" y="73373"/>
                  <a:pt x="174566" y="76200"/>
                  <a:pt x="147637" y="76200"/>
                </a:cubicBezTo>
                <a:cubicBezTo>
                  <a:pt x="141432" y="76200"/>
                  <a:pt x="65659" y="67621"/>
                  <a:pt x="57150" y="66675"/>
                </a:cubicBezTo>
                <a:cubicBezTo>
                  <a:pt x="46037" y="68263"/>
                  <a:pt x="34820" y="69236"/>
                  <a:pt x="23812" y="71438"/>
                </a:cubicBezTo>
                <a:cubicBezTo>
                  <a:pt x="18890" y="72422"/>
                  <a:pt x="12443" y="72115"/>
                  <a:pt x="9525" y="76200"/>
                </a:cubicBezTo>
                <a:cubicBezTo>
                  <a:pt x="3689" y="84370"/>
                  <a:pt x="0" y="104775"/>
                  <a:pt x="0" y="104775"/>
                </a:cubicBezTo>
                <a:cubicBezTo>
                  <a:pt x="1366" y="118439"/>
                  <a:pt x="942" y="149523"/>
                  <a:pt x="9525" y="166688"/>
                </a:cubicBezTo>
                <a:cubicBezTo>
                  <a:pt x="12085" y="171807"/>
                  <a:pt x="15875" y="176213"/>
                  <a:pt x="19050" y="180975"/>
                </a:cubicBezTo>
                <a:lnTo>
                  <a:pt x="28575" y="209550"/>
                </a:lnTo>
                <a:lnTo>
                  <a:pt x="33337" y="223838"/>
                </a:lnTo>
                <a:cubicBezTo>
                  <a:pt x="34924" y="228600"/>
                  <a:pt x="36883" y="233255"/>
                  <a:pt x="38100" y="238125"/>
                </a:cubicBezTo>
                <a:cubicBezTo>
                  <a:pt x="39687" y="244475"/>
                  <a:pt x="41442" y="250785"/>
                  <a:pt x="42862" y="257175"/>
                </a:cubicBezTo>
                <a:cubicBezTo>
                  <a:pt x="45035" y="266952"/>
                  <a:pt x="47282" y="285065"/>
                  <a:pt x="52387" y="295275"/>
                </a:cubicBezTo>
                <a:cubicBezTo>
                  <a:pt x="54947" y="300395"/>
                  <a:pt x="59587" y="304332"/>
                  <a:pt x="61912" y="309563"/>
                </a:cubicBezTo>
                <a:cubicBezTo>
                  <a:pt x="66329" y="319501"/>
                  <a:pt x="73681" y="344596"/>
                  <a:pt x="76200" y="357188"/>
                </a:cubicBezTo>
                <a:cubicBezTo>
                  <a:pt x="76511" y="358745"/>
                  <a:pt x="76200" y="360363"/>
                  <a:pt x="76200" y="361950"/>
                </a:cubicBezTo>
              </a:path>
            </a:pathLst>
          </a:cu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84EA2F3C-27F8-4FC1-BB2B-CAFB8C21E5BD}"/>
              </a:ext>
            </a:extLst>
          </p:cNvPr>
          <p:cNvCxnSpPr>
            <a:cxnSpLocks/>
          </p:cNvCxnSpPr>
          <p:nvPr/>
        </p:nvCxnSpPr>
        <p:spPr>
          <a:xfrm flipH="1">
            <a:off x="4343400" y="3124200"/>
            <a:ext cx="152400" cy="95250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C2D3297A-00C4-4454-A76B-CDE215937FCC}"/>
              </a:ext>
            </a:extLst>
          </p:cNvPr>
          <p:cNvCxnSpPr>
            <a:cxnSpLocks/>
          </p:cNvCxnSpPr>
          <p:nvPr/>
        </p:nvCxnSpPr>
        <p:spPr>
          <a:xfrm>
            <a:off x="3562350" y="3241059"/>
            <a:ext cx="149557" cy="85767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7C071C43-FE9F-4EE5-B878-6CB211988106}"/>
              </a:ext>
            </a:extLst>
          </p:cNvPr>
          <p:cNvCxnSpPr>
            <a:cxnSpLocks/>
          </p:cNvCxnSpPr>
          <p:nvPr/>
        </p:nvCxnSpPr>
        <p:spPr>
          <a:xfrm>
            <a:off x="3469768" y="3469944"/>
            <a:ext cx="0" cy="16869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9D5A18EA-A6CF-44FF-8766-AAF399A41EAB}"/>
              </a:ext>
            </a:extLst>
          </p:cNvPr>
          <p:cNvCxnSpPr>
            <a:cxnSpLocks/>
          </p:cNvCxnSpPr>
          <p:nvPr/>
        </p:nvCxnSpPr>
        <p:spPr>
          <a:xfrm>
            <a:off x="2057400" y="3657600"/>
            <a:ext cx="0" cy="16869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36244961-5F54-4F6A-B7AE-D302B18703CD}"/>
              </a:ext>
            </a:extLst>
          </p:cNvPr>
          <p:cNvCxnSpPr>
            <a:cxnSpLocks/>
          </p:cNvCxnSpPr>
          <p:nvPr/>
        </p:nvCxnSpPr>
        <p:spPr>
          <a:xfrm>
            <a:off x="3810000" y="3048000"/>
            <a:ext cx="54307" cy="152400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ACEEEFFD-3278-4A60-9790-DEA595A56AC4}"/>
              </a:ext>
            </a:extLst>
          </p:cNvPr>
          <p:cNvCxnSpPr>
            <a:cxnSpLocks/>
          </p:cNvCxnSpPr>
          <p:nvPr/>
        </p:nvCxnSpPr>
        <p:spPr>
          <a:xfrm>
            <a:off x="4098274" y="3003936"/>
            <a:ext cx="54307" cy="152400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D5CE6FD8-A938-4EF2-9DB4-E835BDB5DDEB}"/>
              </a:ext>
            </a:extLst>
          </p:cNvPr>
          <p:cNvCxnSpPr>
            <a:cxnSpLocks/>
          </p:cNvCxnSpPr>
          <p:nvPr/>
        </p:nvCxnSpPr>
        <p:spPr>
          <a:xfrm>
            <a:off x="2819400" y="3622344"/>
            <a:ext cx="0" cy="16869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DC16B880-EAD3-442F-9D3C-69D87788A951}"/>
              </a:ext>
            </a:extLst>
          </p:cNvPr>
          <p:cNvCxnSpPr>
            <a:cxnSpLocks/>
          </p:cNvCxnSpPr>
          <p:nvPr/>
        </p:nvCxnSpPr>
        <p:spPr>
          <a:xfrm>
            <a:off x="2491290" y="3647499"/>
            <a:ext cx="0" cy="16869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="" xmlns:a16="http://schemas.microsoft.com/office/drawing/2014/main" id="{A9F73643-76E7-4AE8-A735-558F7B6A6AF0}"/>
              </a:ext>
            </a:extLst>
          </p:cNvPr>
          <p:cNvSpPr/>
          <p:nvPr/>
        </p:nvSpPr>
        <p:spPr>
          <a:xfrm rot="2220879">
            <a:off x="4099884" y="3411606"/>
            <a:ext cx="2496845" cy="121548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  <a:alpha val="5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8CA7E9BA-D2AA-41E2-8AC2-01153930455F}"/>
              </a:ext>
            </a:extLst>
          </p:cNvPr>
          <p:cNvSpPr txBox="1"/>
          <p:nvPr/>
        </p:nvSpPr>
        <p:spPr>
          <a:xfrm>
            <a:off x="4892468" y="4122297"/>
            <a:ext cx="974947" cy="369332"/>
          </a:xfrm>
          <a:prstGeom prst="rect">
            <a:avLst/>
          </a:prstGeom>
          <a:solidFill>
            <a:schemeClr val="bg1">
              <a:alpha val="38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127,000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5B88C98D-52B5-453D-A52A-B3B1C532F76E}"/>
              </a:ext>
            </a:extLst>
          </p:cNvPr>
          <p:cNvSpPr txBox="1"/>
          <p:nvPr/>
        </p:nvSpPr>
        <p:spPr>
          <a:xfrm>
            <a:off x="5144877" y="1529741"/>
            <a:ext cx="2888932" cy="523220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/>
              <a:t>Natural-origin fish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69CC2F07-563F-4A78-9873-AB06F08CCED0}"/>
              </a:ext>
            </a:extLst>
          </p:cNvPr>
          <p:cNvCxnSpPr>
            <a:cxnSpLocks/>
          </p:cNvCxnSpPr>
          <p:nvPr/>
        </p:nvCxnSpPr>
        <p:spPr>
          <a:xfrm flipH="1">
            <a:off x="4343400" y="3124200"/>
            <a:ext cx="152400" cy="95250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2D8F38CC-6CDB-4E77-B3C9-AB2321E1378E}"/>
              </a:ext>
            </a:extLst>
          </p:cNvPr>
          <p:cNvCxnSpPr>
            <a:cxnSpLocks/>
          </p:cNvCxnSpPr>
          <p:nvPr/>
        </p:nvCxnSpPr>
        <p:spPr>
          <a:xfrm>
            <a:off x="3562350" y="3241059"/>
            <a:ext cx="149557" cy="8576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D82C5ECA-516E-476E-813D-4CF091ED4482}"/>
              </a:ext>
            </a:extLst>
          </p:cNvPr>
          <p:cNvCxnSpPr>
            <a:cxnSpLocks/>
          </p:cNvCxnSpPr>
          <p:nvPr/>
        </p:nvCxnSpPr>
        <p:spPr>
          <a:xfrm>
            <a:off x="3469768" y="3469944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B0EFA887-B721-4F6B-A24C-0C59564360EE}"/>
              </a:ext>
            </a:extLst>
          </p:cNvPr>
          <p:cNvCxnSpPr>
            <a:cxnSpLocks/>
          </p:cNvCxnSpPr>
          <p:nvPr/>
        </p:nvCxnSpPr>
        <p:spPr>
          <a:xfrm>
            <a:off x="2057400" y="3657600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="" xmlns:a16="http://schemas.microsoft.com/office/drawing/2014/main" id="{3D9D0DD2-5804-417D-B04B-78DCE4019A73}"/>
              </a:ext>
            </a:extLst>
          </p:cNvPr>
          <p:cNvCxnSpPr>
            <a:cxnSpLocks/>
          </p:cNvCxnSpPr>
          <p:nvPr/>
        </p:nvCxnSpPr>
        <p:spPr>
          <a:xfrm>
            <a:off x="3810000" y="3048000"/>
            <a:ext cx="54307" cy="152400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="" xmlns:a16="http://schemas.microsoft.com/office/drawing/2014/main" id="{D5A719B3-560A-493F-B47D-369021BF1944}"/>
              </a:ext>
            </a:extLst>
          </p:cNvPr>
          <p:cNvCxnSpPr>
            <a:cxnSpLocks/>
          </p:cNvCxnSpPr>
          <p:nvPr/>
        </p:nvCxnSpPr>
        <p:spPr>
          <a:xfrm>
            <a:off x="4098274" y="3003936"/>
            <a:ext cx="54307" cy="152400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="" xmlns:a16="http://schemas.microsoft.com/office/drawing/2014/main" id="{B1E66AB7-6F23-4349-80E2-29238F6E2990}"/>
              </a:ext>
            </a:extLst>
          </p:cNvPr>
          <p:cNvCxnSpPr>
            <a:cxnSpLocks/>
          </p:cNvCxnSpPr>
          <p:nvPr/>
        </p:nvCxnSpPr>
        <p:spPr>
          <a:xfrm>
            <a:off x="2819400" y="3622344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="" xmlns:a16="http://schemas.microsoft.com/office/drawing/2014/main" id="{27E464D5-0F72-46F0-AF52-A7D49D92C38A}"/>
              </a:ext>
            </a:extLst>
          </p:cNvPr>
          <p:cNvCxnSpPr>
            <a:cxnSpLocks/>
          </p:cNvCxnSpPr>
          <p:nvPr/>
        </p:nvCxnSpPr>
        <p:spPr>
          <a:xfrm>
            <a:off x="2491290" y="3647499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877497AC-E8C9-43B6-868D-1D267516BE7C}"/>
              </a:ext>
            </a:extLst>
          </p:cNvPr>
          <p:cNvCxnSpPr>
            <a:cxnSpLocks/>
          </p:cNvCxnSpPr>
          <p:nvPr/>
        </p:nvCxnSpPr>
        <p:spPr>
          <a:xfrm flipH="1" flipV="1">
            <a:off x="4559808" y="4222814"/>
            <a:ext cx="166535" cy="6555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="" xmlns:a16="http://schemas.microsoft.com/office/drawing/2014/main" id="{4E615DA8-D06D-4A9D-B55F-2CEAB23E9958}"/>
              </a:ext>
            </a:extLst>
          </p:cNvPr>
          <p:cNvCxnSpPr>
            <a:cxnSpLocks/>
          </p:cNvCxnSpPr>
          <p:nvPr/>
        </p:nvCxnSpPr>
        <p:spPr>
          <a:xfrm flipH="1" flipV="1">
            <a:off x="4487391" y="4336837"/>
            <a:ext cx="166535" cy="6555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E817C7AF-128E-47C5-890C-086B6DCCE9A9}"/>
              </a:ext>
            </a:extLst>
          </p:cNvPr>
          <p:cNvCxnSpPr>
            <a:cxnSpLocks/>
          </p:cNvCxnSpPr>
          <p:nvPr/>
        </p:nvCxnSpPr>
        <p:spPr>
          <a:xfrm flipH="1" flipV="1">
            <a:off x="4388211" y="4467142"/>
            <a:ext cx="166535" cy="6555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27487" y="419100"/>
            <a:ext cx="71817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>
                <a:solidFill>
                  <a:schemeClr val="bg1"/>
                </a:solidFill>
              </a:rPr>
              <a:t>Deciding on a Common Place to Count</a:t>
            </a:r>
            <a:endParaRPr lang="en-US" sz="3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80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31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17D0D2D-F516-4003-A09D-3D1C6AE05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50" y="1266825"/>
            <a:ext cx="7391400" cy="531032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Freeform: Shape 3">
            <a:extLst>
              <a:ext uri="{FF2B5EF4-FFF2-40B4-BE49-F238E27FC236}">
                <a16:creationId xmlns="" xmlns:a16="http://schemas.microsoft.com/office/drawing/2014/main" id="{9D3E3AF7-FF63-4210-A41D-E09444D124BE}"/>
              </a:ext>
            </a:extLst>
          </p:cNvPr>
          <p:cNvSpPr/>
          <p:nvPr/>
        </p:nvSpPr>
        <p:spPr>
          <a:xfrm>
            <a:off x="1104900" y="3267075"/>
            <a:ext cx="2476500" cy="558800"/>
          </a:xfrm>
          <a:custGeom>
            <a:avLst/>
            <a:gdLst>
              <a:gd name="connsiteX0" fmla="*/ 0 w 2476500"/>
              <a:gd name="connsiteY0" fmla="*/ 0 h 558800"/>
              <a:gd name="connsiteX1" fmla="*/ 31750 w 2476500"/>
              <a:gd name="connsiteY1" fmla="*/ 19050 h 558800"/>
              <a:gd name="connsiteX2" fmla="*/ 50800 w 2476500"/>
              <a:gd name="connsiteY2" fmla="*/ 25400 h 558800"/>
              <a:gd name="connsiteX3" fmla="*/ 63500 w 2476500"/>
              <a:gd name="connsiteY3" fmla="*/ 44450 h 558800"/>
              <a:gd name="connsiteX4" fmla="*/ 101600 w 2476500"/>
              <a:gd name="connsiteY4" fmla="*/ 63500 h 558800"/>
              <a:gd name="connsiteX5" fmla="*/ 139700 w 2476500"/>
              <a:gd name="connsiteY5" fmla="*/ 50800 h 558800"/>
              <a:gd name="connsiteX6" fmla="*/ 165100 w 2476500"/>
              <a:gd name="connsiteY6" fmla="*/ 44450 h 558800"/>
              <a:gd name="connsiteX7" fmla="*/ 203200 w 2476500"/>
              <a:gd name="connsiteY7" fmla="*/ 31750 h 558800"/>
              <a:gd name="connsiteX8" fmla="*/ 292100 w 2476500"/>
              <a:gd name="connsiteY8" fmla="*/ 38100 h 558800"/>
              <a:gd name="connsiteX9" fmla="*/ 279400 w 2476500"/>
              <a:gd name="connsiteY9" fmla="*/ 57150 h 558800"/>
              <a:gd name="connsiteX10" fmla="*/ 304800 w 2476500"/>
              <a:gd name="connsiteY10" fmla="*/ 82550 h 558800"/>
              <a:gd name="connsiteX11" fmla="*/ 311150 w 2476500"/>
              <a:gd name="connsiteY11" fmla="*/ 101600 h 558800"/>
              <a:gd name="connsiteX12" fmla="*/ 330200 w 2476500"/>
              <a:gd name="connsiteY12" fmla="*/ 107950 h 558800"/>
              <a:gd name="connsiteX13" fmla="*/ 387350 w 2476500"/>
              <a:gd name="connsiteY13" fmla="*/ 101600 h 558800"/>
              <a:gd name="connsiteX14" fmla="*/ 450850 w 2476500"/>
              <a:gd name="connsiteY14" fmla="*/ 95250 h 558800"/>
              <a:gd name="connsiteX15" fmla="*/ 469900 w 2476500"/>
              <a:gd name="connsiteY15" fmla="*/ 101600 h 558800"/>
              <a:gd name="connsiteX16" fmla="*/ 476250 w 2476500"/>
              <a:gd name="connsiteY16" fmla="*/ 120650 h 558800"/>
              <a:gd name="connsiteX17" fmla="*/ 514350 w 2476500"/>
              <a:gd name="connsiteY17" fmla="*/ 146050 h 558800"/>
              <a:gd name="connsiteX18" fmla="*/ 546100 w 2476500"/>
              <a:gd name="connsiteY18" fmla="*/ 171450 h 558800"/>
              <a:gd name="connsiteX19" fmla="*/ 571500 w 2476500"/>
              <a:gd name="connsiteY19" fmla="*/ 228600 h 558800"/>
              <a:gd name="connsiteX20" fmla="*/ 584200 w 2476500"/>
              <a:gd name="connsiteY20" fmla="*/ 266700 h 558800"/>
              <a:gd name="connsiteX21" fmla="*/ 590550 w 2476500"/>
              <a:gd name="connsiteY21" fmla="*/ 285750 h 558800"/>
              <a:gd name="connsiteX22" fmla="*/ 596900 w 2476500"/>
              <a:gd name="connsiteY22" fmla="*/ 330200 h 558800"/>
              <a:gd name="connsiteX23" fmla="*/ 603250 w 2476500"/>
              <a:gd name="connsiteY23" fmla="*/ 349250 h 558800"/>
              <a:gd name="connsiteX24" fmla="*/ 609600 w 2476500"/>
              <a:gd name="connsiteY24" fmla="*/ 463550 h 558800"/>
              <a:gd name="connsiteX25" fmla="*/ 615950 w 2476500"/>
              <a:gd name="connsiteY25" fmla="*/ 482600 h 558800"/>
              <a:gd name="connsiteX26" fmla="*/ 654050 w 2476500"/>
              <a:gd name="connsiteY26" fmla="*/ 501650 h 558800"/>
              <a:gd name="connsiteX27" fmla="*/ 673100 w 2476500"/>
              <a:gd name="connsiteY27" fmla="*/ 514350 h 558800"/>
              <a:gd name="connsiteX28" fmla="*/ 692150 w 2476500"/>
              <a:gd name="connsiteY28" fmla="*/ 520700 h 558800"/>
              <a:gd name="connsiteX29" fmla="*/ 711200 w 2476500"/>
              <a:gd name="connsiteY29" fmla="*/ 533400 h 558800"/>
              <a:gd name="connsiteX30" fmla="*/ 793750 w 2476500"/>
              <a:gd name="connsiteY30" fmla="*/ 546100 h 558800"/>
              <a:gd name="connsiteX31" fmla="*/ 838200 w 2476500"/>
              <a:gd name="connsiteY31" fmla="*/ 558800 h 558800"/>
              <a:gd name="connsiteX32" fmla="*/ 882650 w 2476500"/>
              <a:gd name="connsiteY32" fmla="*/ 552450 h 558800"/>
              <a:gd name="connsiteX33" fmla="*/ 933450 w 2476500"/>
              <a:gd name="connsiteY33" fmla="*/ 546100 h 558800"/>
              <a:gd name="connsiteX34" fmla="*/ 952500 w 2476500"/>
              <a:gd name="connsiteY34" fmla="*/ 533400 h 558800"/>
              <a:gd name="connsiteX35" fmla="*/ 965200 w 2476500"/>
              <a:gd name="connsiteY35" fmla="*/ 514350 h 558800"/>
              <a:gd name="connsiteX36" fmla="*/ 1003300 w 2476500"/>
              <a:gd name="connsiteY36" fmla="*/ 501650 h 558800"/>
              <a:gd name="connsiteX37" fmla="*/ 1047750 w 2476500"/>
              <a:gd name="connsiteY37" fmla="*/ 488950 h 558800"/>
              <a:gd name="connsiteX38" fmla="*/ 1066800 w 2476500"/>
              <a:gd name="connsiteY38" fmla="*/ 469900 h 558800"/>
              <a:gd name="connsiteX39" fmla="*/ 1257300 w 2476500"/>
              <a:gd name="connsiteY39" fmla="*/ 469900 h 558800"/>
              <a:gd name="connsiteX40" fmla="*/ 1295400 w 2476500"/>
              <a:gd name="connsiteY40" fmla="*/ 482600 h 558800"/>
              <a:gd name="connsiteX41" fmla="*/ 1314450 w 2476500"/>
              <a:gd name="connsiteY41" fmla="*/ 488950 h 558800"/>
              <a:gd name="connsiteX42" fmla="*/ 1333500 w 2476500"/>
              <a:gd name="connsiteY42" fmla="*/ 501650 h 558800"/>
              <a:gd name="connsiteX43" fmla="*/ 1371600 w 2476500"/>
              <a:gd name="connsiteY43" fmla="*/ 520700 h 558800"/>
              <a:gd name="connsiteX44" fmla="*/ 1377950 w 2476500"/>
              <a:gd name="connsiteY44" fmla="*/ 539750 h 558800"/>
              <a:gd name="connsiteX45" fmla="*/ 1422400 w 2476500"/>
              <a:gd name="connsiteY45" fmla="*/ 539750 h 558800"/>
              <a:gd name="connsiteX46" fmla="*/ 1460500 w 2476500"/>
              <a:gd name="connsiteY46" fmla="*/ 527050 h 558800"/>
              <a:gd name="connsiteX47" fmla="*/ 1562100 w 2476500"/>
              <a:gd name="connsiteY47" fmla="*/ 527050 h 558800"/>
              <a:gd name="connsiteX48" fmla="*/ 1574800 w 2476500"/>
              <a:gd name="connsiteY48" fmla="*/ 508000 h 558800"/>
              <a:gd name="connsiteX49" fmla="*/ 1612900 w 2476500"/>
              <a:gd name="connsiteY49" fmla="*/ 495300 h 558800"/>
              <a:gd name="connsiteX50" fmla="*/ 1631950 w 2476500"/>
              <a:gd name="connsiteY50" fmla="*/ 488950 h 558800"/>
              <a:gd name="connsiteX51" fmla="*/ 1670050 w 2476500"/>
              <a:gd name="connsiteY51" fmla="*/ 463550 h 558800"/>
              <a:gd name="connsiteX52" fmla="*/ 1720850 w 2476500"/>
              <a:gd name="connsiteY52" fmla="*/ 482600 h 558800"/>
              <a:gd name="connsiteX53" fmla="*/ 1797050 w 2476500"/>
              <a:gd name="connsiteY53" fmla="*/ 501650 h 558800"/>
              <a:gd name="connsiteX54" fmla="*/ 1835150 w 2476500"/>
              <a:gd name="connsiteY54" fmla="*/ 488950 h 558800"/>
              <a:gd name="connsiteX55" fmla="*/ 1854200 w 2476500"/>
              <a:gd name="connsiteY55" fmla="*/ 482600 h 558800"/>
              <a:gd name="connsiteX56" fmla="*/ 1873250 w 2476500"/>
              <a:gd name="connsiteY56" fmla="*/ 469900 h 558800"/>
              <a:gd name="connsiteX57" fmla="*/ 1943100 w 2476500"/>
              <a:gd name="connsiteY57" fmla="*/ 450850 h 558800"/>
              <a:gd name="connsiteX58" fmla="*/ 1962150 w 2476500"/>
              <a:gd name="connsiteY58" fmla="*/ 438150 h 558800"/>
              <a:gd name="connsiteX59" fmla="*/ 2000250 w 2476500"/>
              <a:gd name="connsiteY59" fmla="*/ 425450 h 558800"/>
              <a:gd name="connsiteX60" fmla="*/ 2038350 w 2476500"/>
              <a:gd name="connsiteY60" fmla="*/ 412750 h 558800"/>
              <a:gd name="connsiteX61" fmla="*/ 2057400 w 2476500"/>
              <a:gd name="connsiteY61" fmla="*/ 406400 h 558800"/>
              <a:gd name="connsiteX62" fmla="*/ 2076450 w 2476500"/>
              <a:gd name="connsiteY62" fmla="*/ 393700 h 558800"/>
              <a:gd name="connsiteX63" fmla="*/ 2108200 w 2476500"/>
              <a:gd name="connsiteY63" fmla="*/ 387350 h 558800"/>
              <a:gd name="connsiteX64" fmla="*/ 2127250 w 2476500"/>
              <a:gd name="connsiteY64" fmla="*/ 381000 h 558800"/>
              <a:gd name="connsiteX65" fmla="*/ 2133600 w 2476500"/>
              <a:gd name="connsiteY65" fmla="*/ 361950 h 558800"/>
              <a:gd name="connsiteX66" fmla="*/ 2184400 w 2476500"/>
              <a:gd name="connsiteY66" fmla="*/ 361950 h 558800"/>
              <a:gd name="connsiteX67" fmla="*/ 2330450 w 2476500"/>
              <a:gd name="connsiteY67" fmla="*/ 349250 h 558800"/>
              <a:gd name="connsiteX68" fmla="*/ 2368550 w 2476500"/>
              <a:gd name="connsiteY68" fmla="*/ 336550 h 558800"/>
              <a:gd name="connsiteX69" fmla="*/ 2387600 w 2476500"/>
              <a:gd name="connsiteY69" fmla="*/ 330200 h 558800"/>
              <a:gd name="connsiteX70" fmla="*/ 2438400 w 2476500"/>
              <a:gd name="connsiteY70" fmla="*/ 323850 h 558800"/>
              <a:gd name="connsiteX71" fmla="*/ 2457450 w 2476500"/>
              <a:gd name="connsiteY71" fmla="*/ 311150 h 558800"/>
              <a:gd name="connsiteX72" fmla="*/ 2463800 w 2476500"/>
              <a:gd name="connsiteY72" fmla="*/ 292100 h 558800"/>
              <a:gd name="connsiteX73" fmla="*/ 2476500 w 2476500"/>
              <a:gd name="connsiteY73" fmla="*/ 273050 h 558800"/>
              <a:gd name="connsiteX74" fmla="*/ 2463800 w 2476500"/>
              <a:gd name="connsiteY74" fmla="*/ 203200 h 558800"/>
              <a:gd name="connsiteX75" fmla="*/ 2457450 w 2476500"/>
              <a:gd name="connsiteY75" fmla="*/ 184150 h 558800"/>
              <a:gd name="connsiteX76" fmla="*/ 2419350 w 2476500"/>
              <a:gd name="connsiteY76" fmla="*/ 146050 h 55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2476500" h="558800">
                <a:moveTo>
                  <a:pt x="0" y="0"/>
                </a:moveTo>
                <a:cubicBezTo>
                  <a:pt x="10583" y="6350"/>
                  <a:pt x="20711" y="13530"/>
                  <a:pt x="31750" y="19050"/>
                </a:cubicBezTo>
                <a:cubicBezTo>
                  <a:pt x="37737" y="22043"/>
                  <a:pt x="45573" y="21219"/>
                  <a:pt x="50800" y="25400"/>
                </a:cubicBezTo>
                <a:cubicBezTo>
                  <a:pt x="56759" y="30168"/>
                  <a:pt x="58104" y="39054"/>
                  <a:pt x="63500" y="44450"/>
                </a:cubicBezTo>
                <a:cubicBezTo>
                  <a:pt x="75810" y="56760"/>
                  <a:pt x="86106" y="58335"/>
                  <a:pt x="101600" y="63500"/>
                </a:cubicBezTo>
                <a:cubicBezTo>
                  <a:pt x="114300" y="59267"/>
                  <a:pt x="126713" y="54047"/>
                  <a:pt x="139700" y="50800"/>
                </a:cubicBezTo>
                <a:cubicBezTo>
                  <a:pt x="148167" y="48683"/>
                  <a:pt x="156741" y="46958"/>
                  <a:pt x="165100" y="44450"/>
                </a:cubicBezTo>
                <a:cubicBezTo>
                  <a:pt x="177922" y="40603"/>
                  <a:pt x="203200" y="31750"/>
                  <a:pt x="203200" y="31750"/>
                </a:cubicBezTo>
                <a:cubicBezTo>
                  <a:pt x="232833" y="33867"/>
                  <a:pt x="263916" y="28705"/>
                  <a:pt x="292100" y="38100"/>
                </a:cubicBezTo>
                <a:cubicBezTo>
                  <a:pt x="299340" y="40513"/>
                  <a:pt x="280655" y="49622"/>
                  <a:pt x="279400" y="57150"/>
                </a:cubicBezTo>
                <a:cubicBezTo>
                  <a:pt x="275835" y="78539"/>
                  <a:pt x="291432" y="78094"/>
                  <a:pt x="304800" y="82550"/>
                </a:cubicBezTo>
                <a:cubicBezTo>
                  <a:pt x="306917" y="88900"/>
                  <a:pt x="306417" y="96867"/>
                  <a:pt x="311150" y="101600"/>
                </a:cubicBezTo>
                <a:cubicBezTo>
                  <a:pt x="315883" y="106333"/>
                  <a:pt x="323507" y="107950"/>
                  <a:pt x="330200" y="107950"/>
                </a:cubicBezTo>
                <a:cubicBezTo>
                  <a:pt x="349367" y="107950"/>
                  <a:pt x="368300" y="103717"/>
                  <a:pt x="387350" y="101600"/>
                </a:cubicBezTo>
                <a:cubicBezTo>
                  <a:pt x="430332" y="87273"/>
                  <a:pt x="414677" y="84915"/>
                  <a:pt x="450850" y="95250"/>
                </a:cubicBezTo>
                <a:cubicBezTo>
                  <a:pt x="457286" y="97089"/>
                  <a:pt x="463550" y="99483"/>
                  <a:pt x="469900" y="101600"/>
                </a:cubicBezTo>
                <a:cubicBezTo>
                  <a:pt x="472017" y="107950"/>
                  <a:pt x="471517" y="115917"/>
                  <a:pt x="476250" y="120650"/>
                </a:cubicBezTo>
                <a:cubicBezTo>
                  <a:pt x="487043" y="131443"/>
                  <a:pt x="514350" y="146050"/>
                  <a:pt x="514350" y="146050"/>
                </a:cubicBezTo>
                <a:cubicBezTo>
                  <a:pt x="550746" y="200645"/>
                  <a:pt x="502283" y="136397"/>
                  <a:pt x="546100" y="171450"/>
                </a:cubicBezTo>
                <a:cubicBezTo>
                  <a:pt x="559822" y="182428"/>
                  <a:pt x="567619" y="216958"/>
                  <a:pt x="571500" y="228600"/>
                </a:cubicBezTo>
                <a:lnTo>
                  <a:pt x="584200" y="266700"/>
                </a:lnTo>
                <a:lnTo>
                  <a:pt x="590550" y="285750"/>
                </a:lnTo>
                <a:cubicBezTo>
                  <a:pt x="592667" y="300567"/>
                  <a:pt x="593965" y="315524"/>
                  <a:pt x="596900" y="330200"/>
                </a:cubicBezTo>
                <a:cubicBezTo>
                  <a:pt x="598213" y="336764"/>
                  <a:pt x="602615" y="342587"/>
                  <a:pt x="603250" y="349250"/>
                </a:cubicBezTo>
                <a:cubicBezTo>
                  <a:pt x="606868" y="387237"/>
                  <a:pt x="605982" y="425563"/>
                  <a:pt x="609600" y="463550"/>
                </a:cubicBezTo>
                <a:cubicBezTo>
                  <a:pt x="610235" y="470213"/>
                  <a:pt x="611769" y="477373"/>
                  <a:pt x="615950" y="482600"/>
                </a:cubicBezTo>
                <a:cubicBezTo>
                  <a:pt x="628082" y="497765"/>
                  <a:pt x="638712" y="493981"/>
                  <a:pt x="654050" y="501650"/>
                </a:cubicBezTo>
                <a:cubicBezTo>
                  <a:pt x="660876" y="505063"/>
                  <a:pt x="666274" y="510937"/>
                  <a:pt x="673100" y="514350"/>
                </a:cubicBezTo>
                <a:cubicBezTo>
                  <a:pt x="679087" y="517343"/>
                  <a:pt x="686163" y="517707"/>
                  <a:pt x="692150" y="520700"/>
                </a:cubicBezTo>
                <a:cubicBezTo>
                  <a:pt x="698976" y="524113"/>
                  <a:pt x="703960" y="530987"/>
                  <a:pt x="711200" y="533400"/>
                </a:cubicBezTo>
                <a:cubicBezTo>
                  <a:pt x="718566" y="535855"/>
                  <a:pt x="789444" y="545317"/>
                  <a:pt x="793750" y="546100"/>
                </a:cubicBezTo>
                <a:cubicBezTo>
                  <a:pt x="811292" y="549289"/>
                  <a:pt x="821878" y="553359"/>
                  <a:pt x="838200" y="558800"/>
                </a:cubicBezTo>
                <a:lnTo>
                  <a:pt x="882650" y="552450"/>
                </a:lnTo>
                <a:cubicBezTo>
                  <a:pt x="899565" y="550195"/>
                  <a:pt x="916986" y="550590"/>
                  <a:pt x="933450" y="546100"/>
                </a:cubicBezTo>
                <a:cubicBezTo>
                  <a:pt x="940813" y="544092"/>
                  <a:pt x="946150" y="537633"/>
                  <a:pt x="952500" y="533400"/>
                </a:cubicBezTo>
                <a:cubicBezTo>
                  <a:pt x="956733" y="527050"/>
                  <a:pt x="958728" y="518395"/>
                  <a:pt x="965200" y="514350"/>
                </a:cubicBezTo>
                <a:cubicBezTo>
                  <a:pt x="976552" y="507255"/>
                  <a:pt x="990600" y="505883"/>
                  <a:pt x="1003300" y="501650"/>
                </a:cubicBezTo>
                <a:cubicBezTo>
                  <a:pt x="1030629" y="492540"/>
                  <a:pt x="1015856" y="496923"/>
                  <a:pt x="1047750" y="488950"/>
                </a:cubicBezTo>
                <a:cubicBezTo>
                  <a:pt x="1054100" y="482600"/>
                  <a:pt x="1057942" y="471376"/>
                  <a:pt x="1066800" y="469900"/>
                </a:cubicBezTo>
                <a:cubicBezTo>
                  <a:pt x="1153940" y="455377"/>
                  <a:pt x="1184072" y="461764"/>
                  <a:pt x="1257300" y="469900"/>
                </a:cubicBezTo>
                <a:lnTo>
                  <a:pt x="1295400" y="482600"/>
                </a:lnTo>
                <a:cubicBezTo>
                  <a:pt x="1301750" y="484717"/>
                  <a:pt x="1308881" y="485237"/>
                  <a:pt x="1314450" y="488950"/>
                </a:cubicBezTo>
                <a:cubicBezTo>
                  <a:pt x="1320800" y="493183"/>
                  <a:pt x="1326674" y="498237"/>
                  <a:pt x="1333500" y="501650"/>
                </a:cubicBezTo>
                <a:cubicBezTo>
                  <a:pt x="1386080" y="527940"/>
                  <a:pt x="1317005" y="484304"/>
                  <a:pt x="1371600" y="520700"/>
                </a:cubicBezTo>
                <a:cubicBezTo>
                  <a:pt x="1373717" y="527050"/>
                  <a:pt x="1373217" y="535017"/>
                  <a:pt x="1377950" y="539750"/>
                </a:cubicBezTo>
                <a:cubicBezTo>
                  <a:pt x="1390323" y="552123"/>
                  <a:pt x="1410006" y="543468"/>
                  <a:pt x="1422400" y="539750"/>
                </a:cubicBezTo>
                <a:cubicBezTo>
                  <a:pt x="1435222" y="535903"/>
                  <a:pt x="1460500" y="527050"/>
                  <a:pt x="1460500" y="527050"/>
                </a:cubicBezTo>
                <a:cubicBezTo>
                  <a:pt x="1495883" y="532105"/>
                  <a:pt x="1525985" y="540183"/>
                  <a:pt x="1562100" y="527050"/>
                </a:cubicBezTo>
                <a:cubicBezTo>
                  <a:pt x="1569272" y="524442"/>
                  <a:pt x="1568328" y="512045"/>
                  <a:pt x="1574800" y="508000"/>
                </a:cubicBezTo>
                <a:cubicBezTo>
                  <a:pt x="1586152" y="500905"/>
                  <a:pt x="1600200" y="499533"/>
                  <a:pt x="1612900" y="495300"/>
                </a:cubicBezTo>
                <a:cubicBezTo>
                  <a:pt x="1619250" y="493183"/>
                  <a:pt x="1626381" y="492663"/>
                  <a:pt x="1631950" y="488950"/>
                </a:cubicBezTo>
                <a:lnTo>
                  <a:pt x="1670050" y="463550"/>
                </a:lnTo>
                <a:cubicBezTo>
                  <a:pt x="1745321" y="478604"/>
                  <a:pt x="1667338" y="458817"/>
                  <a:pt x="1720850" y="482600"/>
                </a:cubicBezTo>
                <a:cubicBezTo>
                  <a:pt x="1751039" y="496017"/>
                  <a:pt x="1765102" y="496325"/>
                  <a:pt x="1797050" y="501650"/>
                </a:cubicBezTo>
                <a:lnTo>
                  <a:pt x="1835150" y="488950"/>
                </a:lnTo>
                <a:cubicBezTo>
                  <a:pt x="1841500" y="486833"/>
                  <a:pt x="1848631" y="486313"/>
                  <a:pt x="1854200" y="482600"/>
                </a:cubicBezTo>
                <a:cubicBezTo>
                  <a:pt x="1860550" y="478367"/>
                  <a:pt x="1866276" y="473000"/>
                  <a:pt x="1873250" y="469900"/>
                </a:cubicBezTo>
                <a:cubicBezTo>
                  <a:pt x="1899617" y="458181"/>
                  <a:pt x="1915938" y="456282"/>
                  <a:pt x="1943100" y="450850"/>
                </a:cubicBezTo>
                <a:cubicBezTo>
                  <a:pt x="1949450" y="446617"/>
                  <a:pt x="1955176" y="441250"/>
                  <a:pt x="1962150" y="438150"/>
                </a:cubicBezTo>
                <a:cubicBezTo>
                  <a:pt x="1974383" y="432713"/>
                  <a:pt x="1987550" y="429683"/>
                  <a:pt x="2000250" y="425450"/>
                </a:cubicBezTo>
                <a:lnTo>
                  <a:pt x="2038350" y="412750"/>
                </a:lnTo>
                <a:cubicBezTo>
                  <a:pt x="2044700" y="410633"/>
                  <a:pt x="2051831" y="410113"/>
                  <a:pt x="2057400" y="406400"/>
                </a:cubicBezTo>
                <a:cubicBezTo>
                  <a:pt x="2063750" y="402167"/>
                  <a:pt x="2069304" y="396380"/>
                  <a:pt x="2076450" y="393700"/>
                </a:cubicBezTo>
                <a:cubicBezTo>
                  <a:pt x="2086556" y="389910"/>
                  <a:pt x="2097729" y="389968"/>
                  <a:pt x="2108200" y="387350"/>
                </a:cubicBezTo>
                <a:cubicBezTo>
                  <a:pt x="2114694" y="385727"/>
                  <a:pt x="2120900" y="383117"/>
                  <a:pt x="2127250" y="381000"/>
                </a:cubicBezTo>
                <a:cubicBezTo>
                  <a:pt x="2129367" y="374650"/>
                  <a:pt x="2128867" y="366683"/>
                  <a:pt x="2133600" y="361950"/>
                </a:cubicBezTo>
                <a:cubicBezTo>
                  <a:pt x="2146617" y="348933"/>
                  <a:pt x="2172324" y="359535"/>
                  <a:pt x="2184400" y="361950"/>
                </a:cubicBezTo>
                <a:cubicBezTo>
                  <a:pt x="2263398" y="342201"/>
                  <a:pt x="2134045" y="372819"/>
                  <a:pt x="2330450" y="349250"/>
                </a:cubicBezTo>
                <a:cubicBezTo>
                  <a:pt x="2343742" y="347655"/>
                  <a:pt x="2355850" y="340783"/>
                  <a:pt x="2368550" y="336550"/>
                </a:cubicBezTo>
                <a:cubicBezTo>
                  <a:pt x="2374900" y="334433"/>
                  <a:pt x="2380958" y="331030"/>
                  <a:pt x="2387600" y="330200"/>
                </a:cubicBezTo>
                <a:lnTo>
                  <a:pt x="2438400" y="323850"/>
                </a:lnTo>
                <a:cubicBezTo>
                  <a:pt x="2444750" y="319617"/>
                  <a:pt x="2452682" y="317109"/>
                  <a:pt x="2457450" y="311150"/>
                </a:cubicBezTo>
                <a:cubicBezTo>
                  <a:pt x="2461631" y="305923"/>
                  <a:pt x="2460807" y="298087"/>
                  <a:pt x="2463800" y="292100"/>
                </a:cubicBezTo>
                <a:cubicBezTo>
                  <a:pt x="2467213" y="285274"/>
                  <a:pt x="2472267" y="279400"/>
                  <a:pt x="2476500" y="273050"/>
                </a:cubicBezTo>
                <a:cubicBezTo>
                  <a:pt x="2461937" y="229362"/>
                  <a:pt x="2478160" y="282182"/>
                  <a:pt x="2463800" y="203200"/>
                </a:cubicBezTo>
                <a:cubicBezTo>
                  <a:pt x="2462603" y="196614"/>
                  <a:pt x="2462897" y="188041"/>
                  <a:pt x="2457450" y="184150"/>
                </a:cubicBezTo>
                <a:cubicBezTo>
                  <a:pt x="2411318" y="151198"/>
                  <a:pt x="2419350" y="195952"/>
                  <a:pt x="2419350" y="146050"/>
                </a:cubicBezTo>
              </a:path>
            </a:pathLst>
          </a:custGeom>
          <a:noFill/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F23F4D74-986E-4AB8-AE88-314D28FB79BB}"/>
              </a:ext>
            </a:extLst>
          </p:cNvPr>
          <p:cNvSpPr/>
          <p:nvPr/>
        </p:nvSpPr>
        <p:spPr>
          <a:xfrm>
            <a:off x="3509963" y="3076575"/>
            <a:ext cx="1166812" cy="604850"/>
          </a:xfrm>
          <a:custGeom>
            <a:avLst/>
            <a:gdLst>
              <a:gd name="connsiteX0" fmla="*/ 0 w 1166812"/>
              <a:gd name="connsiteY0" fmla="*/ 347663 h 604850"/>
              <a:gd name="connsiteX1" fmla="*/ 23812 w 1166812"/>
              <a:gd name="connsiteY1" fmla="*/ 338138 h 604850"/>
              <a:gd name="connsiteX2" fmla="*/ 28575 w 1166812"/>
              <a:gd name="connsiteY2" fmla="*/ 319088 h 604850"/>
              <a:gd name="connsiteX3" fmla="*/ 109537 w 1166812"/>
              <a:gd name="connsiteY3" fmla="*/ 314325 h 604850"/>
              <a:gd name="connsiteX4" fmla="*/ 152400 w 1166812"/>
              <a:gd name="connsiteY4" fmla="*/ 295275 h 604850"/>
              <a:gd name="connsiteX5" fmla="*/ 157162 w 1166812"/>
              <a:gd name="connsiteY5" fmla="*/ 280988 h 604850"/>
              <a:gd name="connsiteX6" fmla="*/ 171450 w 1166812"/>
              <a:gd name="connsiteY6" fmla="*/ 271463 h 604850"/>
              <a:gd name="connsiteX7" fmla="*/ 180975 w 1166812"/>
              <a:gd name="connsiteY7" fmla="*/ 242888 h 604850"/>
              <a:gd name="connsiteX8" fmla="*/ 209550 w 1166812"/>
              <a:gd name="connsiteY8" fmla="*/ 233363 h 604850"/>
              <a:gd name="connsiteX9" fmla="*/ 219075 w 1166812"/>
              <a:gd name="connsiteY9" fmla="*/ 219075 h 604850"/>
              <a:gd name="connsiteX10" fmla="*/ 233362 w 1166812"/>
              <a:gd name="connsiteY10" fmla="*/ 209550 h 604850"/>
              <a:gd name="connsiteX11" fmla="*/ 242887 w 1166812"/>
              <a:gd name="connsiteY11" fmla="*/ 180975 h 604850"/>
              <a:gd name="connsiteX12" fmla="*/ 247650 w 1166812"/>
              <a:gd name="connsiteY12" fmla="*/ 138113 h 604850"/>
              <a:gd name="connsiteX13" fmla="*/ 261937 w 1166812"/>
              <a:gd name="connsiteY13" fmla="*/ 128588 h 604850"/>
              <a:gd name="connsiteX14" fmla="*/ 285750 w 1166812"/>
              <a:gd name="connsiteY14" fmla="*/ 109538 h 604850"/>
              <a:gd name="connsiteX15" fmla="*/ 314325 w 1166812"/>
              <a:gd name="connsiteY15" fmla="*/ 90488 h 604850"/>
              <a:gd name="connsiteX16" fmla="*/ 328612 w 1166812"/>
              <a:gd name="connsiteY16" fmla="*/ 80963 h 604850"/>
              <a:gd name="connsiteX17" fmla="*/ 357187 w 1166812"/>
              <a:gd name="connsiteY17" fmla="*/ 76200 h 604850"/>
              <a:gd name="connsiteX18" fmla="*/ 371475 w 1166812"/>
              <a:gd name="connsiteY18" fmla="*/ 71438 h 604850"/>
              <a:gd name="connsiteX19" fmla="*/ 390525 w 1166812"/>
              <a:gd name="connsiteY19" fmla="*/ 66675 h 604850"/>
              <a:gd name="connsiteX20" fmla="*/ 409575 w 1166812"/>
              <a:gd name="connsiteY20" fmla="*/ 71438 h 604850"/>
              <a:gd name="connsiteX21" fmla="*/ 438150 w 1166812"/>
              <a:gd name="connsiteY21" fmla="*/ 90488 h 604850"/>
              <a:gd name="connsiteX22" fmla="*/ 471487 w 1166812"/>
              <a:gd name="connsiteY22" fmla="*/ 100013 h 604850"/>
              <a:gd name="connsiteX23" fmla="*/ 485775 w 1166812"/>
              <a:gd name="connsiteY23" fmla="*/ 95250 h 604850"/>
              <a:gd name="connsiteX24" fmla="*/ 495300 w 1166812"/>
              <a:gd name="connsiteY24" fmla="*/ 80963 h 604850"/>
              <a:gd name="connsiteX25" fmla="*/ 509587 w 1166812"/>
              <a:gd name="connsiteY25" fmla="*/ 71438 h 604850"/>
              <a:gd name="connsiteX26" fmla="*/ 547687 w 1166812"/>
              <a:gd name="connsiteY26" fmla="*/ 76200 h 604850"/>
              <a:gd name="connsiteX27" fmla="*/ 561975 w 1166812"/>
              <a:gd name="connsiteY27" fmla="*/ 80963 h 604850"/>
              <a:gd name="connsiteX28" fmla="*/ 585787 w 1166812"/>
              <a:gd name="connsiteY28" fmla="*/ 76200 h 604850"/>
              <a:gd name="connsiteX29" fmla="*/ 614362 w 1166812"/>
              <a:gd name="connsiteY29" fmla="*/ 66675 h 604850"/>
              <a:gd name="connsiteX30" fmla="*/ 628650 w 1166812"/>
              <a:gd name="connsiteY30" fmla="*/ 61913 h 604850"/>
              <a:gd name="connsiteX31" fmla="*/ 638175 w 1166812"/>
              <a:gd name="connsiteY31" fmla="*/ 47625 h 604850"/>
              <a:gd name="connsiteX32" fmla="*/ 642937 w 1166812"/>
              <a:gd name="connsiteY32" fmla="*/ 33338 h 604850"/>
              <a:gd name="connsiteX33" fmla="*/ 657225 w 1166812"/>
              <a:gd name="connsiteY33" fmla="*/ 28575 h 604850"/>
              <a:gd name="connsiteX34" fmla="*/ 685800 w 1166812"/>
              <a:gd name="connsiteY34" fmla="*/ 14288 h 604850"/>
              <a:gd name="connsiteX35" fmla="*/ 714375 w 1166812"/>
              <a:gd name="connsiteY35" fmla="*/ 0 h 604850"/>
              <a:gd name="connsiteX36" fmla="*/ 742950 w 1166812"/>
              <a:gd name="connsiteY36" fmla="*/ 4763 h 604850"/>
              <a:gd name="connsiteX37" fmla="*/ 800100 w 1166812"/>
              <a:gd name="connsiteY37" fmla="*/ 19050 h 604850"/>
              <a:gd name="connsiteX38" fmla="*/ 828675 w 1166812"/>
              <a:gd name="connsiteY38" fmla="*/ 28575 h 604850"/>
              <a:gd name="connsiteX39" fmla="*/ 838200 w 1166812"/>
              <a:gd name="connsiteY39" fmla="*/ 42863 h 604850"/>
              <a:gd name="connsiteX40" fmla="*/ 842962 w 1166812"/>
              <a:gd name="connsiteY40" fmla="*/ 57150 h 604850"/>
              <a:gd name="connsiteX41" fmla="*/ 871537 w 1166812"/>
              <a:gd name="connsiteY41" fmla="*/ 66675 h 604850"/>
              <a:gd name="connsiteX42" fmla="*/ 885825 w 1166812"/>
              <a:gd name="connsiteY42" fmla="*/ 80963 h 604850"/>
              <a:gd name="connsiteX43" fmla="*/ 895350 w 1166812"/>
              <a:gd name="connsiteY43" fmla="*/ 109538 h 604850"/>
              <a:gd name="connsiteX44" fmla="*/ 900112 w 1166812"/>
              <a:gd name="connsiteY44" fmla="*/ 123825 h 604850"/>
              <a:gd name="connsiteX45" fmla="*/ 914400 w 1166812"/>
              <a:gd name="connsiteY45" fmla="*/ 133350 h 604850"/>
              <a:gd name="connsiteX46" fmla="*/ 933450 w 1166812"/>
              <a:gd name="connsiteY46" fmla="*/ 161925 h 604850"/>
              <a:gd name="connsiteX47" fmla="*/ 938212 w 1166812"/>
              <a:gd name="connsiteY47" fmla="*/ 176213 h 604850"/>
              <a:gd name="connsiteX48" fmla="*/ 1000125 w 1166812"/>
              <a:gd name="connsiteY48" fmla="*/ 190500 h 604850"/>
              <a:gd name="connsiteX49" fmla="*/ 1014412 w 1166812"/>
              <a:gd name="connsiteY49" fmla="*/ 195263 h 604850"/>
              <a:gd name="connsiteX50" fmla="*/ 1004887 w 1166812"/>
              <a:gd name="connsiteY50" fmla="*/ 209550 h 604850"/>
              <a:gd name="connsiteX51" fmla="*/ 1019175 w 1166812"/>
              <a:gd name="connsiteY51" fmla="*/ 252413 h 604850"/>
              <a:gd name="connsiteX52" fmla="*/ 1047750 w 1166812"/>
              <a:gd name="connsiteY52" fmla="*/ 309563 h 604850"/>
              <a:gd name="connsiteX53" fmla="*/ 1057275 w 1166812"/>
              <a:gd name="connsiteY53" fmla="*/ 323850 h 604850"/>
              <a:gd name="connsiteX54" fmla="*/ 1066800 w 1166812"/>
              <a:gd name="connsiteY54" fmla="*/ 361950 h 604850"/>
              <a:gd name="connsiteX55" fmla="*/ 1062037 w 1166812"/>
              <a:gd name="connsiteY55" fmla="*/ 395288 h 604850"/>
              <a:gd name="connsiteX56" fmla="*/ 1057275 w 1166812"/>
              <a:gd name="connsiteY56" fmla="*/ 409575 h 604850"/>
              <a:gd name="connsiteX57" fmla="*/ 1042987 w 1166812"/>
              <a:gd name="connsiteY57" fmla="*/ 419100 h 604850"/>
              <a:gd name="connsiteX58" fmla="*/ 1047750 w 1166812"/>
              <a:gd name="connsiteY58" fmla="*/ 433388 h 604850"/>
              <a:gd name="connsiteX59" fmla="*/ 1071562 w 1166812"/>
              <a:gd name="connsiteY59" fmla="*/ 457200 h 604850"/>
              <a:gd name="connsiteX60" fmla="*/ 1081087 w 1166812"/>
              <a:gd name="connsiteY60" fmla="*/ 485775 h 604850"/>
              <a:gd name="connsiteX61" fmla="*/ 1090612 w 1166812"/>
              <a:gd name="connsiteY61" fmla="*/ 500063 h 604850"/>
              <a:gd name="connsiteX62" fmla="*/ 1095375 w 1166812"/>
              <a:gd name="connsiteY62" fmla="*/ 514350 h 604850"/>
              <a:gd name="connsiteX63" fmla="*/ 1109662 w 1166812"/>
              <a:gd name="connsiteY63" fmla="*/ 528638 h 604850"/>
              <a:gd name="connsiteX64" fmla="*/ 1133475 w 1166812"/>
              <a:gd name="connsiteY64" fmla="*/ 566738 h 604850"/>
              <a:gd name="connsiteX65" fmla="*/ 1147762 w 1166812"/>
              <a:gd name="connsiteY65" fmla="*/ 600075 h 604850"/>
              <a:gd name="connsiteX66" fmla="*/ 1166812 w 1166812"/>
              <a:gd name="connsiteY66" fmla="*/ 604838 h 60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6812" h="604850">
                <a:moveTo>
                  <a:pt x="0" y="347663"/>
                </a:moveTo>
                <a:cubicBezTo>
                  <a:pt x="7937" y="344488"/>
                  <a:pt x="17767" y="344183"/>
                  <a:pt x="23812" y="338138"/>
                </a:cubicBezTo>
                <a:cubicBezTo>
                  <a:pt x="28440" y="333510"/>
                  <a:pt x="22268" y="320840"/>
                  <a:pt x="28575" y="319088"/>
                </a:cubicBezTo>
                <a:cubicBezTo>
                  <a:pt x="54623" y="311852"/>
                  <a:pt x="82550" y="315913"/>
                  <a:pt x="109537" y="314325"/>
                </a:cubicBezTo>
                <a:cubicBezTo>
                  <a:pt x="143542" y="302990"/>
                  <a:pt x="129758" y="310369"/>
                  <a:pt x="152400" y="295275"/>
                </a:cubicBezTo>
                <a:cubicBezTo>
                  <a:pt x="153987" y="290513"/>
                  <a:pt x="154026" y="284908"/>
                  <a:pt x="157162" y="280988"/>
                </a:cubicBezTo>
                <a:cubicBezTo>
                  <a:pt x="160738" y="276518"/>
                  <a:pt x="168416" y="276317"/>
                  <a:pt x="171450" y="271463"/>
                </a:cubicBezTo>
                <a:cubicBezTo>
                  <a:pt x="176771" y="262949"/>
                  <a:pt x="171450" y="246063"/>
                  <a:pt x="180975" y="242888"/>
                </a:cubicBezTo>
                <a:lnTo>
                  <a:pt x="209550" y="233363"/>
                </a:lnTo>
                <a:cubicBezTo>
                  <a:pt x="212725" y="228600"/>
                  <a:pt x="215028" y="223123"/>
                  <a:pt x="219075" y="219075"/>
                </a:cubicBezTo>
                <a:cubicBezTo>
                  <a:pt x="223122" y="215028"/>
                  <a:pt x="230329" y="214404"/>
                  <a:pt x="233362" y="209550"/>
                </a:cubicBezTo>
                <a:cubicBezTo>
                  <a:pt x="238683" y="201036"/>
                  <a:pt x="242887" y="180975"/>
                  <a:pt x="242887" y="180975"/>
                </a:cubicBezTo>
                <a:cubicBezTo>
                  <a:pt x="244475" y="166688"/>
                  <a:pt x="242737" y="151623"/>
                  <a:pt x="247650" y="138113"/>
                </a:cubicBezTo>
                <a:cubicBezTo>
                  <a:pt x="249606" y="132734"/>
                  <a:pt x="257890" y="132635"/>
                  <a:pt x="261937" y="128588"/>
                </a:cubicBezTo>
                <a:cubicBezTo>
                  <a:pt x="283478" y="107046"/>
                  <a:pt x="257935" y="118808"/>
                  <a:pt x="285750" y="109538"/>
                </a:cubicBezTo>
                <a:lnTo>
                  <a:pt x="314325" y="90488"/>
                </a:lnTo>
                <a:cubicBezTo>
                  <a:pt x="319087" y="87313"/>
                  <a:pt x="322966" y="81904"/>
                  <a:pt x="328612" y="80963"/>
                </a:cubicBezTo>
                <a:cubicBezTo>
                  <a:pt x="338137" y="79375"/>
                  <a:pt x="347761" y="78295"/>
                  <a:pt x="357187" y="76200"/>
                </a:cubicBezTo>
                <a:cubicBezTo>
                  <a:pt x="362088" y="75111"/>
                  <a:pt x="366648" y="72817"/>
                  <a:pt x="371475" y="71438"/>
                </a:cubicBezTo>
                <a:cubicBezTo>
                  <a:pt x="377769" y="69640"/>
                  <a:pt x="384175" y="68263"/>
                  <a:pt x="390525" y="66675"/>
                </a:cubicBezTo>
                <a:cubicBezTo>
                  <a:pt x="396875" y="68263"/>
                  <a:pt x="403721" y="68511"/>
                  <a:pt x="409575" y="71438"/>
                </a:cubicBezTo>
                <a:cubicBezTo>
                  <a:pt x="419814" y="76558"/>
                  <a:pt x="427044" y="87712"/>
                  <a:pt x="438150" y="90488"/>
                </a:cubicBezTo>
                <a:cubicBezTo>
                  <a:pt x="462070" y="96467"/>
                  <a:pt x="450991" y="93180"/>
                  <a:pt x="471487" y="100013"/>
                </a:cubicBezTo>
                <a:cubicBezTo>
                  <a:pt x="476250" y="98425"/>
                  <a:pt x="481855" y="98386"/>
                  <a:pt x="485775" y="95250"/>
                </a:cubicBezTo>
                <a:cubicBezTo>
                  <a:pt x="490244" y="91674"/>
                  <a:pt x="491253" y="85010"/>
                  <a:pt x="495300" y="80963"/>
                </a:cubicBezTo>
                <a:cubicBezTo>
                  <a:pt x="499347" y="76916"/>
                  <a:pt x="504825" y="74613"/>
                  <a:pt x="509587" y="71438"/>
                </a:cubicBezTo>
                <a:cubicBezTo>
                  <a:pt x="522287" y="73025"/>
                  <a:pt x="535095" y="73910"/>
                  <a:pt x="547687" y="76200"/>
                </a:cubicBezTo>
                <a:cubicBezTo>
                  <a:pt x="552626" y="77098"/>
                  <a:pt x="556955" y="80963"/>
                  <a:pt x="561975" y="80963"/>
                </a:cubicBezTo>
                <a:cubicBezTo>
                  <a:pt x="570070" y="80963"/>
                  <a:pt x="577978" y="78330"/>
                  <a:pt x="585787" y="76200"/>
                </a:cubicBezTo>
                <a:cubicBezTo>
                  <a:pt x="595473" y="73558"/>
                  <a:pt x="604837" y="69850"/>
                  <a:pt x="614362" y="66675"/>
                </a:cubicBezTo>
                <a:lnTo>
                  <a:pt x="628650" y="61913"/>
                </a:lnTo>
                <a:cubicBezTo>
                  <a:pt x="631825" y="57150"/>
                  <a:pt x="635615" y="52745"/>
                  <a:pt x="638175" y="47625"/>
                </a:cubicBezTo>
                <a:cubicBezTo>
                  <a:pt x="640420" y="43135"/>
                  <a:pt x="639387" y="36888"/>
                  <a:pt x="642937" y="33338"/>
                </a:cubicBezTo>
                <a:cubicBezTo>
                  <a:pt x="646487" y="29788"/>
                  <a:pt x="652735" y="30820"/>
                  <a:pt x="657225" y="28575"/>
                </a:cubicBezTo>
                <a:cubicBezTo>
                  <a:pt x="694147" y="10114"/>
                  <a:pt x="649893" y="26255"/>
                  <a:pt x="685800" y="14288"/>
                </a:cubicBezTo>
                <a:cubicBezTo>
                  <a:pt x="693024" y="9472"/>
                  <a:pt x="704516" y="0"/>
                  <a:pt x="714375" y="0"/>
                </a:cubicBezTo>
                <a:cubicBezTo>
                  <a:pt x="724031" y="0"/>
                  <a:pt x="733425" y="3175"/>
                  <a:pt x="742950" y="4763"/>
                </a:cubicBezTo>
                <a:cubicBezTo>
                  <a:pt x="772880" y="24717"/>
                  <a:pt x="742301" y="7491"/>
                  <a:pt x="800100" y="19050"/>
                </a:cubicBezTo>
                <a:cubicBezTo>
                  <a:pt x="809945" y="21019"/>
                  <a:pt x="828675" y="28575"/>
                  <a:pt x="828675" y="28575"/>
                </a:cubicBezTo>
                <a:cubicBezTo>
                  <a:pt x="831850" y="33338"/>
                  <a:pt x="835640" y="37743"/>
                  <a:pt x="838200" y="42863"/>
                </a:cubicBezTo>
                <a:cubicBezTo>
                  <a:pt x="840445" y="47353"/>
                  <a:pt x="838877" y="54232"/>
                  <a:pt x="842962" y="57150"/>
                </a:cubicBezTo>
                <a:cubicBezTo>
                  <a:pt x="851132" y="62986"/>
                  <a:pt x="871537" y="66675"/>
                  <a:pt x="871537" y="66675"/>
                </a:cubicBezTo>
                <a:cubicBezTo>
                  <a:pt x="876300" y="71438"/>
                  <a:pt x="882554" y="75075"/>
                  <a:pt x="885825" y="80963"/>
                </a:cubicBezTo>
                <a:cubicBezTo>
                  <a:pt x="890701" y="89740"/>
                  <a:pt x="892175" y="100013"/>
                  <a:pt x="895350" y="109538"/>
                </a:cubicBezTo>
                <a:cubicBezTo>
                  <a:pt x="896937" y="114300"/>
                  <a:pt x="895935" y="121041"/>
                  <a:pt x="900112" y="123825"/>
                </a:cubicBezTo>
                <a:lnTo>
                  <a:pt x="914400" y="133350"/>
                </a:lnTo>
                <a:cubicBezTo>
                  <a:pt x="920750" y="142875"/>
                  <a:pt x="929830" y="151065"/>
                  <a:pt x="933450" y="161925"/>
                </a:cubicBezTo>
                <a:cubicBezTo>
                  <a:pt x="935037" y="166688"/>
                  <a:pt x="934127" y="173295"/>
                  <a:pt x="938212" y="176213"/>
                </a:cubicBezTo>
                <a:cubicBezTo>
                  <a:pt x="951287" y="185553"/>
                  <a:pt x="986084" y="188494"/>
                  <a:pt x="1000125" y="190500"/>
                </a:cubicBezTo>
                <a:cubicBezTo>
                  <a:pt x="1004887" y="192088"/>
                  <a:pt x="1013195" y="190393"/>
                  <a:pt x="1014412" y="195263"/>
                </a:cubicBezTo>
                <a:cubicBezTo>
                  <a:pt x="1015800" y="200816"/>
                  <a:pt x="1005519" y="203861"/>
                  <a:pt x="1004887" y="209550"/>
                </a:cubicBezTo>
                <a:cubicBezTo>
                  <a:pt x="1002443" y="231548"/>
                  <a:pt x="1009124" y="237335"/>
                  <a:pt x="1019175" y="252413"/>
                </a:cubicBezTo>
                <a:cubicBezTo>
                  <a:pt x="1032320" y="291847"/>
                  <a:pt x="1023131" y="272635"/>
                  <a:pt x="1047750" y="309563"/>
                </a:cubicBezTo>
                <a:lnTo>
                  <a:pt x="1057275" y="323850"/>
                </a:lnTo>
                <a:cubicBezTo>
                  <a:pt x="1061032" y="335122"/>
                  <a:pt x="1066800" y="350461"/>
                  <a:pt x="1066800" y="361950"/>
                </a:cubicBezTo>
                <a:cubicBezTo>
                  <a:pt x="1066800" y="373176"/>
                  <a:pt x="1064239" y="384280"/>
                  <a:pt x="1062037" y="395288"/>
                </a:cubicBezTo>
                <a:cubicBezTo>
                  <a:pt x="1061053" y="400210"/>
                  <a:pt x="1060411" y="405655"/>
                  <a:pt x="1057275" y="409575"/>
                </a:cubicBezTo>
                <a:cubicBezTo>
                  <a:pt x="1053699" y="414045"/>
                  <a:pt x="1047750" y="415925"/>
                  <a:pt x="1042987" y="419100"/>
                </a:cubicBezTo>
                <a:cubicBezTo>
                  <a:pt x="1044575" y="423863"/>
                  <a:pt x="1044614" y="429468"/>
                  <a:pt x="1047750" y="433388"/>
                </a:cubicBezTo>
                <a:cubicBezTo>
                  <a:pt x="1068386" y="459184"/>
                  <a:pt x="1057275" y="425055"/>
                  <a:pt x="1071562" y="457200"/>
                </a:cubicBezTo>
                <a:cubicBezTo>
                  <a:pt x="1075640" y="466375"/>
                  <a:pt x="1075518" y="477421"/>
                  <a:pt x="1081087" y="485775"/>
                </a:cubicBezTo>
                <a:cubicBezTo>
                  <a:pt x="1084262" y="490538"/>
                  <a:pt x="1088052" y="494943"/>
                  <a:pt x="1090612" y="500063"/>
                </a:cubicBezTo>
                <a:cubicBezTo>
                  <a:pt x="1092857" y="504553"/>
                  <a:pt x="1092590" y="510173"/>
                  <a:pt x="1095375" y="514350"/>
                </a:cubicBezTo>
                <a:cubicBezTo>
                  <a:pt x="1099111" y="519954"/>
                  <a:pt x="1104900" y="523875"/>
                  <a:pt x="1109662" y="528638"/>
                </a:cubicBezTo>
                <a:cubicBezTo>
                  <a:pt x="1120997" y="562643"/>
                  <a:pt x="1110833" y="551644"/>
                  <a:pt x="1133475" y="566738"/>
                </a:cubicBezTo>
                <a:cubicBezTo>
                  <a:pt x="1136335" y="578178"/>
                  <a:pt x="1137483" y="591852"/>
                  <a:pt x="1147762" y="600075"/>
                </a:cubicBezTo>
                <a:cubicBezTo>
                  <a:pt x="1154343" y="605340"/>
                  <a:pt x="1159942" y="604838"/>
                  <a:pt x="1166812" y="604838"/>
                </a:cubicBezTo>
              </a:path>
            </a:pathLst>
          </a:cu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="" xmlns:a16="http://schemas.microsoft.com/office/drawing/2014/main" id="{297F8F18-55F6-4090-8F40-930962D4403F}"/>
              </a:ext>
            </a:extLst>
          </p:cNvPr>
          <p:cNvSpPr/>
          <p:nvPr/>
        </p:nvSpPr>
        <p:spPr>
          <a:xfrm>
            <a:off x="4672013" y="3552691"/>
            <a:ext cx="1433512" cy="1176472"/>
          </a:xfrm>
          <a:custGeom>
            <a:avLst/>
            <a:gdLst>
              <a:gd name="connsiteX0" fmla="*/ 0 w 1433512"/>
              <a:gd name="connsiteY0" fmla="*/ 143009 h 1176472"/>
              <a:gd name="connsiteX1" fmla="*/ 4762 w 1433512"/>
              <a:gd name="connsiteY1" fmla="*/ 109672 h 1176472"/>
              <a:gd name="connsiteX2" fmla="*/ 9525 w 1433512"/>
              <a:gd name="connsiteY2" fmla="*/ 47759 h 1176472"/>
              <a:gd name="connsiteX3" fmla="*/ 19050 w 1433512"/>
              <a:gd name="connsiteY3" fmla="*/ 33472 h 1176472"/>
              <a:gd name="connsiteX4" fmla="*/ 47625 w 1433512"/>
              <a:gd name="connsiteY4" fmla="*/ 23947 h 1176472"/>
              <a:gd name="connsiteX5" fmla="*/ 66675 w 1433512"/>
              <a:gd name="connsiteY5" fmla="*/ 134 h 1176472"/>
              <a:gd name="connsiteX6" fmla="*/ 85725 w 1433512"/>
              <a:gd name="connsiteY6" fmla="*/ 4897 h 1176472"/>
              <a:gd name="connsiteX7" fmla="*/ 95250 w 1433512"/>
              <a:gd name="connsiteY7" fmla="*/ 19184 h 1176472"/>
              <a:gd name="connsiteX8" fmla="*/ 109537 w 1433512"/>
              <a:gd name="connsiteY8" fmla="*/ 23947 h 1176472"/>
              <a:gd name="connsiteX9" fmla="*/ 152400 w 1433512"/>
              <a:gd name="connsiteY9" fmla="*/ 33472 h 1176472"/>
              <a:gd name="connsiteX10" fmla="*/ 161925 w 1433512"/>
              <a:gd name="connsiteY10" fmla="*/ 47759 h 1176472"/>
              <a:gd name="connsiteX11" fmla="*/ 204787 w 1433512"/>
              <a:gd name="connsiteY11" fmla="*/ 71572 h 1176472"/>
              <a:gd name="connsiteX12" fmla="*/ 214312 w 1433512"/>
              <a:gd name="connsiteY12" fmla="*/ 100147 h 1176472"/>
              <a:gd name="connsiteX13" fmla="*/ 219075 w 1433512"/>
              <a:gd name="connsiteY13" fmla="*/ 114434 h 1176472"/>
              <a:gd name="connsiteX14" fmla="*/ 233362 w 1433512"/>
              <a:gd name="connsiteY14" fmla="*/ 128722 h 1176472"/>
              <a:gd name="connsiteX15" fmla="*/ 228600 w 1433512"/>
              <a:gd name="connsiteY15" fmla="*/ 157297 h 1176472"/>
              <a:gd name="connsiteX16" fmla="*/ 223837 w 1433512"/>
              <a:gd name="connsiteY16" fmla="*/ 176347 h 1176472"/>
              <a:gd name="connsiteX17" fmla="*/ 228600 w 1433512"/>
              <a:gd name="connsiteY17" fmla="*/ 200159 h 1176472"/>
              <a:gd name="connsiteX18" fmla="*/ 238125 w 1433512"/>
              <a:gd name="connsiteY18" fmla="*/ 228734 h 1176472"/>
              <a:gd name="connsiteX19" fmla="*/ 233362 w 1433512"/>
              <a:gd name="connsiteY19" fmla="*/ 266834 h 1176472"/>
              <a:gd name="connsiteX20" fmla="*/ 228600 w 1433512"/>
              <a:gd name="connsiteY20" fmla="*/ 281122 h 1176472"/>
              <a:gd name="connsiteX21" fmla="*/ 238125 w 1433512"/>
              <a:gd name="connsiteY21" fmla="*/ 347797 h 1176472"/>
              <a:gd name="connsiteX22" fmla="*/ 242887 w 1433512"/>
              <a:gd name="connsiteY22" fmla="*/ 385897 h 1176472"/>
              <a:gd name="connsiteX23" fmla="*/ 247650 w 1433512"/>
              <a:gd name="connsiteY23" fmla="*/ 414472 h 1176472"/>
              <a:gd name="connsiteX24" fmla="*/ 261937 w 1433512"/>
              <a:gd name="connsiteY24" fmla="*/ 423997 h 1176472"/>
              <a:gd name="connsiteX25" fmla="*/ 342900 w 1433512"/>
              <a:gd name="connsiteY25" fmla="*/ 414472 h 1176472"/>
              <a:gd name="connsiteX26" fmla="*/ 371475 w 1433512"/>
              <a:gd name="connsiteY26" fmla="*/ 404947 h 1176472"/>
              <a:gd name="connsiteX27" fmla="*/ 385762 w 1433512"/>
              <a:gd name="connsiteY27" fmla="*/ 400184 h 1176472"/>
              <a:gd name="connsiteX28" fmla="*/ 414337 w 1433512"/>
              <a:gd name="connsiteY28" fmla="*/ 385897 h 1176472"/>
              <a:gd name="connsiteX29" fmla="*/ 428625 w 1433512"/>
              <a:gd name="connsiteY29" fmla="*/ 376372 h 1176472"/>
              <a:gd name="connsiteX30" fmla="*/ 481012 w 1433512"/>
              <a:gd name="connsiteY30" fmla="*/ 376372 h 1176472"/>
              <a:gd name="connsiteX31" fmla="*/ 500062 w 1433512"/>
              <a:gd name="connsiteY31" fmla="*/ 385897 h 1176472"/>
              <a:gd name="connsiteX32" fmla="*/ 514350 w 1433512"/>
              <a:gd name="connsiteY32" fmla="*/ 395422 h 1176472"/>
              <a:gd name="connsiteX33" fmla="*/ 528637 w 1433512"/>
              <a:gd name="connsiteY33" fmla="*/ 400184 h 1176472"/>
              <a:gd name="connsiteX34" fmla="*/ 542925 w 1433512"/>
              <a:gd name="connsiteY34" fmla="*/ 409709 h 1176472"/>
              <a:gd name="connsiteX35" fmla="*/ 571500 w 1433512"/>
              <a:gd name="connsiteY35" fmla="*/ 419234 h 1176472"/>
              <a:gd name="connsiteX36" fmla="*/ 600075 w 1433512"/>
              <a:gd name="connsiteY36" fmla="*/ 428759 h 1176472"/>
              <a:gd name="connsiteX37" fmla="*/ 614362 w 1433512"/>
              <a:gd name="connsiteY37" fmla="*/ 433522 h 1176472"/>
              <a:gd name="connsiteX38" fmla="*/ 628650 w 1433512"/>
              <a:gd name="connsiteY38" fmla="*/ 438284 h 1176472"/>
              <a:gd name="connsiteX39" fmla="*/ 652462 w 1433512"/>
              <a:gd name="connsiteY39" fmla="*/ 414472 h 1176472"/>
              <a:gd name="connsiteX40" fmla="*/ 666750 w 1433512"/>
              <a:gd name="connsiteY40" fmla="*/ 381134 h 1176472"/>
              <a:gd name="connsiteX41" fmla="*/ 700087 w 1433512"/>
              <a:gd name="connsiteY41" fmla="*/ 371609 h 1176472"/>
              <a:gd name="connsiteX42" fmla="*/ 709612 w 1433512"/>
              <a:gd name="connsiteY42" fmla="*/ 357322 h 1176472"/>
              <a:gd name="connsiteX43" fmla="*/ 723900 w 1433512"/>
              <a:gd name="connsiteY43" fmla="*/ 347797 h 1176472"/>
              <a:gd name="connsiteX44" fmla="*/ 733425 w 1433512"/>
              <a:gd name="connsiteY44" fmla="*/ 319222 h 1176472"/>
              <a:gd name="connsiteX45" fmla="*/ 790575 w 1433512"/>
              <a:gd name="connsiteY45" fmla="*/ 304934 h 1176472"/>
              <a:gd name="connsiteX46" fmla="*/ 833437 w 1433512"/>
              <a:gd name="connsiteY46" fmla="*/ 309697 h 1176472"/>
              <a:gd name="connsiteX47" fmla="*/ 857250 w 1433512"/>
              <a:gd name="connsiteY47" fmla="*/ 333509 h 1176472"/>
              <a:gd name="connsiteX48" fmla="*/ 885825 w 1433512"/>
              <a:gd name="connsiteY48" fmla="*/ 352559 h 1176472"/>
              <a:gd name="connsiteX49" fmla="*/ 900112 w 1433512"/>
              <a:gd name="connsiteY49" fmla="*/ 366847 h 1176472"/>
              <a:gd name="connsiteX50" fmla="*/ 942975 w 1433512"/>
              <a:gd name="connsiteY50" fmla="*/ 381134 h 1176472"/>
              <a:gd name="connsiteX51" fmla="*/ 957262 w 1433512"/>
              <a:gd name="connsiteY51" fmla="*/ 390659 h 1176472"/>
              <a:gd name="connsiteX52" fmla="*/ 966787 w 1433512"/>
              <a:gd name="connsiteY52" fmla="*/ 404947 h 1176472"/>
              <a:gd name="connsiteX53" fmla="*/ 995362 w 1433512"/>
              <a:gd name="connsiteY53" fmla="*/ 409709 h 1176472"/>
              <a:gd name="connsiteX54" fmla="*/ 1023937 w 1433512"/>
              <a:gd name="connsiteY54" fmla="*/ 419234 h 1176472"/>
              <a:gd name="connsiteX55" fmla="*/ 1042987 w 1433512"/>
              <a:gd name="connsiteY55" fmla="*/ 443047 h 1176472"/>
              <a:gd name="connsiteX56" fmla="*/ 1052512 w 1433512"/>
              <a:gd name="connsiteY56" fmla="*/ 457334 h 1176472"/>
              <a:gd name="connsiteX57" fmla="*/ 1066800 w 1433512"/>
              <a:gd name="connsiteY57" fmla="*/ 462097 h 1176472"/>
              <a:gd name="connsiteX58" fmla="*/ 1081087 w 1433512"/>
              <a:gd name="connsiteY58" fmla="*/ 471622 h 1176472"/>
              <a:gd name="connsiteX59" fmla="*/ 1176337 w 1433512"/>
              <a:gd name="connsiteY59" fmla="*/ 457334 h 1176472"/>
              <a:gd name="connsiteX60" fmla="*/ 1190625 w 1433512"/>
              <a:gd name="connsiteY60" fmla="*/ 447809 h 1176472"/>
              <a:gd name="connsiteX61" fmla="*/ 1200150 w 1433512"/>
              <a:gd name="connsiteY61" fmla="*/ 433522 h 1176472"/>
              <a:gd name="connsiteX62" fmla="*/ 1228725 w 1433512"/>
              <a:gd name="connsiteY62" fmla="*/ 423997 h 1176472"/>
              <a:gd name="connsiteX63" fmla="*/ 1238250 w 1433512"/>
              <a:gd name="connsiteY63" fmla="*/ 409709 h 1176472"/>
              <a:gd name="connsiteX64" fmla="*/ 1252537 w 1433512"/>
              <a:gd name="connsiteY64" fmla="*/ 404947 h 1176472"/>
              <a:gd name="connsiteX65" fmla="*/ 1338262 w 1433512"/>
              <a:gd name="connsiteY65" fmla="*/ 395422 h 1176472"/>
              <a:gd name="connsiteX66" fmla="*/ 1371600 w 1433512"/>
              <a:gd name="connsiteY66" fmla="*/ 385897 h 1176472"/>
              <a:gd name="connsiteX67" fmla="*/ 1419225 w 1433512"/>
              <a:gd name="connsiteY67" fmla="*/ 390659 h 1176472"/>
              <a:gd name="connsiteX68" fmla="*/ 1414462 w 1433512"/>
              <a:gd name="connsiteY68" fmla="*/ 414472 h 1176472"/>
              <a:gd name="connsiteX69" fmla="*/ 1400175 w 1433512"/>
              <a:gd name="connsiteY69" fmla="*/ 404947 h 1176472"/>
              <a:gd name="connsiteX70" fmla="*/ 1433512 w 1433512"/>
              <a:gd name="connsiteY70" fmla="*/ 428759 h 1176472"/>
              <a:gd name="connsiteX71" fmla="*/ 1419225 w 1433512"/>
              <a:gd name="connsiteY71" fmla="*/ 514484 h 1176472"/>
              <a:gd name="connsiteX72" fmla="*/ 1428750 w 1433512"/>
              <a:gd name="connsiteY72" fmla="*/ 543059 h 1176472"/>
              <a:gd name="connsiteX73" fmla="*/ 1419225 w 1433512"/>
              <a:gd name="connsiteY73" fmla="*/ 595447 h 1176472"/>
              <a:gd name="connsiteX74" fmla="*/ 1409700 w 1433512"/>
              <a:gd name="connsiteY74" fmla="*/ 609734 h 1176472"/>
              <a:gd name="connsiteX75" fmla="*/ 1404937 w 1433512"/>
              <a:gd name="connsiteY75" fmla="*/ 662122 h 1176472"/>
              <a:gd name="connsiteX76" fmla="*/ 1390650 w 1433512"/>
              <a:gd name="connsiteY76" fmla="*/ 781184 h 1176472"/>
              <a:gd name="connsiteX77" fmla="*/ 1376362 w 1433512"/>
              <a:gd name="connsiteY77" fmla="*/ 790709 h 1176472"/>
              <a:gd name="connsiteX78" fmla="*/ 1371600 w 1433512"/>
              <a:gd name="connsiteY78" fmla="*/ 819284 h 1176472"/>
              <a:gd name="connsiteX79" fmla="*/ 1366837 w 1433512"/>
              <a:gd name="connsiteY79" fmla="*/ 876434 h 1176472"/>
              <a:gd name="connsiteX80" fmla="*/ 1352550 w 1433512"/>
              <a:gd name="connsiteY80" fmla="*/ 890722 h 1176472"/>
              <a:gd name="connsiteX81" fmla="*/ 1338262 w 1433512"/>
              <a:gd name="connsiteY81" fmla="*/ 919297 h 1176472"/>
              <a:gd name="connsiteX82" fmla="*/ 1328737 w 1433512"/>
              <a:gd name="connsiteY82" fmla="*/ 981209 h 1176472"/>
              <a:gd name="connsiteX83" fmla="*/ 1323975 w 1433512"/>
              <a:gd name="connsiteY83" fmla="*/ 1009784 h 1176472"/>
              <a:gd name="connsiteX84" fmla="*/ 1319212 w 1433512"/>
              <a:gd name="connsiteY84" fmla="*/ 1024072 h 1176472"/>
              <a:gd name="connsiteX85" fmla="*/ 1300162 w 1433512"/>
              <a:gd name="connsiteY85" fmla="*/ 1052647 h 1176472"/>
              <a:gd name="connsiteX86" fmla="*/ 1281112 w 1433512"/>
              <a:gd name="connsiteY86" fmla="*/ 1095509 h 1176472"/>
              <a:gd name="connsiteX87" fmla="*/ 1271587 w 1433512"/>
              <a:gd name="connsiteY87" fmla="*/ 1143134 h 1176472"/>
              <a:gd name="connsiteX88" fmla="*/ 1266825 w 1433512"/>
              <a:gd name="connsiteY88" fmla="*/ 1166947 h 1176472"/>
              <a:gd name="connsiteX89" fmla="*/ 1257300 w 1433512"/>
              <a:gd name="connsiteY89" fmla="*/ 1176472 h 1176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433512" h="1176472">
                <a:moveTo>
                  <a:pt x="0" y="143009"/>
                </a:moveTo>
                <a:cubicBezTo>
                  <a:pt x="1587" y="131897"/>
                  <a:pt x="3645" y="120841"/>
                  <a:pt x="4762" y="109672"/>
                </a:cubicBezTo>
                <a:cubicBezTo>
                  <a:pt x="6822" y="89076"/>
                  <a:pt x="5710" y="68103"/>
                  <a:pt x="9525" y="47759"/>
                </a:cubicBezTo>
                <a:cubicBezTo>
                  <a:pt x="10580" y="42133"/>
                  <a:pt x="14196" y="36505"/>
                  <a:pt x="19050" y="33472"/>
                </a:cubicBezTo>
                <a:cubicBezTo>
                  <a:pt x="27564" y="28151"/>
                  <a:pt x="47625" y="23947"/>
                  <a:pt x="47625" y="23947"/>
                </a:cubicBezTo>
                <a:cubicBezTo>
                  <a:pt x="51228" y="13136"/>
                  <a:pt x="51595" y="2288"/>
                  <a:pt x="66675" y="134"/>
                </a:cubicBezTo>
                <a:cubicBezTo>
                  <a:pt x="73155" y="-792"/>
                  <a:pt x="79375" y="3309"/>
                  <a:pt x="85725" y="4897"/>
                </a:cubicBezTo>
                <a:cubicBezTo>
                  <a:pt x="88900" y="9659"/>
                  <a:pt x="90781" y="15608"/>
                  <a:pt x="95250" y="19184"/>
                </a:cubicBezTo>
                <a:cubicBezTo>
                  <a:pt x="99170" y="22320"/>
                  <a:pt x="104710" y="22568"/>
                  <a:pt x="109537" y="23947"/>
                </a:cubicBezTo>
                <a:cubicBezTo>
                  <a:pt x="125219" y="28428"/>
                  <a:pt x="136046" y="30201"/>
                  <a:pt x="152400" y="33472"/>
                </a:cubicBezTo>
                <a:cubicBezTo>
                  <a:pt x="155575" y="38234"/>
                  <a:pt x="157617" y="43990"/>
                  <a:pt x="161925" y="47759"/>
                </a:cubicBezTo>
                <a:cubicBezTo>
                  <a:pt x="182079" y="65394"/>
                  <a:pt x="185164" y="65030"/>
                  <a:pt x="204787" y="71572"/>
                </a:cubicBezTo>
                <a:lnTo>
                  <a:pt x="214312" y="100147"/>
                </a:lnTo>
                <a:cubicBezTo>
                  <a:pt x="215900" y="104909"/>
                  <a:pt x="215525" y="110884"/>
                  <a:pt x="219075" y="114434"/>
                </a:cubicBezTo>
                <a:lnTo>
                  <a:pt x="233362" y="128722"/>
                </a:lnTo>
                <a:cubicBezTo>
                  <a:pt x="231775" y="138247"/>
                  <a:pt x="230494" y="147828"/>
                  <a:pt x="228600" y="157297"/>
                </a:cubicBezTo>
                <a:cubicBezTo>
                  <a:pt x="227316" y="163715"/>
                  <a:pt x="223837" y="169802"/>
                  <a:pt x="223837" y="176347"/>
                </a:cubicBezTo>
                <a:cubicBezTo>
                  <a:pt x="223837" y="184442"/>
                  <a:pt x="226470" y="192350"/>
                  <a:pt x="228600" y="200159"/>
                </a:cubicBezTo>
                <a:cubicBezTo>
                  <a:pt x="231242" y="209845"/>
                  <a:pt x="238125" y="228734"/>
                  <a:pt x="238125" y="228734"/>
                </a:cubicBezTo>
                <a:cubicBezTo>
                  <a:pt x="236537" y="241434"/>
                  <a:pt x="235652" y="254242"/>
                  <a:pt x="233362" y="266834"/>
                </a:cubicBezTo>
                <a:cubicBezTo>
                  <a:pt x="232464" y="271773"/>
                  <a:pt x="228600" y="276102"/>
                  <a:pt x="228600" y="281122"/>
                </a:cubicBezTo>
                <a:cubicBezTo>
                  <a:pt x="228600" y="322860"/>
                  <a:pt x="229310" y="321355"/>
                  <a:pt x="238125" y="347797"/>
                </a:cubicBezTo>
                <a:cubicBezTo>
                  <a:pt x="239712" y="360497"/>
                  <a:pt x="241077" y="373227"/>
                  <a:pt x="242887" y="385897"/>
                </a:cubicBezTo>
                <a:cubicBezTo>
                  <a:pt x="244253" y="395456"/>
                  <a:pt x="243332" y="405835"/>
                  <a:pt x="247650" y="414472"/>
                </a:cubicBezTo>
                <a:cubicBezTo>
                  <a:pt x="250210" y="419591"/>
                  <a:pt x="257175" y="420822"/>
                  <a:pt x="261937" y="423997"/>
                </a:cubicBezTo>
                <a:cubicBezTo>
                  <a:pt x="273777" y="422813"/>
                  <a:pt x="326806" y="418186"/>
                  <a:pt x="342900" y="414472"/>
                </a:cubicBezTo>
                <a:cubicBezTo>
                  <a:pt x="352683" y="412214"/>
                  <a:pt x="361950" y="408122"/>
                  <a:pt x="371475" y="404947"/>
                </a:cubicBezTo>
                <a:cubicBezTo>
                  <a:pt x="376237" y="403359"/>
                  <a:pt x="381585" y="402969"/>
                  <a:pt x="385762" y="400184"/>
                </a:cubicBezTo>
                <a:cubicBezTo>
                  <a:pt x="404227" y="387875"/>
                  <a:pt x="394620" y="392469"/>
                  <a:pt x="414337" y="385897"/>
                </a:cubicBezTo>
                <a:cubicBezTo>
                  <a:pt x="419100" y="382722"/>
                  <a:pt x="423266" y="378382"/>
                  <a:pt x="428625" y="376372"/>
                </a:cubicBezTo>
                <a:cubicBezTo>
                  <a:pt x="451155" y="367923"/>
                  <a:pt x="457278" y="372416"/>
                  <a:pt x="481012" y="376372"/>
                </a:cubicBezTo>
                <a:cubicBezTo>
                  <a:pt x="487362" y="379547"/>
                  <a:pt x="493898" y="382375"/>
                  <a:pt x="500062" y="385897"/>
                </a:cubicBezTo>
                <a:cubicBezTo>
                  <a:pt x="505032" y="388737"/>
                  <a:pt x="509230" y="392862"/>
                  <a:pt x="514350" y="395422"/>
                </a:cubicBezTo>
                <a:cubicBezTo>
                  <a:pt x="518840" y="397667"/>
                  <a:pt x="523875" y="398597"/>
                  <a:pt x="528637" y="400184"/>
                </a:cubicBezTo>
                <a:cubicBezTo>
                  <a:pt x="533400" y="403359"/>
                  <a:pt x="537694" y="407384"/>
                  <a:pt x="542925" y="409709"/>
                </a:cubicBezTo>
                <a:cubicBezTo>
                  <a:pt x="552100" y="413787"/>
                  <a:pt x="561975" y="416059"/>
                  <a:pt x="571500" y="419234"/>
                </a:cubicBezTo>
                <a:lnTo>
                  <a:pt x="600075" y="428759"/>
                </a:lnTo>
                <a:lnTo>
                  <a:pt x="614362" y="433522"/>
                </a:lnTo>
                <a:lnTo>
                  <a:pt x="628650" y="438284"/>
                </a:lnTo>
                <a:cubicBezTo>
                  <a:pt x="641349" y="429818"/>
                  <a:pt x="646112" y="429288"/>
                  <a:pt x="652462" y="414472"/>
                </a:cubicBezTo>
                <a:cubicBezTo>
                  <a:pt x="658430" y="400547"/>
                  <a:pt x="653754" y="391531"/>
                  <a:pt x="666750" y="381134"/>
                </a:cubicBezTo>
                <a:cubicBezTo>
                  <a:pt x="669854" y="378651"/>
                  <a:pt x="698846" y="371919"/>
                  <a:pt x="700087" y="371609"/>
                </a:cubicBezTo>
                <a:cubicBezTo>
                  <a:pt x="703262" y="366847"/>
                  <a:pt x="705565" y="361369"/>
                  <a:pt x="709612" y="357322"/>
                </a:cubicBezTo>
                <a:cubicBezTo>
                  <a:pt x="713660" y="353275"/>
                  <a:pt x="720866" y="352651"/>
                  <a:pt x="723900" y="347797"/>
                </a:cubicBezTo>
                <a:cubicBezTo>
                  <a:pt x="729221" y="339283"/>
                  <a:pt x="723900" y="322397"/>
                  <a:pt x="733425" y="319222"/>
                </a:cubicBezTo>
                <a:cubicBezTo>
                  <a:pt x="771161" y="306643"/>
                  <a:pt x="752096" y="311348"/>
                  <a:pt x="790575" y="304934"/>
                </a:cubicBezTo>
                <a:cubicBezTo>
                  <a:pt x="804862" y="306522"/>
                  <a:pt x="819491" y="306210"/>
                  <a:pt x="833437" y="309697"/>
                </a:cubicBezTo>
                <a:cubicBezTo>
                  <a:pt x="852488" y="314460"/>
                  <a:pt x="844549" y="322396"/>
                  <a:pt x="857250" y="333509"/>
                </a:cubicBezTo>
                <a:cubicBezTo>
                  <a:pt x="865865" y="341047"/>
                  <a:pt x="877731" y="344464"/>
                  <a:pt x="885825" y="352559"/>
                </a:cubicBezTo>
                <a:cubicBezTo>
                  <a:pt x="890587" y="357322"/>
                  <a:pt x="894088" y="363835"/>
                  <a:pt x="900112" y="366847"/>
                </a:cubicBezTo>
                <a:cubicBezTo>
                  <a:pt x="913582" y="373582"/>
                  <a:pt x="928687" y="376372"/>
                  <a:pt x="942975" y="381134"/>
                </a:cubicBezTo>
                <a:cubicBezTo>
                  <a:pt x="947737" y="384309"/>
                  <a:pt x="953215" y="386612"/>
                  <a:pt x="957262" y="390659"/>
                </a:cubicBezTo>
                <a:cubicBezTo>
                  <a:pt x="961309" y="394707"/>
                  <a:pt x="961667" y="402387"/>
                  <a:pt x="966787" y="404947"/>
                </a:cubicBezTo>
                <a:cubicBezTo>
                  <a:pt x="975424" y="409265"/>
                  <a:pt x="985837" y="408122"/>
                  <a:pt x="995362" y="409709"/>
                </a:cubicBezTo>
                <a:cubicBezTo>
                  <a:pt x="1004887" y="412884"/>
                  <a:pt x="1020762" y="409709"/>
                  <a:pt x="1023937" y="419234"/>
                </a:cubicBezTo>
                <a:cubicBezTo>
                  <a:pt x="1030510" y="438952"/>
                  <a:pt x="1024523" y="430737"/>
                  <a:pt x="1042987" y="443047"/>
                </a:cubicBezTo>
                <a:cubicBezTo>
                  <a:pt x="1046162" y="447809"/>
                  <a:pt x="1048043" y="453758"/>
                  <a:pt x="1052512" y="457334"/>
                </a:cubicBezTo>
                <a:cubicBezTo>
                  <a:pt x="1056432" y="460470"/>
                  <a:pt x="1062310" y="459852"/>
                  <a:pt x="1066800" y="462097"/>
                </a:cubicBezTo>
                <a:cubicBezTo>
                  <a:pt x="1071919" y="464657"/>
                  <a:pt x="1076325" y="468447"/>
                  <a:pt x="1081087" y="471622"/>
                </a:cubicBezTo>
                <a:cubicBezTo>
                  <a:pt x="1095996" y="470557"/>
                  <a:pt x="1154463" y="471916"/>
                  <a:pt x="1176337" y="457334"/>
                </a:cubicBezTo>
                <a:lnTo>
                  <a:pt x="1190625" y="447809"/>
                </a:lnTo>
                <a:cubicBezTo>
                  <a:pt x="1193800" y="443047"/>
                  <a:pt x="1195296" y="436555"/>
                  <a:pt x="1200150" y="433522"/>
                </a:cubicBezTo>
                <a:cubicBezTo>
                  <a:pt x="1208664" y="428201"/>
                  <a:pt x="1228725" y="423997"/>
                  <a:pt x="1228725" y="423997"/>
                </a:cubicBezTo>
                <a:cubicBezTo>
                  <a:pt x="1231900" y="419234"/>
                  <a:pt x="1233780" y="413285"/>
                  <a:pt x="1238250" y="409709"/>
                </a:cubicBezTo>
                <a:cubicBezTo>
                  <a:pt x="1242170" y="406573"/>
                  <a:pt x="1247598" y="405845"/>
                  <a:pt x="1252537" y="404947"/>
                </a:cubicBezTo>
                <a:cubicBezTo>
                  <a:pt x="1269029" y="401948"/>
                  <a:pt x="1324570" y="396791"/>
                  <a:pt x="1338262" y="395422"/>
                </a:cubicBezTo>
                <a:cubicBezTo>
                  <a:pt x="1345002" y="393175"/>
                  <a:pt x="1365617" y="385897"/>
                  <a:pt x="1371600" y="385897"/>
                </a:cubicBezTo>
                <a:cubicBezTo>
                  <a:pt x="1387554" y="385897"/>
                  <a:pt x="1403350" y="389072"/>
                  <a:pt x="1419225" y="390659"/>
                </a:cubicBezTo>
                <a:cubicBezTo>
                  <a:pt x="1417637" y="398597"/>
                  <a:pt x="1420938" y="409615"/>
                  <a:pt x="1414462" y="414472"/>
                </a:cubicBezTo>
                <a:cubicBezTo>
                  <a:pt x="1409883" y="417906"/>
                  <a:pt x="1396127" y="400900"/>
                  <a:pt x="1400175" y="404947"/>
                </a:cubicBezTo>
                <a:cubicBezTo>
                  <a:pt x="1406083" y="410854"/>
                  <a:pt x="1425399" y="423350"/>
                  <a:pt x="1433512" y="428759"/>
                </a:cubicBezTo>
                <a:cubicBezTo>
                  <a:pt x="1406595" y="469134"/>
                  <a:pt x="1408941" y="452781"/>
                  <a:pt x="1419225" y="514484"/>
                </a:cubicBezTo>
                <a:cubicBezTo>
                  <a:pt x="1420876" y="524388"/>
                  <a:pt x="1428750" y="543059"/>
                  <a:pt x="1428750" y="543059"/>
                </a:cubicBezTo>
                <a:cubicBezTo>
                  <a:pt x="1427109" y="556185"/>
                  <a:pt x="1426565" y="580767"/>
                  <a:pt x="1419225" y="595447"/>
                </a:cubicBezTo>
                <a:cubicBezTo>
                  <a:pt x="1416665" y="600566"/>
                  <a:pt x="1412875" y="604972"/>
                  <a:pt x="1409700" y="609734"/>
                </a:cubicBezTo>
                <a:cubicBezTo>
                  <a:pt x="1408112" y="627197"/>
                  <a:pt x="1405998" y="644619"/>
                  <a:pt x="1404937" y="662122"/>
                </a:cubicBezTo>
                <a:cubicBezTo>
                  <a:pt x="1403830" y="680383"/>
                  <a:pt x="1418927" y="752908"/>
                  <a:pt x="1390650" y="781184"/>
                </a:cubicBezTo>
                <a:cubicBezTo>
                  <a:pt x="1386602" y="785231"/>
                  <a:pt x="1381125" y="787534"/>
                  <a:pt x="1376362" y="790709"/>
                </a:cubicBezTo>
                <a:cubicBezTo>
                  <a:pt x="1374775" y="800234"/>
                  <a:pt x="1372666" y="809687"/>
                  <a:pt x="1371600" y="819284"/>
                </a:cubicBezTo>
                <a:cubicBezTo>
                  <a:pt x="1369489" y="838283"/>
                  <a:pt x="1371762" y="857963"/>
                  <a:pt x="1366837" y="876434"/>
                </a:cubicBezTo>
                <a:cubicBezTo>
                  <a:pt x="1365102" y="882942"/>
                  <a:pt x="1356862" y="885548"/>
                  <a:pt x="1352550" y="890722"/>
                </a:cubicBezTo>
                <a:cubicBezTo>
                  <a:pt x="1342292" y="903032"/>
                  <a:pt x="1343036" y="904977"/>
                  <a:pt x="1338262" y="919297"/>
                </a:cubicBezTo>
                <a:cubicBezTo>
                  <a:pt x="1328247" y="1009443"/>
                  <a:pt x="1339050" y="929645"/>
                  <a:pt x="1328737" y="981209"/>
                </a:cubicBezTo>
                <a:cubicBezTo>
                  <a:pt x="1326843" y="990678"/>
                  <a:pt x="1326070" y="1000358"/>
                  <a:pt x="1323975" y="1009784"/>
                </a:cubicBezTo>
                <a:cubicBezTo>
                  <a:pt x="1322886" y="1014685"/>
                  <a:pt x="1321650" y="1019683"/>
                  <a:pt x="1319212" y="1024072"/>
                </a:cubicBezTo>
                <a:cubicBezTo>
                  <a:pt x="1313653" y="1034079"/>
                  <a:pt x="1300162" y="1052647"/>
                  <a:pt x="1300162" y="1052647"/>
                </a:cubicBezTo>
                <a:cubicBezTo>
                  <a:pt x="1288827" y="1086652"/>
                  <a:pt x="1296206" y="1072868"/>
                  <a:pt x="1281112" y="1095509"/>
                </a:cubicBezTo>
                <a:cubicBezTo>
                  <a:pt x="1271985" y="1122893"/>
                  <a:pt x="1278883" y="1099357"/>
                  <a:pt x="1271587" y="1143134"/>
                </a:cubicBezTo>
                <a:cubicBezTo>
                  <a:pt x="1270256" y="1151119"/>
                  <a:pt x="1270014" y="1159507"/>
                  <a:pt x="1266825" y="1166947"/>
                </a:cubicBezTo>
                <a:cubicBezTo>
                  <a:pt x="1265056" y="1171074"/>
                  <a:pt x="1260475" y="1173297"/>
                  <a:pt x="1257300" y="1176472"/>
                </a:cubicBezTo>
              </a:path>
            </a:pathLst>
          </a:cu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8D65E234-65E5-49C9-85DF-CFC57F097E39}"/>
              </a:ext>
            </a:extLst>
          </p:cNvPr>
          <p:cNvSpPr/>
          <p:nvPr/>
        </p:nvSpPr>
        <p:spPr>
          <a:xfrm>
            <a:off x="5620980" y="4715869"/>
            <a:ext cx="309562" cy="361950"/>
          </a:xfrm>
          <a:custGeom>
            <a:avLst/>
            <a:gdLst>
              <a:gd name="connsiteX0" fmla="*/ 309562 w 309562"/>
              <a:gd name="connsiteY0" fmla="*/ 0 h 361950"/>
              <a:gd name="connsiteX1" fmla="*/ 304800 w 309562"/>
              <a:gd name="connsiteY1" fmla="*/ 38100 h 361950"/>
              <a:gd name="connsiteX2" fmla="*/ 280987 w 309562"/>
              <a:gd name="connsiteY2" fmla="*/ 42863 h 361950"/>
              <a:gd name="connsiteX3" fmla="*/ 276225 w 309562"/>
              <a:gd name="connsiteY3" fmla="*/ 57150 h 361950"/>
              <a:gd name="connsiteX4" fmla="*/ 257175 w 309562"/>
              <a:gd name="connsiteY4" fmla="*/ 61913 h 361950"/>
              <a:gd name="connsiteX5" fmla="*/ 200025 w 309562"/>
              <a:gd name="connsiteY5" fmla="*/ 66675 h 361950"/>
              <a:gd name="connsiteX6" fmla="*/ 147637 w 309562"/>
              <a:gd name="connsiteY6" fmla="*/ 76200 h 361950"/>
              <a:gd name="connsiteX7" fmla="*/ 57150 w 309562"/>
              <a:gd name="connsiteY7" fmla="*/ 66675 h 361950"/>
              <a:gd name="connsiteX8" fmla="*/ 23812 w 309562"/>
              <a:gd name="connsiteY8" fmla="*/ 71438 h 361950"/>
              <a:gd name="connsiteX9" fmla="*/ 9525 w 309562"/>
              <a:gd name="connsiteY9" fmla="*/ 76200 h 361950"/>
              <a:gd name="connsiteX10" fmla="*/ 0 w 309562"/>
              <a:gd name="connsiteY10" fmla="*/ 104775 h 361950"/>
              <a:gd name="connsiteX11" fmla="*/ 9525 w 309562"/>
              <a:gd name="connsiteY11" fmla="*/ 166688 h 361950"/>
              <a:gd name="connsiteX12" fmla="*/ 19050 w 309562"/>
              <a:gd name="connsiteY12" fmla="*/ 180975 h 361950"/>
              <a:gd name="connsiteX13" fmla="*/ 28575 w 309562"/>
              <a:gd name="connsiteY13" fmla="*/ 209550 h 361950"/>
              <a:gd name="connsiteX14" fmla="*/ 33337 w 309562"/>
              <a:gd name="connsiteY14" fmla="*/ 223838 h 361950"/>
              <a:gd name="connsiteX15" fmla="*/ 38100 w 309562"/>
              <a:gd name="connsiteY15" fmla="*/ 238125 h 361950"/>
              <a:gd name="connsiteX16" fmla="*/ 42862 w 309562"/>
              <a:gd name="connsiteY16" fmla="*/ 257175 h 361950"/>
              <a:gd name="connsiteX17" fmla="*/ 52387 w 309562"/>
              <a:gd name="connsiteY17" fmla="*/ 295275 h 361950"/>
              <a:gd name="connsiteX18" fmla="*/ 61912 w 309562"/>
              <a:gd name="connsiteY18" fmla="*/ 309563 h 361950"/>
              <a:gd name="connsiteX19" fmla="*/ 76200 w 309562"/>
              <a:gd name="connsiteY19" fmla="*/ 357188 h 361950"/>
              <a:gd name="connsiteX20" fmla="*/ 76200 w 309562"/>
              <a:gd name="connsiteY20" fmla="*/ 36195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09562" h="361950">
                <a:moveTo>
                  <a:pt x="309562" y="0"/>
                </a:moveTo>
                <a:cubicBezTo>
                  <a:pt x="307975" y="12700"/>
                  <a:pt x="311899" y="27451"/>
                  <a:pt x="304800" y="38100"/>
                </a:cubicBezTo>
                <a:cubicBezTo>
                  <a:pt x="300310" y="44835"/>
                  <a:pt x="287722" y="38373"/>
                  <a:pt x="280987" y="42863"/>
                </a:cubicBezTo>
                <a:cubicBezTo>
                  <a:pt x="276810" y="45648"/>
                  <a:pt x="280145" y="54014"/>
                  <a:pt x="276225" y="57150"/>
                </a:cubicBezTo>
                <a:cubicBezTo>
                  <a:pt x="271114" y="61239"/>
                  <a:pt x="263670" y="61101"/>
                  <a:pt x="257175" y="61913"/>
                </a:cubicBezTo>
                <a:cubicBezTo>
                  <a:pt x="238207" y="64284"/>
                  <a:pt x="219075" y="65088"/>
                  <a:pt x="200025" y="66675"/>
                </a:cubicBezTo>
                <a:cubicBezTo>
                  <a:pt x="179931" y="73373"/>
                  <a:pt x="174566" y="76200"/>
                  <a:pt x="147637" y="76200"/>
                </a:cubicBezTo>
                <a:cubicBezTo>
                  <a:pt x="141432" y="76200"/>
                  <a:pt x="65659" y="67621"/>
                  <a:pt x="57150" y="66675"/>
                </a:cubicBezTo>
                <a:cubicBezTo>
                  <a:pt x="46037" y="68263"/>
                  <a:pt x="34820" y="69236"/>
                  <a:pt x="23812" y="71438"/>
                </a:cubicBezTo>
                <a:cubicBezTo>
                  <a:pt x="18890" y="72422"/>
                  <a:pt x="12443" y="72115"/>
                  <a:pt x="9525" y="76200"/>
                </a:cubicBezTo>
                <a:cubicBezTo>
                  <a:pt x="3689" y="84370"/>
                  <a:pt x="0" y="104775"/>
                  <a:pt x="0" y="104775"/>
                </a:cubicBezTo>
                <a:cubicBezTo>
                  <a:pt x="1366" y="118439"/>
                  <a:pt x="942" y="149523"/>
                  <a:pt x="9525" y="166688"/>
                </a:cubicBezTo>
                <a:cubicBezTo>
                  <a:pt x="12085" y="171807"/>
                  <a:pt x="15875" y="176213"/>
                  <a:pt x="19050" y="180975"/>
                </a:cubicBezTo>
                <a:lnTo>
                  <a:pt x="28575" y="209550"/>
                </a:lnTo>
                <a:lnTo>
                  <a:pt x="33337" y="223838"/>
                </a:lnTo>
                <a:cubicBezTo>
                  <a:pt x="34924" y="228600"/>
                  <a:pt x="36883" y="233255"/>
                  <a:pt x="38100" y="238125"/>
                </a:cubicBezTo>
                <a:cubicBezTo>
                  <a:pt x="39687" y="244475"/>
                  <a:pt x="41442" y="250785"/>
                  <a:pt x="42862" y="257175"/>
                </a:cubicBezTo>
                <a:cubicBezTo>
                  <a:pt x="45035" y="266952"/>
                  <a:pt x="47282" y="285065"/>
                  <a:pt x="52387" y="295275"/>
                </a:cubicBezTo>
                <a:cubicBezTo>
                  <a:pt x="54947" y="300395"/>
                  <a:pt x="59587" y="304332"/>
                  <a:pt x="61912" y="309563"/>
                </a:cubicBezTo>
                <a:cubicBezTo>
                  <a:pt x="66329" y="319501"/>
                  <a:pt x="73681" y="344596"/>
                  <a:pt x="76200" y="357188"/>
                </a:cubicBezTo>
                <a:cubicBezTo>
                  <a:pt x="76511" y="358745"/>
                  <a:pt x="76200" y="360363"/>
                  <a:pt x="76200" y="361950"/>
                </a:cubicBezTo>
              </a:path>
            </a:pathLst>
          </a:cu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84EA2F3C-27F8-4FC1-BB2B-CAFB8C21E5BD}"/>
              </a:ext>
            </a:extLst>
          </p:cNvPr>
          <p:cNvCxnSpPr>
            <a:cxnSpLocks/>
          </p:cNvCxnSpPr>
          <p:nvPr/>
        </p:nvCxnSpPr>
        <p:spPr>
          <a:xfrm flipH="1">
            <a:off x="4362450" y="3171825"/>
            <a:ext cx="152400" cy="95250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C2D3297A-00C4-4454-A76B-CDE215937FCC}"/>
              </a:ext>
            </a:extLst>
          </p:cNvPr>
          <p:cNvCxnSpPr>
            <a:cxnSpLocks/>
          </p:cNvCxnSpPr>
          <p:nvPr/>
        </p:nvCxnSpPr>
        <p:spPr>
          <a:xfrm>
            <a:off x="3581400" y="3288684"/>
            <a:ext cx="149557" cy="85767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7C071C43-FE9F-4EE5-B878-6CB211988106}"/>
              </a:ext>
            </a:extLst>
          </p:cNvPr>
          <p:cNvCxnSpPr>
            <a:cxnSpLocks/>
          </p:cNvCxnSpPr>
          <p:nvPr/>
        </p:nvCxnSpPr>
        <p:spPr>
          <a:xfrm>
            <a:off x="3488818" y="3517569"/>
            <a:ext cx="0" cy="16869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9D5A18EA-A6CF-44FF-8766-AAF399A41EAB}"/>
              </a:ext>
            </a:extLst>
          </p:cNvPr>
          <p:cNvCxnSpPr>
            <a:cxnSpLocks/>
          </p:cNvCxnSpPr>
          <p:nvPr/>
        </p:nvCxnSpPr>
        <p:spPr>
          <a:xfrm>
            <a:off x="2076450" y="3705225"/>
            <a:ext cx="0" cy="16869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36244961-5F54-4F6A-B7AE-D302B18703CD}"/>
              </a:ext>
            </a:extLst>
          </p:cNvPr>
          <p:cNvCxnSpPr>
            <a:cxnSpLocks/>
          </p:cNvCxnSpPr>
          <p:nvPr/>
        </p:nvCxnSpPr>
        <p:spPr>
          <a:xfrm>
            <a:off x="3829050" y="3095625"/>
            <a:ext cx="54307" cy="152400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ACEEEFFD-3278-4A60-9790-DEA595A56AC4}"/>
              </a:ext>
            </a:extLst>
          </p:cNvPr>
          <p:cNvCxnSpPr>
            <a:cxnSpLocks/>
          </p:cNvCxnSpPr>
          <p:nvPr/>
        </p:nvCxnSpPr>
        <p:spPr>
          <a:xfrm>
            <a:off x="4117324" y="3051561"/>
            <a:ext cx="54307" cy="152400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D5CE6FD8-A938-4EF2-9DB4-E835BDB5DDEB}"/>
              </a:ext>
            </a:extLst>
          </p:cNvPr>
          <p:cNvCxnSpPr>
            <a:cxnSpLocks/>
          </p:cNvCxnSpPr>
          <p:nvPr/>
        </p:nvCxnSpPr>
        <p:spPr>
          <a:xfrm>
            <a:off x="2838450" y="3669969"/>
            <a:ext cx="0" cy="16869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DC16B880-EAD3-442F-9D3C-69D87788A951}"/>
              </a:ext>
            </a:extLst>
          </p:cNvPr>
          <p:cNvCxnSpPr>
            <a:cxnSpLocks/>
          </p:cNvCxnSpPr>
          <p:nvPr/>
        </p:nvCxnSpPr>
        <p:spPr>
          <a:xfrm>
            <a:off x="2510340" y="3695124"/>
            <a:ext cx="0" cy="16869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="" xmlns:a16="http://schemas.microsoft.com/office/drawing/2014/main" id="{E10C659A-2B0D-422E-8AA5-AA43F8BF1C88}"/>
              </a:ext>
            </a:extLst>
          </p:cNvPr>
          <p:cNvSpPr/>
          <p:nvPr/>
        </p:nvSpPr>
        <p:spPr>
          <a:xfrm rot="21266722">
            <a:off x="3411504" y="2928097"/>
            <a:ext cx="1091633" cy="70214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  <a:alpha val="5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="" xmlns:a16="http://schemas.microsoft.com/office/drawing/2014/main" id="{A9F73643-76E7-4AE8-A735-558F7B6A6AF0}"/>
              </a:ext>
            </a:extLst>
          </p:cNvPr>
          <p:cNvSpPr/>
          <p:nvPr/>
        </p:nvSpPr>
        <p:spPr>
          <a:xfrm rot="2220879">
            <a:off x="4125087" y="3461291"/>
            <a:ext cx="2496845" cy="1195048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  <a:alpha val="5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="" xmlns:a16="http://schemas.microsoft.com/office/drawing/2014/main" id="{8567BFB2-4316-414E-90B6-5387F9D2930A}"/>
              </a:ext>
            </a:extLst>
          </p:cNvPr>
          <p:cNvSpPr/>
          <p:nvPr/>
        </p:nvSpPr>
        <p:spPr>
          <a:xfrm rot="21266722">
            <a:off x="2071189" y="3336240"/>
            <a:ext cx="1463163" cy="70214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  <a:alpha val="5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30DA4647-AAAA-4CB5-932D-993B2446FAEF}"/>
              </a:ext>
            </a:extLst>
          </p:cNvPr>
          <p:cNvSpPr/>
          <p:nvPr/>
        </p:nvSpPr>
        <p:spPr>
          <a:xfrm rot="1668463">
            <a:off x="987787" y="3153519"/>
            <a:ext cx="1196388" cy="70214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  <a:alpha val="5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4CA4FE4D-EEB6-4F43-85D3-552AFFAB555A}"/>
              </a:ext>
            </a:extLst>
          </p:cNvPr>
          <p:cNvSpPr txBox="1"/>
          <p:nvPr/>
        </p:nvSpPr>
        <p:spPr>
          <a:xfrm>
            <a:off x="939757" y="5030067"/>
            <a:ext cx="3572260" cy="646331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Factor terminal number back</a:t>
            </a:r>
          </a:p>
          <a:p>
            <a:r>
              <a:rPr lang="en-US" b="1" dirty="0"/>
              <a:t>to the mouth of the Columbia River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="" xmlns:a16="http://schemas.microsoft.com/office/drawing/2014/main" id="{B01C5982-2DEB-413E-9453-289EF8DE03D3}"/>
              </a:ext>
            </a:extLst>
          </p:cNvPr>
          <p:cNvCxnSpPr>
            <a:cxnSpLocks/>
          </p:cNvCxnSpPr>
          <p:nvPr/>
        </p:nvCxnSpPr>
        <p:spPr>
          <a:xfrm flipH="1">
            <a:off x="4231904" y="4539254"/>
            <a:ext cx="932023" cy="707382"/>
          </a:xfrm>
          <a:prstGeom prst="straightConnector1">
            <a:avLst/>
          </a:prstGeom>
          <a:ln w="57150" cap="flat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="" xmlns:a16="http://schemas.microsoft.com/office/drawing/2014/main" id="{A237C4F6-0B3D-4331-A983-8A776B871288}"/>
              </a:ext>
            </a:extLst>
          </p:cNvPr>
          <p:cNvCxnSpPr>
            <a:cxnSpLocks/>
          </p:cNvCxnSpPr>
          <p:nvPr/>
        </p:nvCxnSpPr>
        <p:spPr>
          <a:xfrm flipH="1" flipV="1">
            <a:off x="1058870" y="3362326"/>
            <a:ext cx="414407" cy="1715493"/>
          </a:xfrm>
          <a:prstGeom prst="straightConnector1">
            <a:avLst/>
          </a:prstGeom>
          <a:ln w="57150" cap="flat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5BEB803D-7820-48EC-9365-1B04A73BA8CC}"/>
              </a:ext>
            </a:extLst>
          </p:cNvPr>
          <p:cNvSpPr txBox="1"/>
          <p:nvPr/>
        </p:nvSpPr>
        <p:spPr>
          <a:xfrm>
            <a:off x="4911518" y="4169922"/>
            <a:ext cx="944489" cy="369332"/>
          </a:xfrm>
          <a:prstGeom prst="rect">
            <a:avLst/>
          </a:prstGeom>
          <a:solidFill>
            <a:schemeClr val="bg1">
              <a:alpha val="38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127,000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D1C21730-DA76-457F-AC98-11CD048695D4}"/>
              </a:ext>
            </a:extLst>
          </p:cNvPr>
          <p:cNvSpPr txBox="1"/>
          <p:nvPr/>
        </p:nvSpPr>
        <p:spPr>
          <a:xfrm>
            <a:off x="5163927" y="1577366"/>
            <a:ext cx="2888932" cy="523220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/>
              <a:t>Natural-origin fish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69CC2F07-563F-4A78-9873-AB06F08CCED0}"/>
              </a:ext>
            </a:extLst>
          </p:cNvPr>
          <p:cNvCxnSpPr>
            <a:cxnSpLocks/>
          </p:cNvCxnSpPr>
          <p:nvPr/>
        </p:nvCxnSpPr>
        <p:spPr>
          <a:xfrm flipH="1">
            <a:off x="4362450" y="3171825"/>
            <a:ext cx="152400" cy="95250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="" xmlns:a16="http://schemas.microsoft.com/office/drawing/2014/main" id="{2D8F38CC-6CDB-4E77-B3C9-AB2321E1378E}"/>
              </a:ext>
            </a:extLst>
          </p:cNvPr>
          <p:cNvCxnSpPr>
            <a:cxnSpLocks/>
          </p:cNvCxnSpPr>
          <p:nvPr/>
        </p:nvCxnSpPr>
        <p:spPr>
          <a:xfrm>
            <a:off x="3581400" y="3288684"/>
            <a:ext cx="149557" cy="8576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="" xmlns:a16="http://schemas.microsoft.com/office/drawing/2014/main" id="{D82C5ECA-516E-476E-813D-4CF091ED4482}"/>
              </a:ext>
            </a:extLst>
          </p:cNvPr>
          <p:cNvCxnSpPr>
            <a:cxnSpLocks/>
          </p:cNvCxnSpPr>
          <p:nvPr/>
        </p:nvCxnSpPr>
        <p:spPr>
          <a:xfrm>
            <a:off x="3488818" y="3517569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="" xmlns:a16="http://schemas.microsoft.com/office/drawing/2014/main" id="{B0EFA887-B721-4F6B-A24C-0C59564360EE}"/>
              </a:ext>
            </a:extLst>
          </p:cNvPr>
          <p:cNvCxnSpPr>
            <a:cxnSpLocks/>
          </p:cNvCxnSpPr>
          <p:nvPr/>
        </p:nvCxnSpPr>
        <p:spPr>
          <a:xfrm>
            <a:off x="2076450" y="3705225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="" xmlns:a16="http://schemas.microsoft.com/office/drawing/2014/main" id="{3D9D0DD2-5804-417D-B04B-78DCE4019A73}"/>
              </a:ext>
            </a:extLst>
          </p:cNvPr>
          <p:cNvCxnSpPr>
            <a:cxnSpLocks/>
          </p:cNvCxnSpPr>
          <p:nvPr/>
        </p:nvCxnSpPr>
        <p:spPr>
          <a:xfrm>
            <a:off x="3829050" y="3095625"/>
            <a:ext cx="54307" cy="152400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D5A719B3-560A-493F-B47D-369021BF1944}"/>
              </a:ext>
            </a:extLst>
          </p:cNvPr>
          <p:cNvCxnSpPr>
            <a:cxnSpLocks/>
          </p:cNvCxnSpPr>
          <p:nvPr/>
        </p:nvCxnSpPr>
        <p:spPr>
          <a:xfrm>
            <a:off x="4117324" y="3051561"/>
            <a:ext cx="54307" cy="152400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="" xmlns:a16="http://schemas.microsoft.com/office/drawing/2014/main" id="{B1E66AB7-6F23-4349-80E2-29238F6E2990}"/>
              </a:ext>
            </a:extLst>
          </p:cNvPr>
          <p:cNvCxnSpPr>
            <a:cxnSpLocks/>
          </p:cNvCxnSpPr>
          <p:nvPr/>
        </p:nvCxnSpPr>
        <p:spPr>
          <a:xfrm>
            <a:off x="2838450" y="3669969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27E464D5-0F72-46F0-AF52-A7D49D92C38A}"/>
              </a:ext>
            </a:extLst>
          </p:cNvPr>
          <p:cNvCxnSpPr>
            <a:cxnSpLocks/>
          </p:cNvCxnSpPr>
          <p:nvPr/>
        </p:nvCxnSpPr>
        <p:spPr>
          <a:xfrm>
            <a:off x="2510340" y="3695124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="" xmlns:a16="http://schemas.microsoft.com/office/drawing/2014/main" id="{877497AC-E8C9-43B6-868D-1D267516BE7C}"/>
              </a:ext>
            </a:extLst>
          </p:cNvPr>
          <p:cNvCxnSpPr>
            <a:cxnSpLocks/>
          </p:cNvCxnSpPr>
          <p:nvPr/>
        </p:nvCxnSpPr>
        <p:spPr>
          <a:xfrm flipH="1" flipV="1">
            <a:off x="4578858" y="4270439"/>
            <a:ext cx="166535" cy="6555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4E615DA8-D06D-4A9D-B55F-2CEAB23E9958}"/>
              </a:ext>
            </a:extLst>
          </p:cNvPr>
          <p:cNvCxnSpPr>
            <a:cxnSpLocks/>
          </p:cNvCxnSpPr>
          <p:nvPr/>
        </p:nvCxnSpPr>
        <p:spPr>
          <a:xfrm flipH="1" flipV="1">
            <a:off x="4506441" y="4384462"/>
            <a:ext cx="166535" cy="6555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E817C7AF-128E-47C5-890C-086B6DCCE9A9}"/>
              </a:ext>
            </a:extLst>
          </p:cNvPr>
          <p:cNvCxnSpPr>
            <a:cxnSpLocks/>
          </p:cNvCxnSpPr>
          <p:nvPr/>
        </p:nvCxnSpPr>
        <p:spPr>
          <a:xfrm flipH="1" flipV="1">
            <a:off x="4407261" y="4514767"/>
            <a:ext cx="166535" cy="6555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Slide Number Placeholder 20"/>
          <p:cNvSpPr txBox="1">
            <a:spLocks/>
          </p:cNvSpPr>
          <p:nvPr/>
        </p:nvSpPr>
        <p:spPr>
          <a:xfrm>
            <a:off x="6705600" y="64648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pPr/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27487" y="419100"/>
            <a:ext cx="71817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>
                <a:solidFill>
                  <a:schemeClr val="bg1"/>
                </a:solidFill>
              </a:rPr>
              <a:t>Deciding on a Common Place to Count</a:t>
            </a:r>
            <a:endParaRPr lang="en-US" sz="3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24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17D0D2D-F516-4003-A09D-3D1C6AE05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1219200"/>
            <a:ext cx="7391400" cy="53103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4" name="Freeform: Shape 3">
            <a:extLst>
              <a:ext uri="{FF2B5EF4-FFF2-40B4-BE49-F238E27FC236}">
                <a16:creationId xmlns="" xmlns:a16="http://schemas.microsoft.com/office/drawing/2014/main" id="{9D3E3AF7-FF63-4210-A41D-E09444D124BE}"/>
              </a:ext>
            </a:extLst>
          </p:cNvPr>
          <p:cNvSpPr/>
          <p:nvPr/>
        </p:nvSpPr>
        <p:spPr>
          <a:xfrm>
            <a:off x="1085850" y="3219450"/>
            <a:ext cx="2476500" cy="558800"/>
          </a:xfrm>
          <a:custGeom>
            <a:avLst/>
            <a:gdLst>
              <a:gd name="connsiteX0" fmla="*/ 0 w 2476500"/>
              <a:gd name="connsiteY0" fmla="*/ 0 h 558800"/>
              <a:gd name="connsiteX1" fmla="*/ 31750 w 2476500"/>
              <a:gd name="connsiteY1" fmla="*/ 19050 h 558800"/>
              <a:gd name="connsiteX2" fmla="*/ 50800 w 2476500"/>
              <a:gd name="connsiteY2" fmla="*/ 25400 h 558800"/>
              <a:gd name="connsiteX3" fmla="*/ 63500 w 2476500"/>
              <a:gd name="connsiteY3" fmla="*/ 44450 h 558800"/>
              <a:gd name="connsiteX4" fmla="*/ 101600 w 2476500"/>
              <a:gd name="connsiteY4" fmla="*/ 63500 h 558800"/>
              <a:gd name="connsiteX5" fmla="*/ 139700 w 2476500"/>
              <a:gd name="connsiteY5" fmla="*/ 50800 h 558800"/>
              <a:gd name="connsiteX6" fmla="*/ 165100 w 2476500"/>
              <a:gd name="connsiteY6" fmla="*/ 44450 h 558800"/>
              <a:gd name="connsiteX7" fmla="*/ 203200 w 2476500"/>
              <a:gd name="connsiteY7" fmla="*/ 31750 h 558800"/>
              <a:gd name="connsiteX8" fmla="*/ 292100 w 2476500"/>
              <a:gd name="connsiteY8" fmla="*/ 38100 h 558800"/>
              <a:gd name="connsiteX9" fmla="*/ 279400 w 2476500"/>
              <a:gd name="connsiteY9" fmla="*/ 57150 h 558800"/>
              <a:gd name="connsiteX10" fmla="*/ 304800 w 2476500"/>
              <a:gd name="connsiteY10" fmla="*/ 82550 h 558800"/>
              <a:gd name="connsiteX11" fmla="*/ 311150 w 2476500"/>
              <a:gd name="connsiteY11" fmla="*/ 101600 h 558800"/>
              <a:gd name="connsiteX12" fmla="*/ 330200 w 2476500"/>
              <a:gd name="connsiteY12" fmla="*/ 107950 h 558800"/>
              <a:gd name="connsiteX13" fmla="*/ 387350 w 2476500"/>
              <a:gd name="connsiteY13" fmla="*/ 101600 h 558800"/>
              <a:gd name="connsiteX14" fmla="*/ 450850 w 2476500"/>
              <a:gd name="connsiteY14" fmla="*/ 95250 h 558800"/>
              <a:gd name="connsiteX15" fmla="*/ 469900 w 2476500"/>
              <a:gd name="connsiteY15" fmla="*/ 101600 h 558800"/>
              <a:gd name="connsiteX16" fmla="*/ 476250 w 2476500"/>
              <a:gd name="connsiteY16" fmla="*/ 120650 h 558800"/>
              <a:gd name="connsiteX17" fmla="*/ 514350 w 2476500"/>
              <a:gd name="connsiteY17" fmla="*/ 146050 h 558800"/>
              <a:gd name="connsiteX18" fmla="*/ 546100 w 2476500"/>
              <a:gd name="connsiteY18" fmla="*/ 171450 h 558800"/>
              <a:gd name="connsiteX19" fmla="*/ 571500 w 2476500"/>
              <a:gd name="connsiteY19" fmla="*/ 228600 h 558800"/>
              <a:gd name="connsiteX20" fmla="*/ 584200 w 2476500"/>
              <a:gd name="connsiteY20" fmla="*/ 266700 h 558800"/>
              <a:gd name="connsiteX21" fmla="*/ 590550 w 2476500"/>
              <a:gd name="connsiteY21" fmla="*/ 285750 h 558800"/>
              <a:gd name="connsiteX22" fmla="*/ 596900 w 2476500"/>
              <a:gd name="connsiteY22" fmla="*/ 330200 h 558800"/>
              <a:gd name="connsiteX23" fmla="*/ 603250 w 2476500"/>
              <a:gd name="connsiteY23" fmla="*/ 349250 h 558800"/>
              <a:gd name="connsiteX24" fmla="*/ 609600 w 2476500"/>
              <a:gd name="connsiteY24" fmla="*/ 463550 h 558800"/>
              <a:gd name="connsiteX25" fmla="*/ 615950 w 2476500"/>
              <a:gd name="connsiteY25" fmla="*/ 482600 h 558800"/>
              <a:gd name="connsiteX26" fmla="*/ 654050 w 2476500"/>
              <a:gd name="connsiteY26" fmla="*/ 501650 h 558800"/>
              <a:gd name="connsiteX27" fmla="*/ 673100 w 2476500"/>
              <a:gd name="connsiteY27" fmla="*/ 514350 h 558800"/>
              <a:gd name="connsiteX28" fmla="*/ 692150 w 2476500"/>
              <a:gd name="connsiteY28" fmla="*/ 520700 h 558800"/>
              <a:gd name="connsiteX29" fmla="*/ 711200 w 2476500"/>
              <a:gd name="connsiteY29" fmla="*/ 533400 h 558800"/>
              <a:gd name="connsiteX30" fmla="*/ 793750 w 2476500"/>
              <a:gd name="connsiteY30" fmla="*/ 546100 h 558800"/>
              <a:gd name="connsiteX31" fmla="*/ 838200 w 2476500"/>
              <a:gd name="connsiteY31" fmla="*/ 558800 h 558800"/>
              <a:gd name="connsiteX32" fmla="*/ 882650 w 2476500"/>
              <a:gd name="connsiteY32" fmla="*/ 552450 h 558800"/>
              <a:gd name="connsiteX33" fmla="*/ 933450 w 2476500"/>
              <a:gd name="connsiteY33" fmla="*/ 546100 h 558800"/>
              <a:gd name="connsiteX34" fmla="*/ 952500 w 2476500"/>
              <a:gd name="connsiteY34" fmla="*/ 533400 h 558800"/>
              <a:gd name="connsiteX35" fmla="*/ 965200 w 2476500"/>
              <a:gd name="connsiteY35" fmla="*/ 514350 h 558800"/>
              <a:gd name="connsiteX36" fmla="*/ 1003300 w 2476500"/>
              <a:gd name="connsiteY36" fmla="*/ 501650 h 558800"/>
              <a:gd name="connsiteX37" fmla="*/ 1047750 w 2476500"/>
              <a:gd name="connsiteY37" fmla="*/ 488950 h 558800"/>
              <a:gd name="connsiteX38" fmla="*/ 1066800 w 2476500"/>
              <a:gd name="connsiteY38" fmla="*/ 469900 h 558800"/>
              <a:gd name="connsiteX39" fmla="*/ 1257300 w 2476500"/>
              <a:gd name="connsiteY39" fmla="*/ 469900 h 558800"/>
              <a:gd name="connsiteX40" fmla="*/ 1295400 w 2476500"/>
              <a:gd name="connsiteY40" fmla="*/ 482600 h 558800"/>
              <a:gd name="connsiteX41" fmla="*/ 1314450 w 2476500"/>
              <a:gd name="connsiteY41" fmla="*/ 488950 h 558800"/>
              <a:gd name="connsiteX42" fmla="*/ 1333500 w 2476500"/>
              <a:gd name="connsiteY42" fmla="*/ 501650 h 558800"/>
              <a:gd name="connsiteX43" fmla="*/ 1371600 w 2476500"/>
              <a:gd name="connsiteY43" fmla="*/ 520700 h 558800"/>
              <a:gd name="connsiteX44" fmla="*/ 1377950 w 2476500"/>
              <a:gd name="connsiteY44" fmla="*/ 539750 h 558800"/>
              <a:gd name="connsiteX45" fmla="*/ 1422400 w 2476500"/>
              <a:gd name="connsiteY45" fmla="*/ 539750 h 558800"/>
              <a:gd name="connsiteX46" fmla="*/ 1460500 w 2476500"/>
              <a:gd name="connsiteY46" fmla="*/ 527050 h 558800"/>
              <a:gd name="connsiteX47" fmla="*/ 1562100 w 2476500"/>
              <a:gd name="connsiteY47" fmla="*/ 527050 h 558800"/>
              <a:gd name="connsiteX48" fmla="*/ 1574800 w 2476500"/>
              <a:gd name="connsiteY48" fmla="*/ 508000 h 558800"/>
              <a:gd name="connsiteX49" fmla="*/ 1612900 w 2476500"/>
              <a:gd name="connsiteY49" fmla="*/ 495300 h 558800"/>
              <a:gd name="connsiteX50" fmla="*/ 1631950 w 2476500"/>
              <a:gd name="connsiteY50" fmla="*/ 488950 h 558800"/>
              <a:gd name="connsiteX51" fmla="*/ 1670050 w 2476500"/>
              <a:gd name="connsiteY51" fmla="*/ 463550 h 558800"/>
              <a:gd name="connsiteX52" fmla="*/ 1720850 w 2476500"/>
              <a:gd name="connsiteY52" fmla="*/ 482600 h 558800"/>
              <a:gd name="connsiteX53" fmla="*/ 1797050 w 2476500"/>
              <a:gd name="connsiteY53" fmla="*/ 501650 h 558800"/>
              <a:gd name="connsiteX54" fmla="*/ 1835150 w 2476500"/>
              <a:gd name="connsiteY54" fmla="*/ 488950 h 558800"/>
              <a:gd name="connsiteX55" fmla="*/ 1854200 w 2476500"/>
              <a:gd name="connsiteY55" fmla="*/ 482600 h 558800"/>
              <a:gd name="connsiteX56" fmla="*/ 1873250 w 2476500"/>
              <a:gd name="connsiteY56" fmla="*/ 469900 h 558800"/>
              <a:gd name="connsiteX57" fmla="*/ 1943100 w 2476500"/>
              <a:gd name="connsiteY57" fmla="*/ 450850 h 558800"/>
              <a:gd name="connsiteX58" fmla="*/ 1962150 w 2476500"/>
              <a:gd name="connsiteY58" fmla="*/ 438150 h 558800"/>
              <a:gd name="connsiteX59" fmla="*/ 2000250 w 2476500"/>
              <a:gd name="connsiteY59" fmla="*/ 425450 h 558800"/>
              <a:gd name="connsiteX60" fmla="*/ 2038350 w 2476500"/>
              <a:gd name="connsiteY60" fmla="*/ 412750 h 558800"/>
              <a:gd name="connsiteX61" fmla="*/ 2057400 w 2476500"/>
              <a:gd name="connsiteY61" fmla="*/ 406400 h 558800"/>
              <a:gd name="connsiteX62" fmla="*/ 2076450 w 2476500"/>
              <a:gd name="connsiteY62" fmla="*/ 393700 h 558800"/>
              <a:gd name="connsiteX63" fmla="*/ 2108200 w 2476500"/>
              <a:gd name="connsiteY63" fmla="*/ 387350 h 558800"/>
              <a:gd name="connsiteX64" fmla="*/ 2127250 w 2476500"/>
              <a:gd name="connsiteY64" fmla="*/ 381000 h 558800"/>
              <a:gd name="connsiteX65" fmla="*/ 2133600 w 2476500"/>
              <a:gd name="connsiteY65" fmla="*/ 361950 h 558800"/>
              <a:gd name="connsiteX66" fmla="*/ 2184400 w 2476500"/>
              <a:gd name="connsiteY66" fmla="*/ 361950 h 558800"/>
              <a:gd name="connsiteX67" fmla="*/ 2330450 w 2476500"/>
              <a:gd name="connsiteY67" fmla="*/ 349250 h 558800"/>
              <a:gd name="connsiteX68" fmla="*/ 2368550 w 2476500"/>
              <a:gd name="connsiteY68" fmla="*/ 336550 h 558800"/>
              <a:gd name="connsiteX69" fmla="*/ 2387600 w 2476500"/>
              <a:gd name="connsiteY69" fmla="*/ 330200 h 558800"/>
              <a:gd name="connsiteX70" fmla="*/ 2438400 w 2476500"/>
              <a:gd name="connsiteY70" fmla="*/ 323850 h 558800"/>
              <a:gd name="connsiteX71" fmla="*/ 2457450 w 2476500"/>
              <a:gd name="connsiteY71" fmla="*/ 311150 h 558800"/>
              <a:gd name="connsiteX72" fmla="*/ 2463800 w 2476500"/>
              <a:gd name="connsiteY72" fmla="*/ 292100 h 558800"/>
              <a:gd name="connsiteX73" fmla="*/ 2476500 w 2476500"/>
              <a:gd name="connsiteY73" fmla="*/ 273050 h 558800"/>
              <a:gd name="connsiteX74" fmla="*/ 2463800 w 2476500"/>
              <a:gd name="connsiteY74" fmla="*/ 203200 h 558800"/>
              <a:gd name="connsiteX75" fmla="*/ 2457450 w 2476500"/>
              <a:gd name="connsiteY75" fmla="*/ 184150 h 558800"/>
              <a:gd name="connsiteX76" fmla="*/ 2419350 w 2476500"/>
              <a:gd name="connsiteY76" fmla="*/ 146050 h 55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2476500" h="558800">
                <a:moveTo>
                  <a:pt x="0" y="0"/>
                </a:moveTo>
                <a:cubicBezTo>
                  <a:pt x="10583" y="6350"/>
                  <a:pt x="20711" y="13530"/>
                  <a:pt x="31750" y="19050"/>
                </a:cubicBezTo>
                <a:cubicBezTo>
                  <a:pt x="37737" y="22043"/>
                  <a:pt x="45573" y="21219"/>
                  <a:pt x="50800" y="25400"/>
                </a:cubicBezTo>
                <a:cubicBezTo>
                  <a:pt x="56759" y="30168"/>
                  <a:pt x="58104" y="39054"/>
                  <a:pt x="63500" y="44450"/>
                </a:cubicBezTo>
                <a:cubicBezTo>
                  <a:pt x="75810" y="56760"/>
                  <a:pt x="86106" y="58335"/>
                  <a:pt x="101600" y="63500"/>
                </a:cubicBezTo>
                <a:cubicBezTo>
                  <a:pt x="114300" y="59267"/>
                  <a:pt x="126713" y="54047"/>
                  <a:pt x="139700" y="50800"/>
                </a:cubicBezTo>
                <a:cubicBezTo>
                  <a:pt x="148167" y="48683"/>
                  <a:pt x="156741" y="46958"/>
                  <a:pt x="165100" y="44450"/>
                </a:cubicBezTo>
                <a:cubicBezTo>
                  <a:pt x="177922" y="40603"/>
                  <a:pt x="203200" y="31750"/>
                  <a:pt x="203200" y="31750"/>
                </a:cubicBezTo>
                <a:cubicBezTo>
                  <a:pt x="232833" y="33867"/>
                  <a:pt x="263916" y="28705"/>
                  <a:pt x="292100" y="38100"/>
                </a:cubicBezTo>
                <a:cubicBezTo>
                  <a:pt x="299340" y="40513"/>
                  <a:pt x="280655" y="49622"/>
                  <a:pt x="279400" y="57150"/>
                </a:cubicBezTo>
                <a:cubicBezTo>
                  <a:pt x="275835" y="78539"/>
                  <a:pt x="291432" y="78094"/>
                  <a:pt x="304800" y="82550"/>
                </a:cubicBezTo>
                <a:cubicBezTo>
                  <a:pt x="306917" y="88900"/>
                  <a:pt x="306417" y="96867"/>
                  <a:pt x="311150" y="101600"/>
                </a:cubicBezTo>
                <a:cubicBezTo>
                  <a:pt x="315883" y="106333"/>
                  <a:pt x="323507" y="107950"/>
                  <a:pt x="330200" y="107950"/>
                </a:cubicBezTo>
                <a:cubicBezTo>
                  <a:pt x="349367" y="107950"/>
                  <a:pt x="368300" y="103717"/>
                  <a:pt x="387350" y="101600"/>
                </a:cubicBezTo>
                <a:cubicBezTo>
                  <a:pt x="430332" y="87273"/>
                  <a:pt x="414677" y="84915"/>
                  <a:pt x="450850" y="95250"/>
                </a:cubicBezTo>
                <a:cubicBezTo>
                  <a:pt x="457286" y="97089"/>
                  <a:pt x="463550" y="99483"/>
                  <a:pt x="469900" y="101600"/>
                </a:cubicBezTo>
                <a:cubicBezTo>
                  <a:pt x="472017" y="107950"/>
                  <a:pt x="471517" y="115917"/>
                  <a:pt x="476250" y="120650"/>
                </a:cubicBezTo>
                <a:cubicBezTo>
                  <a:pt x="487043" y="131443"/>
                  <a:pt x="514350" y="146050"/>
                  <a:pt x="514350" y="146050"/>
                </a:cubicBezTo>
                <a:cubicBezTo>
                  <a:pt x="550746" y="200645"/>
                  <a:pt x="502283" y="136397"/>
                  <a:pt x="546100" y="171450"/>
                </a:cubicBezTo>
                <a:cubicBezTo>
                  <a:pt x="559822" y="182428"/>
                  <a:pt x="567619" y="216958"/>
                  <a:pt x="571500" y="228600"/>
                </a:cubicBezTo>
                <a:lnTo>
                  <a:pt x="584200" y="266700"/>
                </a:lnTo>
                <a:lnTo>
                  <a:pt x="590550" y="285750"/>
                </a:lnTo>
                <a:cubicBezTo>
                  <a:pt x="592667" y="300567"/>
                  <a:pt x="593965" y="315524"/>
                  <a:pt x="596900" y="330200"/>
                </a:cubicBezTo>
                <a:cubicBezTo>
                  <a:pt x="598213" y="336764"/>
                  <a:pt x="602615" y="342587"/>
                  <a:pt x="603250" y="349250"/>
                </a:cubicBezTo>
                <a:cubicBezTo>
                  <a:pt x="606868" y="387237"/>
                  <a:pt x="605982" y="425563"/>
                  <a:pt x="609600" y="463550"/>
                </a:cubicBezTo>
                <a:cubicBezTo>
                  <a:pt x="610235" y="470213"/>
                  <a:pt x="611769" y="477373"/>
                  <a:pt x="615950" y="482600"/>
                </a:cubicBezTo>
                <a:cubicBezTo>
                  <a:pt x="628082" y="497765"/>
                  <a:pt x="638712" y="493981"/>
                  <a:pt x="654050" y="501650"/>
                </a:cubicBezTo>
                <a:cubicBezTo>
                  <a:pt x="660876" y="505063"/>
                  <a:pt x="666274" y="510937"/>
                  <a:pt x="673100" y="514350"/>
                </a:cubicBezTo>
                <a:cubicBezTo>
                  <a:pt x="679087" y="517343"/>
                  <a:pt x="686163" y="517707"/>
                  <a:pt x="692150" y="520700"/>
                </a:cubicBezTo>
                <a:cubicBezTo>
                  <a:pt x="698976" y="524113"/>
                  <a:pt x="703960" y="530987"/>
                  <a:pt x="711200" y="533400"/>
                </a:cubicBezTo>
                <a:cubicBezTo>
                  <a:pt x="718566" y="535855"/>
                  <a:pt x="789444" y="545317"/>
                  <a:pt x="793750" y="546100"/>
                </a:cubicBezTo>
                <a:cubicBezTo>
                  <a:pt x="811292" y="549289"/>
                  <a:pt x="821878" y="553359"/>
                  <a:pt x="838200" y="558800"/>
                </a:cubicBezTo>
                <a:lnTo>
                  <a:pt x="882650" y="552450"/>
                </a:lnTo>
                <a:cubicBezTo>
                  <a:pt x="899565" y="550195"/>
                  <a:pt x="916986" y="550590"/>
                  <a:pt x="933450" y="546100"/>
                </a:cubicBezTo>
                <a:cubicBezTo>
                  <a:pt x="940813" y="544092"/>
                  <a:pt x="946150" y="537633"/>
                  <a:pt x="952500" y="533400"/>
                </a:cubicBezTo>
                <a:cubicBezTo>
                  <a:pt x="956733" y="527050"/>
                  <a:pt x="958728" y="518395"/>
                  <a:pt x="965200" y="514350"/>
                </a:cubicBezTo>
                <a:cubicBezTo>
                  <a:pt x="976552" y="507255"/>
                  <a:pt x="990600" y="505883"/>
                  <a:pt x="1003300" y="501650"/>
                </a:cubicBezTo>
                <a:cubicBezTo>
                  <a:pt x="1030629" y="492540"/>
                  <a:pt x="1015856" y="496923"/>
                  <a:pt x="1047750" y="488950"/>
                </a:cubicBezTo>
                <a:cubicBezTo>
                  <a:pt x="1054100" y="482600"/>
                  <a:pt x="1057942" y="471376"/>
                  <a:pt x="1066800" y="469900"/>
                </a:cubicBezTo>
                <a:cubicBezTo>
                  <a:pt x="1153940" y="455377"/>
                  <a:pt x="1184072" y="461764"/>
                  <a:pt x="1257300" y="469900"/>
                </a:cubicBezTo>
                <a:lnTo>
                  <a:pt x="1295400" y="482600"/>
                </a:lnTo>
                <a:cubicBezTo>
                  <a:pt x="1301750" y="484717"/>
                  <a:pt x="1308881" y="485237"/>
                  <a:pt x="1314450" y="488950"/>
                </a:cubicBezTo>
                <a:cubicBezTo>
                  <a:pt x="1320800" y="493183"/>
                  <a:pt x="1326674" y="498237"/>
                  <a:pt x="1333500" y="501650"/>
                </a:cubicBezTo>
                <a:cubicBezTo>
                  <a:pt x="1386080" y="527940"/>
                  <a:pt x="1317005" y="484304"/>
                  <a:pt x="1371600" y="520700"/>
                </a:cubicBezTo>
                <a:cubicBezTo>
                  <a:pt x="1373717" y="527050"/>
                  <a:pt x="1373217" y="535017"/>
                  <a:pt x="1377950" y="539750"/>
                </a:cubicBezTo>
                <a:cubicBezTo>
                  <a:pt x="1390323" y="552123"/>
                  <a:pt x="1410006" y="543468"/>
                  <a:pt x="1422400" y="539750"/>
                </a:cubicBezTo>
                <a:cubicBezTo>
                  <a:pt x="1435222" y="535903"/>
                  <a:pt x="1460500" y="527050"/>
                  <a:pt x="1460500" y="527050"/>
                </a:cubicBezTo>
                <a:cubicBezTo>
                  <a:pt x="1495883" y="532105"/>
                  <a:pt x="1525985" y="540183"/>
                  <a:pt x="1562100" y="527050"/>
                </a:cubicBezTo>
                <a:cubicBezTo>
                  <a:pt x="1569272" y="524442"/>
                  <a:pt x="1568328" y="512045"/>
                  <a:pt x="1574800" y="508000"/>
                </a:cubicBezTo>
                <a:cubicBezTo>
                  <a:pt x="1586152" y="500905"/>
                  <a:pt x="1600200" y="499533"/>
                  <a:pt x="1612900" y="495300"/>
                </a:cubicBezTo>
                <a:cubicBezTo>
                  <a:pt x="1619250" y="493183"/>
                  <a:pt x="1626381" y="492663"/>
                  <a:pt x="1631950" y="488950"/>
                </a:cubicBezTo>
                <a:lnTo>
                  <a:pt x="1670050" y="463550"/>
                </a:lnTo>
                <a:cubicBezTo>
                  <a:pt x="1745321" y="478604"/>
                  <a:pt x="1667338" y="458817"/>
                  <a:pt x="1720850" y="482600"/>
                </a:cubicBezTo>
                <a:cubicBezTo>
                  <a:pt x="1751039" y="496017"/>
                  <a:pt x="1765102" y="496325"/>
                  <a:pt x="1797050" y="501650"/>
                </a:cubicBezTo>
                <a:lnTo>
                  <a:pt x="1835150" y="488950"/>
                </a:lnTo>
                <a:cubicBezTo>
                  <a:pt x="1841500" y="486833"/>
                  <a:pt x="1848631" y="486313"/>
                  <a:pt x="1854200" y="482600"/>
                </a:cubicBezTo>
                <a:cubicBezTo>
                  <a:pt x="1860550" y="478367"/>
                  <a:pt x="1866276" y="473000"/>
                  <a:pt x="1873250" y="469900"/>
                </a:cubicBezTo>
                <a:cubicBezTo>
                  <a:pt x="1899617" y="458181"/>
                  <a:pt x="1915938" y="456282"/>
                  <a:pt x="1943100" y="450850"/>
                </a:cubicBezTo>
                <a:cubicBezTo>
                  <a:pt x="1949450" y="446617"/>
                  <a:pt x="1955176" y="441250"/>
                  <a:pt x="1962150" y="438150"/>
                </a:cubicBezTo>
                <a:cubicBezTo>
                  <a:pt x="1974383" y="432713"/>
                  <a:pt x="1987550" y="429683"/>
                  <a:pt x="2000250" y="425450"/>
                </a:cubicBezTo>
                <a:lnTo>
                  <a:pt x="2038350" y="412750"/>
                </a:lnTo>
                <a:cubicBezTo>
                  <a:pt x="2044700" y="410633"/>
                  <a:pt x="2051831" y="410113"/>
                  <a:pt x="2057400" y="406400"/>
                </a:cubicBezTo>
                <a:cubicBezTo>
                  <a:pt x="2063750" y="402167"/>
                  <a:pt x="2069304" y="396380"/>
                  <a:pt x="2076450" y="393700"/>
                </a:cubicBezTo>
                <a:cubicBezTo>
                  <a:pt x="2086556" y="389910"/>
                  <a:pt x="2097729" y="389968"/>
                  <a:pt x="2108200" y="387350"/>
                </a:cubicBezTo>
                <a:cubicBezTo>
                  <a:pt x="2114694" y="385727"/>
                  <a:pt x="2120900" y="383117"/>
                  <a:pt x="2127250" y="381000"/>
                </a:cubicBezTo>
                <a:cubicBezTo>
                  <a:pt x="2129367" y="374650"/>
                  <a:pt x="2128867" y="366683"/>
                  <a:pt x="2133600" y="361950"/>
                </a:cubicBezTo>
                <a:cubicBezTo>
                  <a:pt x="2146617" y="348933"/>
                  <a:pt x="2172324" y="359535"/>
                  <a:pt x="2184400" y="361950"/>
                </a:cubicBezTo>
                <a:cubicBezTo>
                  <a:pt x="2263398" y="342201"/>
                  <a:pt x="2134045" y="372819"/>
                  <a:pt x="2330450" y="349250"/>
                </a:cubicBezTo>
                <a:cubicBezTo>
                  <a:pt x="2343742" y="347655"/>
                  <a:pt x="2355850" y="340783"/>
                  <a:pt x="2368550" y="336550"/>
                </a:cubicBezTo>
                <a:cubicBezTo>
                  <a:pt x="2374900" y="334433"/>
                  <a:pt x="2380958" y="331030"/>
                  <a:pt x="2387600" y="330200"/>
                </a:cubicBezTo>
                <a:lnTo>
                  <a:pt x="2438400" y="323850"/>
                </a:lnTo>
                <a:cubicBezTo>
                  <a:pt x="2444750" y="319617"/>
                  <a:pt x="2452682" y="317109"/>
                  <a:pt x="2457450" y="311150"/>
                </a:cubicBezTo>
                <a:cubicBezTo>
                  <a:pt x="2461631" y="305923"/>
                  <a:pt x="2460807" y="298087"/>
                  <a:pt x="2463800" y="292100"/>
                </a:cubicBezTo>
                <a:cubicBezTo>
                  <a:pt x="2467213" y="285274"/>
                  <a:pt x="2472267" y="279400"/>
                  <a:pt x="2476500" y="273050"/>
                </a:cubicBezTo>
                <a:cubicBezTo>
                  <a:pt x="2461937" y="229362"/>
                  <a:pt x="2478160" y="282182"/>
                  <a:pt x="2463800" y="203200"/>
                </a:cubicBezTo>
                <a:cubicBezTo>
                  <a:pt x="2462603" y="196614"/>
                  <a:pt x="2462897" y="188041"/>
                  <a:pt x="2457450" y="184150"/>
                </a:cubicBezTo>
                <a:cubicBezTo>
                  <a:pt x="2411318" y="151198"/>
                  <a:pt x="2419350" y="195952"/>
                  <a:pt x="2419350" y="146050"/>
                </a:cubicBezTo>
              </a:path>
            </a:pathLst>
          </a:custGeom>
          <a:noFill/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F23F4D74-986E-4AB8-AE88-314D28FB79BB}"/>
              </a:ext>
            </a:extLst>
          </p:cNvPr>
          <p:cNvSpPr/>
          <p:nvPr/>
        </p:nvSpPr>
        <p:spPr>
          <a:xfrm>
            <a:off x="3490913" y="3028950"/>
            <a:ext cx="1166812" cy="604850"/>
          </a:xfrm>
          <a:custGeom>
            <a:avLst/>
            <a:gdLst>
              <a:gd name="connsiteX0" fmla="*/ 0 w 1166812"/>
              <a:gd name="connsiteY0" fmla="*/ 347663 h 604850"/>
              <a:gd name="connsiteX1" fmla="*/ 23812 w 1166812"/>
              <a:gd name="connsiteY1" fmla="*/ 338138 h 604850"/>
              <a:gd name="connsiteX2" fmla="*/ 28575 w 1166812"/>
              <a:gd name="connsiteY2" fmla="*/ 319088 h 604850"/>
              <a:gd name="connsiteX3" fmla="*/ 109537 w 1166812"/>
              <a:gd name="connsiteY3" fmla="*/ 314325 h 604850"/>
              <a:gd name="connsiteX4" fmla="*/ 152400 w 1166812"/>
              <a:gd name="connsiteY4" fmla="*/ 295275 h 604850"/>
              <a:gd name="connsiteX5" fmla="*/ 157162 w 1166812"/>
              <a:gd name="connsiteY5" fmla="*/ 280988 h 604850"/>
              <a:gd name="connsiteX6" fmla="*/ 171450 w 1166812"/>
              <a:gd name="connsiteY6" fmla="*/ 271463 h 604850"/>
              <a:gd name="connsiteX7" fmla="*/ 180975 w 1166812"/>
              <a:gd name="connsiteY7" fmla="*/ 242888 h 604850"/>
              <a:gd name="connsiteX8" fmla="*/ 209550 w 1166812"/>
              <a:gd name="connsiteY8" fmla="*/ 233363 h 604850"/>
              <a:gd name="connsiteX9" fmla="*/ 219075 w 1166812"/>
              <a:gd name="connsiteY9" fmla="*/ 219075 h 604850"/>
              <a:gd name="connsiteX10" fmla="*/ 233362 w 1166812"/>
              <a:gd name="connsiteY10" fmla="*/ 209550 h 604850"/>
              <a:gd name="connsiteX11" fmla="*/ 242887 w 1166812"/>
              <a:gd name="connsiteY11" fmla="*/ 180975 h 604850"/>
              <a:gd name="connsiteX12" fmla="*/ 247650 w 1166812"/>
              <a:gd name="connsiteY12" fmla="*/ 138113 h 604850"/>
              <a:gd name="connsiteX13" fmla="*/ 261937 w 1166812"/>
              <a:gd name="connsiteY13" fmla="*/ 128588 h 604850"/>
              <a:gd name="connsiteX14" fmla="*/ 285750 w 1166812"/>
              <a:gd name="connsiteY14" fmla="*/ 109538 h 604850"/>
              <a:gd name="connsiteX15" fmla="*/ 314325 w 1166812"/>
              <a:gd name="connsiteY15" fmla="*/ 90488 h 604850"/>
              <a:gd name="connsiteX16" fmla="*/ 328612 w 1166812"/>
              <a:gd name="connsiteY16" fmla="*/ 80963 h 604850"/>
              <a:gd name="connsiteX17" fmla="*/ 357187 w 1166812"/>
              <a:gd name="connsiteY17" fmla="*/ 76200 h 604850"/>
              <a:gd name="connsiteX18" fmla="*/ 371475 w 1166812"/>
              <a:gd name="connsiteY18" fmla="*/ 71438 h 604850"/>
              <a:gd name="connsiteX19" fmla="*/ 390525 w 1166812"/>
              <a:gd name="connsiteY19" fmla="*/ 66675 h 604850"/>
              <a:gd name="connsiteX20" fmla="*/ 409575 w 1166812"/>
              <a:gd name="connsiteY20" fmla="*/ 71438 h 604850"/>
              <a:gd name="connsiteX21" fmla="*/ 438150 w 1166812"/>
              <a:gd name="connsiteY21" fmla="*/ 90488 h 604850"/>
              <a:gd name="connsiteX22" fmla="*/ 471487 w 1166812"/>
              <a:gd name="connsiteY22" fmla="*/ 100013 h 604850"/>
              <a:gd name="connsiteX23" fmla="*/ 485775 w 1166812"/>
              <a:gd name="connsiteY23" fmla="*/ 95250 h 604850"/>
              <a:gd name="connsiteX24" fmla="*/ 495300 w 1166812"/>
              <a:gd name="connsiteY24" fmla="*/ 80963 h 604850"/>
              <a:gd name="connsiteX25" fmla="*/ 509587 w 1166812"/>
              <a:gd name="connsiteY25" fmla="*/ 71438 h 604850"/>
              <a:gd name="connsiteX26" fmla="*/ 547687 w 1166812"/>
              <a:gd name="connsiteY26" fmla="*/ 76200 h 604850"/>
              <a:gd name="connsiteX27" fmla="*/ 561975 w 1166812"/>
              <a:gd name="connsiteY27" fmla="*/ 80963 h 604850"/>
              <a:gd name="connsiteX28" fmla="*/ 585787 w 1166812"/>
              <a:gd name="connsiteY28" fmla="*/ 76200 h 604850"/>
              <a:gd name="connsiteX29" fmla="*/ 614362 w 1166812"/>
              <a:gd name="connsiteY29" fmla="*/ 66675 h 604850"/>
              <a:gd name="connsiteX30" fmla="*/ 628650 w 1166812"/>
              <a:gd name="connsiteY30" fmla="*/ 61913 h 604850"/>
              <a:gd name="connsiteX31" fmla="*/ 638175 w 1166812"/>
              <a:gd name="connsiteY31" fmla="*/ 47625 h 604850"/>
              <a:gd name="connsiteX32" fmla="*/ 642937 w 1166812"/>
              <a:gd name="connsiteY32" fmla="*/ 33338 h 604850"/>
              <a:gd name="connsiteX33" fmla="*/ 657225 w 1166812"/>
              <a:gd name="connsiteY33" fmla="*/ 28575 h 604850"/>
              <a:gd name="connsiteX34" fmla="*/ 685800 w 1166812"/>
              <a:gd name="connsiteY34" fmla="*/ 14288 h 604850"/>
              <a:gd name="connsiteX35" fmla="*/ 714375 w 1166812"/>
              <a:gd name="connsiteY35" fmla="*/ 0 h 604850"/>
              <a:gd name="connsiteX36" fmla="*/ 742950 w 1166812"/>
              <a:gd name="connsiteY36" fmla="*/ 4763 h 604850"/>
              <a:gd name="connsiteX37" fmla="*/ 800100 w 1166812"/>
              <a:gd name="connsiteY37" fmla="*/ 19050 h 604850"/>
              <a:gd name="connsiteX38" fmla="*/ 828675 w 1166812"/>
              <a:gd name="connsiteY38" fmla="*/ 28575 h 604850"/>
              <a:gd name="connsiteX39" fmla="*/ 838200 w 1166812"/>
              <a:gd name="connsiteY39" fmla="*/ 42863 h 604850"/>
              <a:gd name="connsiteX40" fmla="*/ 842962 w 1166812"/>
              <a:gd name="connsiteY40" fmla="*/ 57150 h 604850"/>
              <a:gd name="connsiteX41" fmla="*/ 871537 w 1166812"/>
              <a:gd name="connsiteY41" fmla="*/ 66675 h 604850"/>
              <a:gd name="connsiteX42" fmla="*/ 885825 w 1166812"/>
              <a:gd name="connsiteY42" fmla="*/ 80963 h 604850"/>
              <a:gd name="connsiteX43" fmla="*/ 895350 w 1166812"/>
              <a:gd name="connsiteY43" fmla="*/ 109538 h 604850"/>
              <a:gd name="connsiteX44" fmla="*/ 900112 w 1166812"/>
              <a:gd name="connsiteY44" fmla="*/ 123825 h 604850"/>
              <a:gd name="connsiteX45" fmla="*/ 914400 w 1166812"/>
              <a:gd name="connsiteY45" fmla="*/ 133350 h 604850"/>
              <a:gd name="connsiteX46" fmla="*/ 933450 w 1166812"/>
              <a:gd name="connsiteY46" fmla="*/ 161925 h 604850"/>
              <a:gd name="connsiteX47" fmla="*/ 938212 w 1166812"/>
              <a:gd name="connsiteY47" fmla="*/ 176213 h 604850"/>
              <a:gd name="connsiteX48" fmla="*/ 1000125 w 1166812"/>
              <a:gd name="connsiteY48" fmla="*/ 190500 h 604850"/>
              <a:gd name="connsiteX49" fmla="*/ 1014412 w 1166812"/>
              <a:gd name="connsiteY49" fmla="*/ 195263 h 604850"/>
              <a:gd name="connsiteX50" fmla="*/ 1004887 w 1166812"/>
              <a:gd name="connsiteY50" fmla="*/ 209550 h 604850"/>
              <a:gd name="connsiteX51" fmla="*/ 1019175 w 1166812"/>
              <a:gd name="connsiteY51" fmla="*/ 252413 h 604850"/>
              <a:gd name="connsiteX52" fmla="*/ 1047750 w 1166812"/>
              <a:gd name="connsiteY52" fmla="*/ 309563 h 604850"/>
              <a:gd name="connsiteX53" fmla="*/ 1057275 w 1166812"/>
              <a:gd name="connsiteY53" fmla="*/ 323850 h 604850"/>
              <a:gd name="connsiteX54" fmla="*/ 1066800 w 1166812"/>
              <a:gd name="connsiteY54" fmla="*/ 361950 h 604850"/>
              <a:gd name="connsiteX55" fmla="*/ 1062037 w 1166812"/>
              <a:gd name="connsiteY55" fmla="*/ 395288 h 604850"/>
              <a:gd name="connsiteX56" fmla="*/ 1057275 w 1166812"/>
              <a:gd name="connsiteY56" fmla="*/ 409575 h 604850"/>
              <a:gd name="connsiteX57" fmla="*/ 1042987 w 1166812"/>
              <a:gd name="connsiteY57" fmla="*/ 419100 h 604850"/>
              <a:gd name="connsiteX58" fmla="*/ 1047750 w 1166812"/>
              <a:gd name="connsiteY58" fmla="*/ 433388 h 604850"/>
              <a:gd name="connsiteX59" fmla="*/ 1071562 w 1166812"/>
              <a:gd name="connsiteY59" fmla="*/ 457200 h 604850"/>
              <a:gd name="connsiteX60" fmla="*/ 1081087 w 1166812"/>
              <a:gd name="connsiteY60" fmla="*/ 485775 h 604850"/>
              <a:gd name="connsiteX61" fmla="*/ 1090612 w 1166812"/>
              <a:gd name="connsiteY61" fmla="*/ 500063 h 604850"/>
              <a:gd name="connsiteX62" fmla="*/ 1095375 w 1166812"/>
              <a:gd name="connsiteY62" fmla="*/ 514350 h 604850"/>
              <a:gd name="connsiteX63" fmla="*/ 1109662 w 1166812"/>
              <a:gd name="connsiteY63" fmla="*/ 528638 h 604850"/>
              <a:gd name="connsiteX64" fmla="*/ 1133475 w 1166812"/>
              <a:gd name="connsiteY64" fmla="*/ 566738 h 604850"/>
              <a:gd name="connsiteX65" fmla="*/ 1147762 w 1166812"/>
              <a:gd name="connsiteY65" fmla="*/ 600075 h 604850"/>
              <a:gd name="connsiteX66" fmla="*/ 1166812 w 1166812"/>
              <a:gd name="connsiteY66" fmla="*/ 604838 h 60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6812" h="604850">
                <a:moveTo>
                  <a:pt x="0" y="347663"/>
                </a:moveTo>
                <a:cubicBezTo>
                  <a:pt x="7937" y="344488"/>
                  <a:pt x="17767" y="344183"/>
                  <a:pt x="23812" y="338138"/>
                </a:cubicBezTo>
                <a:cubicBezTo>
                  <a:pt x="28440" y="333510"/>
                  <a:pt x="22268" y="320840"/>
                  <a:pt x="28575" y="319088"/>
                </a:cubicBezTo>
                <a:cubicBezTo>
                  <a:pt x="54623" y="311852"/>
                  <a:pt x="82550" y="315913"/>
                  <a:pt x="109537" y="314325"/>
                </a:cubicBezTo>
                <a:cubicBezTo>
                  <a:pt x="143542" y="302990"/>
                  <a:pt x="129758" y="310369"/>
                  <a:pt x="152400" y="295275"/>
                </a:cubicBezTo>
                <a:cubicBezTo>
                  <a:pt x="153987" y="290513"/>
                  <a:pt x="154026" y="284908"/>
                  <a:pt x="157162" y="280988"/>
                </a:cubicBezTo>
                <a:cubicBezTo>
                  <a:pt x="160738" y="276518"/>
                  <a:pt x="168416" y="276317"/>
                  <a:pt x="171450" y="271463"/>
                </a:cubicBezTo>
                <a:cubicBezTo>
                  <a:pt x="176771" y="262949"/>
                  <a:pt x="171450" y="246063"/>
                  <a:pt x="180975" y="242888"/>
                </a:cubicBezTo>
                <a:lnTo>
                  <a:pt x="209550" y="233363"/>
                </a:lnTo>
                <a:cubicBezTo>
                  <a:pt x="212725" y="228600"/>
                  <a:pt x="215028" y="223123"/>
                  <a:pt x="219075" y="219075"/>
                </a:cubicBezTo>
                <a:cubicBezTo>
                  <a:pt x="223122" y="215028"/>
                  <a:pt x="230329" y="214404"/>
                  <a:pt x="233362" y="209550"/>
                </a:cubicBezTo>
                <a:cubicBezTo>
                  <a:pt x="238683" y="201036"/>
                  <a:pt x="242887" y="180975"/>
                  <a:pt x="242887" y="180975"/>
                </a:cubicBezTo>
                <a:cubicBezTo>
                  <a:pt x="244475" y="166688"/>
                  <a:pt x="242737" y="151623"/>
                  <a:pt x="247650" y="138113"/>
                </a:cubicBezTo>
                <a:cubicBezTo>
                  <a:pt x="249606" y="132734"/>
                  <a:pt x="257890" y="132635"/>
                  <a:pt x="261937" y="128588"/>
                </a:cubicBezTo>
                <a:cubicBezTo>
                  <a:pt x="283478" y="107046"/>
                  <a:pt x="257935" y="118808"/>
                  <a:pt x="285750" y="109538"/>
                </a:cubicBezTo>
                <a:lnTo>
                  <a:pt x="314325" y="90488"/>
                </a:lnTo>
                <a:cubicBezTo>
                  <a:pt x="319087" y="87313"/>
                  <a:pt x="322966" y="81904"/>
                  <a:pt x="328612" y="80963"/>
                </a:cubicBezTo>
                <a:cubicBezTo>
                  <a:pt x="338137" y="79375"/>
                  <a:pt x="347761" y="78295"/>
                  <a:pt x="357187" y="76200"/>
                </a:cubicBezTo>
                <a:cubicBezTo>
                  <a:pt x="362088" y="75111"/>
                  <a:pt x="366648" y="72817"/>
                  <a:pt x="371475" y="71438"/>
                </a:cubicBezTo>
                <a:cubicBezTo>
                  <a:pt x="377769" y="69640"/>
                  <a:pt x="384175" y="68263"/>
                  <a:pt x="390525" y="66675"/>
                </a:cubicBezTo>
                <a:cubicBezTo>
                  <a:pt x="396875" y="68263"/>
                  <a:pt x="403721" y="68511"/>
                  <a:pt x="409575" y="71438"/>
                </a:cubicBezTo>
                <a:cubicBezTo>
                  <a:pt x="419814" y="76558"/>
                  <a:pt x="427044" y="87712"/>
                  <a:pt x="438150" y="90488"/>
                </a:cubicBezTo>
                <a:cubicBezTo>
                  <a:pt x="462070" y="96467"/>
                  <a:pt x="450991" y="93180"/>
                  <a:pt x="471487" y="100013"/>
                </a:cubicBezTo>
                <a:cubicBezTo>
                  <a:pt x="476250" y="98425"/>
                  <a:pt x="481855" y="98386"/>
                  <a:pt x="485775" y="95250"/>
                </a:cubicBezTo>
                <a:cubicBezTo>
                  <a:pt x="490244" y="91674"/>
                  <a:pt x="491253" y="85010"/>
                  <a:pt x="495300" y="80963"/>
                </a:cubicBezTo>
                <a:cubicBezTo>
                  <a:pt x="499347" y="76916"/>
                  <a:pt x="504825" y="74613"/>
                  <a:pt x="509587" y="71438"/>
                </a:cubicBezTo>
                <a:cubicBezTo>
                  <a:pt x="522287" y="73025"/>
                  <a:pt x="535095" y="73910"/>
                  <a:pt x="547687" y="76200"/>
                </a:cubicBezTo>
                <a:cubicBezTo>
                  <a:pt x="552626" y="77098"/>
                  <a:pt x="556955" y="80963"/>
                  <a:pt x="561975" y="80963"/>
                </a:cubicBezTo>
                <a:cubicBezTo>
                  <a:pt x="570070" y="80963"/>
                  <a:pt x="577978" y="78330"/>
                  <a:pt x="585787" y="76200"/>
                </a:cubicBezTo>
                <a:cubicBezTo>
                  <a:pt x="595473" y="73558"/>
                  <a:pt x="604837" y="69850"/>
                  <a:pt x="614362" y="66675"/>
                </a:cubicBezTo>
                <a:lnTo>
                  <a:pt x="628650" y="61913"/>
                </a:lnTo>
                <a:cubicBezTo>
                  <a:pt x="631825" y="57150"/>
                  <a:pt x="635615" y="52745"/>
                  <a:pt x="638175" y="47625"/>
                </a:cubicBezTo>
                <a:cubicBezTo>
                  <a:pt x="640420" y="43135"/>
                  <a:pt x="639387" y="36888"/>
                  <a:pt x="642937" y="33338"/>
                </a:cubicBezTo>
                <a:cubicBezTo>
                  <a:pt x="646487" y="29788"/>
                  <a:pt x="652735" y="30820"/>
                  <a:pt x="657225" y="28575"/>
                </a:cubicBezTo>
                <a:cubicBezTo>
                  <a:pt x="694147" y="10114"/>
                  <a:pt x="649893" y="26255"/>
                  <a:pt x="685800" y="14288"/>
                </a:cubicBezTo>
                <a:cubicBezTo>
                  <a:pt x="693024" y="9472"/>
                  <a:pt x="704516" y="0"/>
                  <a:pt x="714375" y="0"/>
                </a:cubicBezTo>
                <a:cubicBezTo>
                  <a:pt x="724031" y="0"/>
                  <a:pt x="733425" y="3175"/>
                  <a:pt x="742950" y="4763"/>
                </a:cubicBezTo>
                <a:cubicBezTo>
                  <a:pt x="772880" y="24717"/>
                  <a:pt x="742301" y="7491"/>
                  <a:pt x="800100" y="19050"/>
                </a:cubicBezTo>
                <a:cubicBezTo>
                  <a:pt x="809945" y="21019"/>
                  <a:pt x="828675" y="28575"/>
                  <a:pt x="828675" y="28575"/>
                </a:cubicBezTo>
                <a:cubicBezTo>
                  <a:pt x="831850" y="33338"/>
                  <a:pt x="835640" y="37743"/>
                  <a:pt x="838200" y="42863"/>
                </a:cubicBezTo>
                <a:cubicBezTo>
                  <a:pt x="840445" y="47353"/>
                  <a:pt x="838877" y="54232"/>
                  <a:pt x="842962" y="57150"/>
                </a:cubicBezTo>
                <a:cubicBezTo>
                  <a:pt x="851132" y="62986"/>
                  <a:pt x="871537" y="66675"/>
                  <a:pt x="871537" y="66675"/>
                </a:cubicBezTo>
                <a:cubicBezTo>
                  <a:pt x="876300" y="71438"/>
                  <a:pt x="882554" y="75075"/>
                  <a:pt x="885825" y="80963"/>
                </a:cubicBezTo>
                <a:cubicBezTo>
                  <a:pt x="890701" y="89740"/>
                  <a:pt x="892175" y="100013"/>
                  <a:pt x="895350" y="109538"/>
                </a:cubicBezTo>
                <a:cubicBezTo>
                  <a:pt x="896937" y="114300"/>
                  <a:pt x="895935" y="121041"/>
                  <a:pt x="900112" y="123825"/>
                </a:cubicBezTo>
                <a:lnTo>
                  <a:pt x="914400" y="133350"/>
                </a:lnTo>
                <a:cubicBezTo>
                  <a:pt x="920750" y="142875"/>
                  <a:pt x="929830" y="151065"/>
                  <a:pt x="933450" y="161925"/>
                </a:cubicBezTo>
                <a:cubicBezTo>
                  <a:pt x="935037" y="166688"/>
                  <a:pt x="934127" y="173295"/>
                  <a:pt x="938212" y="176213"/>
                </a:cubicBezTo>
                <a:cubicBezTo>
                  <a:pt x="951287" y="185553"/>
                  <a:pt x="986084" y="188494"/>
                  <a:pt x="1000125" y="190500"/>
                </a:cubicBezTo>
                <a:cubicBezTo>
                  <a:pt x="1004887" y="192088"/>
                  <a:pt x="1013195" y="190393"/>
                  <a:pt x="1014412" y="195263"/>
                </a:cubicBezTo>
                <a:cubicBezTo>
                  <a:pt x="1015800" y="200816"/>
                  <a:pt x="1005519" y="203861"/>
                  <a:pt x="1004887" y="209550"/>
                </a:cubicBezTo>
                <a:cubicBezTo>
                  <a:pt x="1002443" y="231548"/>
                  <a:pt x="1009124" y="237335"/>
                  <a:pt x="1019175" y="252413"/>
                </a:cubicBezTo>
                <a:cubicBezTo>
                  <a:pt x="1032320" y="291847"/>
                  <a:pt x="1023131" y="272635"/>
                  <a:pt x="1047750" y="309563"/>
                </a:cubicBezTo>
                <a:lnTo>
                  <a:pt x="1057275" y="323850"/>
                </a:lnTo>
                <a:cubicBezTo>
                  <a:pt x="1061032" y="335122"/>
                  <a:pt x="1066800" y="350461"/>
                  <a:pt x="1066800" y="361950"/>
                </a:cubicBezTo>
                <a:cubicBezTo>
                  <a:pt x="1066800" y="373176"/>
                  <a:pt x="1064239" y="384280"/>
                  <a:pt x="1062037" y="395288"/>
                </a:cubicBezTo>
                <a:cubicBezTo>
                  <a:pt x="1061053" y="400210"/>
                  <a:pt x="1060411" y="405655"/>
                  <a:pt x="1057275" y="409575"/>
                </a:cubicBezTo>
                <a:cubicBezTo>
                  <a:pt x="1053699" y="414045"/>
                  <a:pt x="1047750" y="415925"/>
                  <a:pt x="1042987" y="419100"/>
                </a:cubicBezTo>
                <a:cubicBezTo>
                  <a:pt x="1044575" y="423863"/>
                  <a:pt x="1044614" y="429468"/>
                  <a:pt x="1047750" y="433388"/>
                </a:cubicBezTo>
                <a:cubicBezTo>
                  <a:pt x="1068386" y="459184"/>
                  <a:pt x="1057275" y="425055"/>
                  <a:pt x="1071562" y="457200"/>
                </a:cubicBezTo>
                <a:cubicBezTo>
                  <a:pt x="1075640" y="466375"/>
                  <a:pt x="1075518" y="477421"/>
                  <a:pt x="1081087" y="485775"/>
                </a:cubicBezTo>
                <a:cubicBezTo>
                  <a:pt x="1084262" y="490538"/>
                  <a:pt x="1088052" y="494943"/>
                  <a:pt x="1090612" y="500063"/>
                </a:cubicBezTo>
                <a:cubicBezTo>
                  <a:pt x="1092857" y="504553"/>
                  <a:pt x="1092590" y="510173"/>
                  <a:pt x="1095375" y="514350"/>
                </a:cubicBezTo>
                <a:cubicBezTo>
                  <a:pt x="1099111" y="519954"/>
                  <a:pt x="1104900" y="523875"/>
                  <a:pt x="1109662" y="528638"/>
                </a:cubicBezTo>
                <a:cubicBezTo>
                  <a:pt x="1120997" y="562643"/>
                  <a:pt x="1110833" y="551644"/>
                  <a:pt x="1133475" y="566738"/>
                </a:cubicBezTo>
                <a:cubicBezTo>
                  <a:pt x="1136335" y="578178"/>
                  <a:pt x="1137483" y="591852"/>
                  <a:pt x="1147762" y="600075"/>
                </a:cubicBezTo>
                <a:cubicBezTo>
                  <a:pt x="1154343" y="605340"/>
                  <a:pt x="1159942" y="604838"/>
                  <a:pt x="1166812" y="604838"/>
                </a:cubicBezTo>
              </a:path>
            </a:pathLst>
          </a:cu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="" xmlns:a16="http://schemas.microsoft.com/office/drawing/2014/main" id="{297F8F18-55F6-4090-8F40-930962D4403F}"/>
              </a:ext>
            </a:extLst>
          </p:cNvPr>
          <p:cNvSpPr/>
          <p:nvPr/>
        </p:nvSpPr>
        <p:spPr>
          <a:xfrm>
            <a:off x="4652963" y="3505066"/>
            <a:ext cx="1433512" cy="1176472"/>
          </a:xfrm>
          <a:custGeom>
            <a:avLst/>
            <a:gdLst>
              <a:gd name="connsiteX0" fmla="*/ 0 w 1433512"/>
              <a:gd name="connsiteY0" fmla="*/ 143009 h 1176472"/>
              <a:gd name="connsiteX1" fmla="*/ 4762 w 1433512"/>
              <a:gd name="connsiteY1" fmla="*/ 109672 h 1176472"/>
              <a:gd name="connsiteX2" fmla="*/ 9525 w 1433512"/>
              <a:gd name="connsiteY2" fmla="*/ 47759 h 1176472"/>
              <a:gd name="connsiteX3" fmla="*/ 19050 w 1433512"/>
              <a:gd name="connsiteY3" fmla="*/ 33472 h 1176472"/>
              <a:gd name="connsiteX4" fmla="*/ 47625 w 1433512"/>
              <a:gd name="connsiteY4" fmla="*/ 23947 h 1176472"/>
              <a:gd name="connsiteX5" fmla="*/ 66675 w 1433512"/>
              <a:gd name="connsiteY5" fmla="*/ 134 h 1176472"/>
              <a:gd name="connsiteX6" fmla="*/ 85725 w 1433512"/>
              <a:gd name="connsiteY6" fmla="*/ 4897 h 1176472"/>
              <a:gd name="connsiteX7" fmla="*/ 95250 w 1433512"/>
              <a:gd name="connsiteY7" fmla="*/ 19184 h 1176472"/>
              <a:gd name="connsiteX8" fmla="*/ 109537 w 1433512"/>
              <a:gd name="connsiteY8" fmla="*/ 23947 h 1176472"/>
              <a:gd name="connsiteX9" fmla="*/ 152400 w 1433512"/>
              <a:gd name="connsiteY9" fmla="*/ 33472 h 1176472"/>
              <a:gd name="connsiteX10" fmla="*/ 161925 w 1433512"/>
              <a:gd name="connsiteY10" fmla="*/ 47759 h 1176472"/>
              <a:gd name="connsiteX11" fmla="*/ 204787 w 1433512"/>
              <a:gd name="connsiteY11" fmla="*/ 71572 h 1176472"/>
              <a:gd name="connsiteX12" fmla="*/ 214312 w 1433512"/>
              <a:gd name="connsiteY12" fmla="*/ 100147 h 1176472"/>
              <a:gd name="connsiteX13" fmla="*/ 219075 w 1433512"/>
              <a:gd name="connsiteY13" fmla="*/ 114434 h 1176472"/>
              <a:gd name="connsiteX14" fmla="*/ 233362 w 1433512"/>
              <a:gd name="connsiteY14" fmla="*/ 128722 h 1176472"/>
              <a:gd name="connsiteX15" fmla="*/ 228600 w 1433512"/>
              <a:gd name="connsiteY15" fmla="*/ 157297 h 1176472"/>
              <a:gd name="connsiteX16" fmla="*/ 223837 w 1433512"/>
              <a:gd name="connsiteY16" fmla="*/ 176347 h 1176472"/>
              <a:gd name="connsiteX17" fmla="*/ 228600 w 1433512"/>
              <a:gd name="connsiteY17" fmla="*/ 200159 h 1176472"/>
              <a:gd name="connsiteX18" fmla="*/ 238125 w 1433512"/>
              <a:gd name="connsiteY18" fmla="*/ 228734 h 1176472"/>
              <a:gd name="connsiteX19" fmla="*/ 233362 w 1433512"/>
              <a:gd name="connsiteY19" fmla="*/ 266834 h 1176472"/>
              <a:gd name="connsiteX20" fmla="*/ 228600 w 1433512"/>
              <a:gd name="connsiteY20" fmla="*/ 281122 h 1176472"/>
              <a:gd name="connsiteX21" fmla="*/ 238125 w 1433512"/>
              <a:gd name="connsiteY21" fmla="*/ 347797 h 1176472"/>
              <a:gd name="connsiteX22" fmla="*/ 242887 w 1433512"/>
              <a:gd name="connsiteY22" fmla="*/ 385897 h 1176472"/>
              <a:gd name="connsiteX23" fmla="*/ 247650 w 1433512"/>
              <a:gd name="connsiteY23" fmla="*/ 414472 h 1176472"/>
              <a:gd name="connsiteX24" fmla="*/ 261937 w 1433512"/>
              <a:gd name="connsiteY24" fmla="*/ 423997 h 1176472"/>
              <a:gd name="connsiteX25" fmla="*/ 342900 w 1433512"/>
              <a:gd name="connsiteY25" fmla="*/ 414472 h 1176472"/>
              <a:gd name="connsiteX26" fmla="*/ 371475 w 1433512"/>
              <a:gd name="connsiteY26" fmla="*/ 404947 h 1176472"/>
              <a:gd name="connsiteX27" fmla="*/ 385762 w 1433512"/>
              <a:gd name="connsiteY27" fmla="*/ 400184 h 1176472"/>
              <a:gd name="connsiteX28" fmla="*/ 414337 w 1433512"/>
              <a:gd name="connsiteY28" fmla="*/ 385897 h 1176472"/>
              <a:gd name="connsiteX29" fmla="*/ 428625 w 1433512"/>
              <a:gd name="connsiteY29" fmla="*/ 376372 h 1176472"/>
              <a:gd name="connsiteX30" fmla="*/ 481012 w 1433512"/>
              <a:gd name="connsiteY30" fmla="*/ 376372 h 1176472"/>
              <a:gd name="connsiteX31" fmla="*/ 500062 w 1433512"/>
              <a:gd name="connsiteY31" fmla="*/ 385897 h 1176472"/>
              <a:gd name="connsiteX32" fmla="*/ 514350 w 1433512"/>
              <a:gd name="connsiteY32" fmla="*/ 395422 h 1176472"/>
              <a:gd name="connsiteX33" fmla="*/ 528637 w 1433512"/>
              <a:gd name="connsiteY33" fmla="*/ 400184 h 1176472"/>
              <a:gd name="connsiteX34" fmla="*/ 542925 w 1433512"/>
              <a:gd name="connsiteY34" fmla="*/ 409709 h 1176472"/>
              <a:gd name="connsiteX35" fmla="*/ 571500 w 1433512"/>
              <a:gd name="connsiteY35" fmla="*/ 419234 h 1176472"/>
              <a:gd name="connsiteX36" fmla="*/ 600075 w 1433512"/>
              <a:gd name="connsiteY36" fmla="*/ 428759 h 1176472"/>
              <a:gd name="connsiteX37" fmla="*/ 614362 w 1433512"/>
              <a:gd name="connsiteY37" fmla="*/ 433522 h 1176472"/>
              <a:gd name="connsiteX38" fmla="*/ 628650 w 1433512"/>
              <a:gd name="connsiteY38" fmla="*/ 438284 h 1176472"/>
              <a:gd name="connsiteX39" fmla="*/ 652462 w 1433512"/>
              <a:gd name="connsiteY39" fmla="*/ 414472 h 1176472"/>
              <a:gd name="connsiteX40" fmla="*/ 666750 w 1433512"/>
              <a:gd name="connsiteY40" fmla="*/ 381134 h 1176472"/>
              <a:gd name="connsiteX41" fmla="*/ 700087 w 1433512"/>
              <a:gd name="connsiteY41" fmla="*/ 371609 h 1176472"/>
              <a:gd name="connsiteX42" fmla="*/ 709612 w 1433512"/>
              <a:gd name="connsiteY42" fmla="*/ 357322 h 1176472"/>
              <a:gd name="connsiteX43" fmla="*/ 723900 w 1433512"/>
              <a:gd name="connsiteY43" fmla="*/ 347797 h 1176472"/>
              <a:gd name="connsiteX44" fmla="*/ 733425 w 1433512"/>
              <a:gd name="connsiteY44" fmla="*/ 319222 h 1176472"/>
              <a:gd name="connsiteX45" fmla="*/ 790575 w 1433512"/>
              <a:gd name="connsiteY45" fmla="*/ 304934 h 1176472"/>
              <a:gd name="connsiteX46" fmla="*/ 833437 w 1433512"/>
              <a:gd name="connsiteY46" fmla="*/ 309697 h 1176472"/>
              <a:gd name="connsiteX47" fmla="*/ 857250 w 1433512"/>
              <a:gd name="connsiteY47" fmla="*/ 333509 h 1176472"/>
              <a:gd name="connsiteX48" fmla="*/ 885825 w 1433512"/>
              <a:gd name="connsiteY48" fmla="*/ 352559 h 1176472"/>
              <a:gd name="connsiteX49" fmla="*/ 900112 w 1433512"/>
              <a:gd name="connsiteY49" fmla="*/ 366847 h 1176472"/>
              <a:gd name="connsiteX50" fmla="*/ 942975 w 1433512"/>
              <a:gd name="connsiteY50" fmla="*/ 381134 h 1176472"/>
              <a:gd name="connsiteX51" fmla="*/ 957262 w 1433512"/>
              <a:gd name="connsiteY51" fmla="*/ 390659 h 1176472"/>
              <a:gd name="connsiteX52" fmla="*/ 966787 w 1433512"/>
              <a:gd name="connsiteY52" fmla="*/ 404947 h 1176472"/>
              <a:gd name="connsiteX53" fmla="*/ 995362 w 1433512"/>
              <a:gd name="connsiteY53" fmla="*/ 409709 h 1176472"/>
              <a:gd name="connsiteX54" fmla="*/ 1023937 w 1433512"/>
              <a:gd name="connsiteY54" fmla="*/ 419234 h 1176472"/>
              <a:gd name="connsiteX55" fmla="*/ 1042987 w 1433512"/>
              <a:gd name="connsiteY55" fmla="*/ 443047 h 1176472"/>
              <a:gd name="connsiteX56" fmla="*/ 1052512 w 1433512"/>
              <a:gd name="connsiteY56" fmla="*/ 457334 h 1176472"/>
              <a:gd name="connsiteX57" fmla="*/ 1066800 w 1433512"/>
              <a:gd name="connsiteY57" fmla="*/ 462097 h 1176472"/>
              <a:gd name="connsiteX58" fmla="*/ 1081087 w 1433512"/>
              <a:gd name="connsiteY58" fmla="*/ 471622 h 1176472"/>
              <a:gd name="connsiteX59" fmla="*/ 1176337 w 1433512"/>
              <a:gd name="connsiteY59" fmla="*/ 457334 h 1176472"/>
              <a:gd name="connsiteX60" fmla="*/ 1190625 w 1433512"/>
              <a:gd name="connsiteY60" fmla="*/ 447809 h 1176472"/>
              <a:gd name="connsiteX61" fmla="*/ 1200150 w 1433512"/>
              <a:gd name="connsiteY61" fmla="*/ 433522 h 1176472"/>
              <a:gd name="connsiteX62" fmla="*/ 1228725 w 1433512"/>
              <a:gd name="connsiteY62" fmla="*/ 423997 h 1176472"/>
              <a:gd name="connsiteX63" fmla="*/ 1238250 w 1433512"/>
              <a:gd name="connsiteY63" fmla="*/ 409709 h 1176472"/>
              <a:gd name="connsiteX64" fmla="*/ 1252537 w 1433512"/>
              <a:gd name="connsiteY64" fmla="*/ 404947 h 1176472"/>
              <a:gd name="connsiteX65" fmla="*/ 1338262 w 1433512"/>
              <a:gd name="connsiteY65" fmla="*/ 395422 h 1176472"/>
              <a:gd name="connsiteX66" fmla="*/ 1371600 w 1433512"/>
              <a:gd name="connsiteY66" fmla="*/ 385897 h 1176472"/>
              <a:gd name="connsiteX67" fmla="*/ 1419225 w 1433512"/>
              <a:gd name="connsiteY67" fmla="*/ 390659 h 1176472"/>
              <a:gd name="connsiteX68" fmla="*/ 1414462 w 1433512"/>
              <a:gd name="connsiteY68" fmla="*/ 414472 h 1176472"/>
              <a:gd name="connsiteX69" fmla="*/ 1400175 w 1433512"/>
              <a:gd name="connsiteY69" fmla="*/ 404947 h 1176472"/>
              <a:gd name="connsiteX70" fmla="*/ 1433512 w 1433512"/>
              <a:gd name="connsiteY70" fmla="*/ 428759 h 1176472"/>
              <a:gd name="connsiteX71" fmla="*/ 1419225 w 1433512"/>
              <a:gd name="connsiteY71" fmla="*/ 514484 h 1176472"/>
              <a:gd name="connsiteX72" fmla="*/ 1428750 w 1433512"/>
              <a:gd name="connsiteY72" fmla="*/ 543059 h 1176472"/>
              <a:gd name="connsiteX73" fmla="*/ 1419225 w 1433512"/>
              <a:gd name="connsiteY73" fmla="*/ 595447 h 1176472"/>
              <a:gd name="connsiteX74" fmla="*/ 1409700 w 1433512"/>
              <a:gd name="connsiteY74" fmla="*/ 609734 h 1176472"/>
              <a:gd name="connsiteX75" fmla="*/ 1404937 w 1433512"/>
              <a:gd name="connsiteY75" fmla="*/ 662122 h 1176472"/>
              <a:gd name="connsiteX76" fmla="*/ 1390650 w 1433512"/>
              <a:gd name="connsiteY76" fmla="*/ 781184 h 1176472"/>
              <a:gd name="connsiteX77" fmla="*/ 1376362 w 1433512"/>
              <a:gd name="connsiteY77" fmla="*/ 790709 h 1176472"/>
              <a:gd name="connsiteX78" fmla="*/ 1371600 w 1433512"/>
              <a:gd name="connsiteY78" fmla="*/ 819284 h 1176472"/>
              <a:gd name="connsiteX79" fmla="*/ 1366837 w 1433512"/>
              <a:gd name="connsiteY79" fmla="*/ 876434 h 1176472"/>
              <a:gd name="connsiteX80" fmla="*/ 1352550 w 1433512"/>
              <a:gd name="connsiteY80" fmla="*/ 890722 h 1176472"/>
              <a:gd name="connsiteX81" fmla="*/ 1338262 w 1433512"/>
              <a:gd name="connsiteY81" fmla="*/ 919297 h 1176472"/>
              <a:gd name="connsiteX82" fmla="*/ 1328737 w 1433512"/>
              <a:gd name="connsiteY82" fmla="*/ 981209 h 1176472"/>
              <a:gd name="connsiteX83" fmla="*/ 1323975 w 1433512"/>
              <a:gd name="connsiteY83" fmla="*/ 1009784 h 1176472"/>
              <a:gd name="connsiteX84" fmla="*/ 1319212 w 1433512"/>
              <a:gd name="connsiteY84" fmla="*/ 1024072 h 1176472"/>
              <a:gd name="connsiteX85" fmla="*/ 1300162 w 1433512"/>
              <a:gd name="connsiteY85" fmla="*/ 1052647 h 1176472"/>
              <a:gd name="connsiteX86" fmla="*/ 1281112 w 1433512"/>
              <a:gd name="connsiteY86" fmla="*/ 1095509 h 1176472"/>
              <a:gd name="connsiteX87" fmla="*/ 1271587 w 1433512"/>
              <a:gd name="connsiteY87" fmla="*/ 1143134 h 1176472"/>
              <a:gd name="connsiteX88" fmla="*/ 1266825 w 1433512"/>
              <a:gd name="connsiteY88" fmla="*/ 1166947 h 1176472"/>
              <a:gd name="connsiteX89" fmla="*/ 1257300 w 1433512"/>
              <a:gd name="connsiteY89" fmla="*/ 1176472 h 1176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433512" h="1176472">
                <a:moveTo>
                  <a:pt x="0" y="143009"/>
                </a:moveTo>
                <a:cubicBezTo>
                  <a:pt x="1587" y="131897"/>
                  <a:pt x="3645" y="120841"/>
                  <a:pt x="4762" y="109672"/>
                </a:cubicBezTo>
                <a:cubicBezTo>
                  <a:pt x="6822" y="89076"/>
                  <a:pt x="5710" y="68103"/>
                  <a:pt x="9525" y="47759"/>
                </a:cubicBezTo>
                <a:cubicBezTo>
                  <a:pt x="10580" y="42133"/>
                  <a:pt x="14196" y="36505"/>
                  <a:pt x="19050" y="33472"/>
                </a:cubicBezTo>
                <a:cubicBezTo>
                  <a:pt x="27564" y="28151"/>
                  <a:pt x="47625" y="23947"/>
                  <a:pt x="47625" y="23947"/>
                </a:cubicBezTo>
                <a:cubicBezTo>
                  <a:pt x="51228" y="13136"/>
                  <a:pt x="51595" y="2288"/>
                  <a:pt x="66675" y="134"/>
                </a:cubicBezTo>
                <a:cubicBezTo>
                  <a:pt x="73155" y="-792"/>
                  <a:pt x="79375" y="3309"/>
                  <a:pt x="85725" y="4897"/>
                </a:cubicBezTo>
                <a:cubicBezTo>
                  <a:pt x="88900" y="9659"/>
                  <a:pt x="90781" y="15608"/>
                  <a:pt x="95250" y="19184"/>
                </a:cubicBezTo>
                <a:cubicBezTo>
                  <a:pt x="99170" y="22320"/>
                  <a:pt x="104710" y="22568"/>
                  <a:pt x="109537" y="23947"/>
                </a:cubicBezTo>
                <a:cubicBezTo>
                  <a:pt x="125219" y="28428"/>
                  <a:pt x="136046" y="30201"/>
                  <a:pt x="152400" y="33472"/>
                </a:cubicBezTo>
                <a:cubicBezTo>
                  <a:pt x="155575" y="38234"/>
                  <a:pt x="157617" y="43990"/>
                  <a:pt x="161925" y="47759"/>
                </a:cubicBezTo>
                <a:cubicBezTo>
                  <a:pt x="182079" y="65394"/>
                  <a:pt x="185164" y="65030"/>
                  <a:pt x="204787" y="71572"/>
                </a:cubicBezTo>
                <a:lnTo>
                  <a:pt x="214312" y="100147"/>
                </a:lnTo>
                <a:cubicBezTo>
                  <a:pt x="215900" y="104909"/>
                  <a:pt x="215525" y="110884"/>
                  <a:pt x="219075" y="114434"/>
                </a:cubicBezTo>
                <a:lnTo>
                  <a:pt x="233362" y="128722"/>
                </a:lnTo>
                <a:cubicBezTo>
                  <a:pt x="231775" y="138247"/>
                  <a:pt x="230494" y="147828"/>
                  <a:pt x="228600" y="157297"/>
                </a:cubicBezTo>
                <a:cubicBezTo>
                  <a:pt x="227316" y="163715"/>
                  <a:pt x="223837" y="169802"/>
                  <a:pt x="223837" y="176347"/>
                </a:cubicBezTo>
                <a:cubicBezTo>
                  <a:pt x="223837" y="184442"/>
                  <a:pt x="226470" y="192350"/>
                  <a:pt x="228600" y="200159"/>
                </a:cubicBezTo>
                <a:cubicBezTo>
                  <a:pt x="231242" y="209845"/>
                  <a:pt x="238125" y="228734"/>
                  <a:pt x="238125" y="228734"/>
                </a:cubicBezTo>
                <a:cubicBezTo>
                  <a:pt x="236537" y="241434"/>
                  <a:pt x="235652" y="254242"/>
                  <a:pt x="233362" y="266834"/>
                </a:cubicBezTo>
                <a:cubicBezTo>
                  <a:pt x="232464" y="271773"/>
                  <a:pt x="228600" y="276102"/>
                  <a:pt x="228600" y="281122"/>
                </a:cubicBezTo>
                <a:cubicBezTo>
                  <a:pt x="228600" y="322860"/>
                  <a:pt x="229310" y="321355"/>
                  <a:pt x="238125" y="347797"/>
                </a:cubicBezTo>
                <a:cubicBezTo>
                  <a:pt x="239712" y="360497"/>
                  <a:pt x="241077" y="373227"/>
                  <a:pt x="242887" y="385897"/>
                </a:cubicBezTo>
                <a:cubicBezTo>
                  <a:pt x="244253" y="395456"/>
                  <a:pt x="243332" y="405835"/>
                  <a:pt x="247650" y="414472"/>
                </a:cubicBezTo>
                <a:cubicBezTo>
                  <a:pt x="250210" y="419591"/>
                  <a:pt x="257175" y="420822"/>
                  <a:pt x="261937" y="423997"/>
                </a:cubicBezTo>
                <a:cubicBezTo>
                  <a:pt x="273777" y="422813"/>
                  <a:pt x="326806" y="418186"/>
                  <a:pt x="342900" y="414472"/>
                </a:cubicBezTo>
                <a:cubicBezTo>
                  <a:pt x="352683" y="412214"/>
                  <a:pt x="361950" y="408122"/>
                  <a:pt x="371475" y="404947"/>
                </a:cubicBezTo>
                <a:cubicBezTo>
                  <a:pt x="376237" y="403359"/>
                  <a:pt x="381585" y="402969"/>
                  <a:pt x="385762" y="400184"/>
                </a:cubicBezTo>
                <a:cubicBezTo>
                  <a:pt x="404227" y="387875"/>
                  <a:pt x="394620" y="392469"/>
                  <a:pt x="414337" y="385897"/>
                </a:cubicBezTo>
                <a:cubicBezTo>
                  <a:pt x="419100" y="382722"/>
                  <a:pt x="423266" y="378382"/>
                  <a:pt x="428625" y="376372"/>
                </a:cubicBezTo>
                <a:cubicBezTo>
                  <a:pt x="451155" y="367923"/>
                  <a:pt x="457278" y="372416"/>
                  <a:pt x="481012" y="376372"/>
                </a:cubicBezTo>
                <a:cubicBezTo>
                  <a:pt x="487362" y="379547"/>
                  <a:pt x="493898" y="382375"/>
                  <a:pt x="500062" y="385897"/>
                </a:cubicBezTo>
                <a:cubicBezTo>
                  <a:pt x="505032" y="388737"/>
                  <a:pt x="509230" y="392862"/>
                  <a:pt x="514350" y="395422"/>
                </a:cubicBezTo>
                <a:cubicBezTo>
                  <a:pt x="518840" y="397667"/>
                  <a:pt x="523875" y="398597"/>
                  <a:pt x="528637" y="400184"/>
                </a:cubicBezTo>
                <a:cubicBezTo>
                  <a:pt x="533400" y="403359"/>
                  <a:pt x="537694" y="407384"/>
                  <a:pt x="542925" y="409709"/>
                </a:cubicBezTo>
                <a:cubicBezTo>
                  <a:pt x="552100" y="413787"/>
                  <a:pt x="561975" y="416059"/>
                  <a:pt x="571500" y="419234"/>
                </a:cubicBezTo>
                <a:lnTo>
                  <a:pt x="600075" y="428759"/>
                </a:lnTo>
                <a:lnTo>
                  <a:pt x="614362" y="433522"/>
                </a:lnTo>
                <a:lnTo>
                  <a:pt x="628650" y="438284"/>
                </a:lnTo>
                <a:cubicBezTo>
                  <a:pt x="641349" y="429818"/>
                  <a:pt x="646112" y="429288"/>
                  <a:pt x="652462" y="414472"/>
                </a:cubicBezTo>
                <a:cubicBezTo>
                  <a:pt x="658430" y="400547"/>
                  <a:pt x="653754" y="391531"/>
                  <a:pt x="666750" y="381134"/>
                </a:cubicBezTo>
                <a:cubicBezTo>
                  <a:pt x="669854" y="378651"/>
                  <a:pt x="698846" y="371919"/>
                  <a:pt x="700087" y="371609"/>
                </a:cubicBezTo>
                <a:cubicBezTo>
                  <a:pt x="703262" y="366847"/>
                  <a:pt x="705565" y="361369"/>
                  <a:pt x="709612" y="357322"/>
                </a:cubicBezTo>
                <a:cubicBezTo>
                  <a:pt x="713660" y="353275"/>
                  <a:pt x="720866" y="352651"/>
                  <a:pt x="723900" y="347797"/>
                </a:cubicBezTo>
                <a:cubicBezTo>
                  <a:pt x="729221" y="339283"/>
                  <a:pt x="723900" y="322397"/>
                  <a:pt x="733425" y="319222"/>
                </a:cubicBezTo>
                <a:cubicBezTo>
                  <a:pt x="771161" y="306643"/>
                  <a:pt x="752096" y="311348"/>
                  <a:pt x="790575" y="304934"/>
                </a:cubicBezTo>
                <a:cubicBezTo>
                  <a:pt x="804862" y="306522"/>
                  <a:pt x="819491" y="306210"/>
                  <a:pt x="833437" y="309697"/>
                </a:cubicBezTo>
                <a:cubicBezTo>
                  <a:pt x="852488" y="314460"/>
                  <a:pt x="844549" y="322396"/>
                  <a:pt x="857250" y="333509"/>
                </a:cubicBezTo>
                <a:cubicBezTo>
                  <a:pt x="865865" y="341047"/>
                  <a:pt x="877731" y="344464"/>
                  <a:pt x="885825" y="352559"/>
                </a:cubicBezTo>
                <a:cubicBezTo>
                  <a:pt x="890587" y="357322"/>
                  <a:pt x="894088" y="363835"/>
                  <a:pt x="900112" y="366847"/>
                </a:cubicBezTo>
                <a:cubicBezTo>
                  <a:pt x="913582" y="373582"/>
                  <a:pt x="928687" y="376372"/>
                  <a:pt x="942975" y="381134"/>
                </a:cubicBezTo>
                <a:cubicBezTo>
                  <a:pt x="947737" y="384309"/>
                  <a:pt x="953215" y="386612"/>
                  <a:pt x="957262" y="390659"/>
                </a:cubicBezTo>
                <a:cubicBezTo>
                  <a:pt x="961309" y="394707"/>
                  <a:pt x="961667" y="402387"/>
                  <a:pt x="966787" y="404947"/>
                </a:cubicBezTo>
                <a:cubicBezTo>
                  <a:pt x="975424" y="409265"/>
                  <a:pt x="985837" y="408122"/>
                  <a:pt x="995362" y="409709"/>
                </a:cubicBezTo>
                <a:cubicBezTo>
                  <a:pt x="1004887" y="412884"/>
                  <a:pt x="1020762" y="409709"/>
                  <a:pt x="1023937" y="419234"/>
                </a:cubicBezTo>
                <a:cubicBezTo>
                  <a:pt x="1030510" y="438952"/>
                  <a:pt x="1024523" y="430737"/>
                  <a:pt x="1042987" y="443047"/>
                </a:cubicBezTo>
                <a:cubicBezTo>
                  <a:pt x="1046162" y="447809"/>
                  <a:pt x="1048043" y="453758"/>
                  <a:pt x="1052512" y="457334"/>
                </a:cubicBezTo>
                <a:cubicBezTo>
                  <a:pt x="1056432" y="460470"/>
                  <a:pt x="1062310" y="459852"/>
                  <a:pt x="1066800" y="462097"/>
                </a:cubicBezTo>
                <a:cubicBezTo>
                  <a:pt x="1071919" y="464657"/>
                  <a:pt x="1076325" y="468447"/>
                  <a:pt x="1081087" y="471622"/>
                </a:cubicBezTo>
                <a:cubicBezTo>
                  <a:pt x="1095996" y="470557"/>
                  <a:pt x="1154463" y="471916"/>
                  <a:pt x="1176337" y="457334"/>
                </a:cubicBezTo>
                <a:lnTo>
                  <a:pt x="1190625" y="447809"/>
                </a:lnTo>
                <a:cubicBezTo>
                  <a:pt x="1193800" y="443047"/>
                  <a:pt x="1195296" y="436555"/>
                  <a:pt x="1200150" y="433522"/>
                </a:cubicBezTo>
                <a:cubicBezTo>
                  <a:pt x="1208664" y="428201"/>
                  <a:pt x="1228725" y="423997"/>
                  <a:pt x="1228725" y="423997"/>
                </a:cubicBezTo>
                <a:cubicBezTo>
                  <a:pt x="1231900" y="419234"/>
                  <a:pt x="1233780" y="413285"/>
                  <a:pt x="1238250" y="409709"/>
                </a:cubicBezTo>
                <a:cubicBezTo>
                  <a:pt x="1242170" y="406573"/>
                  <a:pt x="1247598" y="405845"/>
                  <a:pt x="1252537" y="404947"/>
                </a:cubicBezTo>
                <a:cubicBezTo>
                  <a:pt x="1269029" y="401948"/>
                  <a:pt x="1324570" y="396791"/>
                  <a:pt x="1338262" y="395422"/>
                </a:cubicBezTo>
                <a:cubicBezTo>
                  <a:pt x="1345002" y="393175"/>
                  <a:pt x="1365617" y="385897"/>
                  <a:pt x="1371600" y="385897"/>
                </a:cubicBezTo>
                <a:cubicBezTo>
                  <a:pt x="1387554" y="385897"/>
                  <a:pt x="1403350" y="389072"/>
                  <a:pt x="1419225" y="390659"/>
                </a:cubicBezTo>
                <a:cubicBezTo>
                  <a:pt x="1417637" y="398597"/>
                  <a:pt x="1420938" y="409615"/>
                  <a:pt x="1414462" y="414472"/>
                </a:cubicBezTo>
                <a:cubicBezTo>
                  <a:pt x="1409883" y="417906"/>
                  <a:pt x="1396127" y="400900"/>
                  <a:pt x="1400175" y="404947"/>
                </a:cubicBezTo>
                <a:cubicBezTo>
                  <a:pt x="1406083" y="410854"/>
                  <a:pt x="1425399" y="423350"/>
                  <a:pt x="1433512" y="428759"/>
                </a:cubicBezTo>
                <a:cubicBezTo>
                  <a:pt x="1406595" y="469134"/>
                  <a:pt x="1408941" y="452781"/>
                  <a:pt x="1419225" y="514484"/>
                </a:cubicBezTo>
                <a:cubicBezTo>
                  <a:pt x="1420876" y="524388"/>
                  <a:pt x="1428750" y="543059"/>
                  <a:pt x="1428750" y="543059"/>
                </a:cubicBezTo>
                <a:cubicBezTo>
                  <a:pt x="1427109" y="556185"/>
                  <a:pt x="1426565" y="580767"/>
                  <a:pt x="1419225" y="595447"/>
                </a:cubicBezTo>
                <a:cubicBezTo>
                  <a:pt x="1416665" y="600566"/>
                  <a:pt x="1412875" y="604972"/>
                  <a:pt x="1409700" y="609734"/>
                </a:cubicBezTo>
                <a:cubicBezTo>
                  <a:pt x="1408112" y="627197"/>
                  <a:pt x="1405998" y="644619"/>
                  <a:pt x="1404937" y="662122"/>
                </a:cubicBezTo>
                <a:cubicBezTo>
                  <a:pt x="1403830" y="680383"/>
                  <a:pt x="1418927" y="752908"/>
                  <a:pt x="1390650" y="781184"/>
                </a:cubicBezTo>
                <a:cubicBezTo>
                  <a:pt x="1386602" y="785231"/>
                  <a:pt x="1381125" y="787534"/>
                  <a:pt x="1376362" y="790709"/>
                </a:cubicBezTo>
                <a:cubicBezTo>
                  <a:pt x="1374775" y="800234"/>
                  <a:pt x="1372666" y="809687"/>
                  <a:pt x="1371600" y="819284"/>
                </a:cubicBezTo>
                <a:cubicBezTo>
                  <a:pt x="1369489" y="838283"/>
                  <a:pt x="1371762" y="857963"/>
                  <a:pt x="1366837" y="876434"/>
                </a:cubicBezTo>
                <a:cubicBezTo>
                  <a:pt x="1365102" y="882942"/>
                  <a:pt x="1356862" y="885548"/>
                  <a:pt x="1352550" y="890722"/>
                </a:cubicBezTo>
                <a:cubicBezTo>
                  <a:pt x="1342292" y="903032"/>
                  <a:pt x="1343036" y="904977"/>
                  <a:pt x="1338262" y="919297"/>
                </a:cubicBezTo>
                <a:cubicBezTo>
                  <a:pt x="1328247" y="1009443"/>
                  <a:pt x="1339050" y="929645"/>
                  <a:pt x="1328737" y="981209"/>
                </a:cubicBezTo>
                <a:cubicBezTo>
                  <a:pt x="1326843" y="990678"/>
                  <a:pt x="1326070" y="1000358"/>
                  <a:pt x="1323975" y="1009784"/>
                </a:cubicBezTo>
                <a:cubicBezTo>
                  <a:pt x="1322886" y="1014685"/>
                  <a:pt x="1321650" y="1019683"/>
                  <a:pt x="1319212" y="1024072"/>
                </a:cubicBezTo>
                <a:cubicBezTo>
                  <a:pt x="1313653" y="1034079"/>
                  <a:pt x="1300162" y="1052647"/>
                  <a:pt x="1300162" y="1052647"/>
                </a:cubicBezTo>
                <a:cubicBezTo>
                  <a:pt x="1288827" y="1086652"/>
                  <a:pt x="1296206" y="1072868"/>
                  <a:pt x="1281112" y="1095509"/>
                </a:cubicBezTo>
                <a:cubicBezTo>
                  <a:pt x="1271985" y="1122893"/>
                  <a:pt x="1278883" y="1099357"/>
                  <a:pt x="1271587" y="1143134"/>
                </a:cubicBezTo>
                <a:cubicBezTo>
                  <a:pt x="1270256" y="1151119"/>
                  <a:pt x="1270014" y="1159507"/>
                  <a:pt x="1266825" y="1166947"/>
                </a:cubicBezTo>
                <a:cubicBezTo>
                  <a:pt x="1265056" y="1171074"/>
                  <a:pt x="1260475" y="1173297"/>
                  <a:pt x="1257300" y="1176472"/>
                </a:cubicBezTo>
              </a:path>
            </a:pathLst>
          </a:cu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8D65E234-65E5-49C9-85DF-CFC57F097E39}"/>
              </a:ext>
            </a:extLst>
          </p:cNvPr>
          <p:cNvSpPr/>
          <p:nvPr/>
        </p:nvSpPr>
        <p:spPr>
          <a:xfrm>
            <a:off x="5601930" y="4668244"/>
            <a:ext cx="309562" cy="361950"/>
          </a:xfrm>
          <a:custGeom>
            <a:avLst/>
            <a:gdLst>
              <a:gd name="connsiteX0" fmla="*/ 309562 w 309562"/>
              <a:gd name="connsiteY0" fmla="*/ 0 h 361950"/>
              <a:gd name="connsiteX1" fmla="*/ 304800 w 309562"/>
              <a:gd name="connsiteY1" fmla="*/ 38100 h 361950"/>
              <a:gd name="connsiteX2" fmla="*/ 280987 w 309562"/>
              <a:gd name="connsiteY2" fmla="*/ 42863 h 361950"/>
              <a:gd name="connsiteX3" fmla="*/ 276225 w 309562"/>
              <a:gd name="connsiteY3" fmla="*/ 57150 h 361950"/>
              <a:gd name="connsiteX4" fmla="*/ 257175 w 309562"/>
              <a:gd name="connsiteY4" fmla="*/ 61913 h 361950"/>
              <a:gd name="connsiteX5" fmla="*/ 200025 w 309562"/>
              <a:gd name="connsiteY5" fmla="*/ 66675 h 361950"/>
              <a:gd name="connsiteX6" fmla="*/ 147637 w 309562"/>
              <a:gd name="connsiteY6" fmla="*/ 76200 h 361950"/>
              <a:gd name="connsiteX7" fmla="*/ 57150 w 309562"/>
              <a:gd name="connsiteY7" fmla="*/ 66675 h 361950"/>
              <a:gd name="connsiteX8" fmla="*/ 23812 w 309562"/>
              <a:gd name="connsiteY8" fmla="*/ 71438 h 361950"/>
              <a:gd name="connsiteX9" fmla="*/ 9525 w 309562"/>
              <a:gd name="connsiteY9" fmla="*/ 76200 h 361950"/>
              <a:gd name="connsiteX10" fmla="*/ 0 w 309562"/>
              <a:gd name="connsiteY10" fmla="*/ 104775 h 361950"/>
              <a:gd name="connsiteX11" fmla="*/ 9525 w 309562"/>
              <a:gd name="connsiteY11" fmla="*/ 166688 h 361950"/>
              <a:gd name="connsiteX12" fmla="*/ 19050 w 309562"/>
              <a:gd name="connsiteY12" fmla="*/ 180975 h 361950"/>
              <a:gd name="connsiteX13" fmla="*/ 28575 w 309562"/>
              <a:gd name="connsiteY13" fmla="*/ 209550 h 361950"/>
              <a:gd name="connsiteX14" fmla="*/ 33337 w 309562"/>
              <a:gd name="connsiteY14" fmla="*/ 223838 h 361950"/>
              <a:gd name="connsiteX15" fmla="*/ 38100 w 309562"/>
              <a:gd name="connsiteY15" fmla="*/ 238125 h 361950"/>
              <a:gd name="connsiteX16" fmla="*/ 42862 w 309562"/>
              <a:gd name="connsiteY16" fmla="*/ 257175 h 361950"/>
              <a:gd name="connsiteX17" fmla="*/ 52387 w 309562"/>
              <a:gd name="connsiteY17" fmla="*/ 295275 h 361950"/>
              <a:gd name="connsiteX18" fmla="*/ 61912 w 309562"/>
              <a:gd name="connsiteY18" fmla="*/ 309563 h 361950"/>
              <a:gd name="connsiteX19" fmla="*/ 76200 w 309562"/>
              <a:gd name="connsiteY19" fmla="*/ 357188 h 361950"/>
              <a:gd name="connsiteX20" fmla="*/ 76200 w 309562"/>
              <a:gd name="connsiteY20" fmla="*/ 36195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09562" h="361950">
                <a:moveTo>
                  <a:pt x="309562" y="0"/>
                </a:moveTo>
                <a:cubicBezTo>
                  <a:pt x="307975" y="12700"/>
                  <a:pt x="311899" y="27451"/>
                  <a:pt x="304800" y="38100"/>
                </a:cubicBezTo>
                <a:cubicBezTo>
                  <a:pt x="300310" y="44835"/>
                  <a:pt x="287722" y="38373"/>
                  <a:pt x="280987" y="42863"/>
                </a:cubicBezTo>
                <a:cubicBezTo>
                  <a:pt x="276810" y="45648"/>
                  <a:pt x="280145" y="54014"/>
                  <a:pt x="276225" y="57150"/>
                </a:cubicBezTo>
                <a:cubicBezTo>
                  <a:pt x="271114" y="61239"/>
                  <a:pt x="263670" y="61101"/>
                  <a:pt x="257175" y="61913"/>
                </a:cubicBezTo>
                <a:cubicBezTo>
                  <a:pt x="238207" y="64284"/>
                  <a:pt x="219075" y="65088"/>
                  <a:pt x="200025" y="66675"/>
                </a:cubicBezTo>
                <a:cubicBezTo>
                  <a:pt x="179931" y="73373"/>
                  <a:pt x="174566" y="76200"/>
                  <a:pt x="147637" y="76200"/>
                </a:cubicBezTo>
                <a:cubicBezTo>
                  <a:pt x="141432" y="76200"/>
                  <a:pt x="65659" y="67621"/>
                  <a:pt x="57150" y="66675"/>
                </a:cubicBezTo>
                <a:cubicBezTo>
                  <a:pt x="46037" y="68263"/>
                  <a:pt x="34820" y="69236"/>
                  <a:pt x="23812" y="71438"/>
                </a:cubicBezTo>
                <a:cubicBezTo>
                  <a:pt x="18890" y="72422"/>
                  <a:pt x="12443" y="72115"/>
                  <a:pt x="9525" y="76200"/>
                </a:cubicBezTo>
                <a:cubicBezTo>
                  <a:pt x="3689" y="84370"/>
                  <a:pt x="0" y="104775"/>
                  <a:pt x="0" y="104775"/>
                </a:cubicBezTo>
                <a:cubicBezTo>
                  <a:pt x="1366" y="118439"/>
                  <a:pt x="942" y="149523"/>
                  <a:pt x="9525" y="166688"/>
                </a:cubicBezTo>
                <a:cubicBezTo>
                  <a:pt x="12085" y="171807"/>
                  <a:pt x="15875" y="176213"/>
                  <a:pt x="19050" y="180975"/>
                </a:cubicBezTo>
                <a:lnTo>
                  <a:pt x="28575" y="209550"/>
                </a:lnTo>
                <a:lnTo>
                  <a:pt x="33337" y="223838"/>
                </a:lnTo>
                <a:cubicBezTo>
                  <a:pt x="34924" y="228600"/>
                  <a:pt x="36883" y="233255"/>
                  <a:pt x="38100" y="238125"/>
                </a:cubicBezTo>
                <a:cubicBezTo>
                  <a:pt x="39687" y="244475"/>
                  <a:pt x="41442" y="250785"/>
                  <a:pt x="42862" y="257175"/>
                </a:cubicBezTo>
                <a:cubicBezTo>
                  <a:pt x="45035" y="266952"/>
                  <a:pt x="47282" y="285065"/>
                  <a:pt x="52387" y="295275"/>
                </a:cubicBezTo>
                <a:cubicBezTo>
                  <a:pt x="54947" y="300395"/>
                  <a:pt x="59587" y="304332"/>
                  <a:pt x="61912" y="309563"/>
                </a:cubicBezTo>
                <a:cubicBezTo>
                  <a:pt x="66329" y="319501"/>
                  <a:pt x="73681" y="344596"/>
                  <a:pt x="76200" y="357188"/>
                </a:cubicBezTo>
                <a:cubicBezTo>
                  <a:pt x="76511" y="358745"/>
                  <a:pt x="76200" y="360363"/>
                  <a:pt x="76200" y="361950"/>
                </a:cubicBezTo>
              </a:path>
            </a:pathLst>
          </a:cu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84EA2F3C-27F8-4FC1-BB2B-CAFB8C21E5BD}"/>
              </a:ext>
            </a:extLst>
          </p:cNvPr>
          <p:cNvCxnSpPr>
            <a:cxnSpLocks/>
          </p:cNvCxnSpPr>
          <p:nvPr/>
        </p:nvCxnSpPr>
        <p:spPr>
          <a:xfrm flipH="1">
            <a:off x="4343400" y="3124200"/>
            <a:ext cx="152400" cy="95250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C2D3297A-00C4-4454-A76B-CDE215937FCC}"/>
              </a:ext>
            </a:extLst>
          </p:cNvPr>
          <p:cNvCxnSpPr>
            <a:cxnSpLocks/>
          </p:cNvCxnSpPr>
          <p:nvPr/>
        </p:nvCxnSpPr>
        <p:spPr>
          <a:xfrm>
            <a:off x="3562350" y="3241059"/>
            <a:ext cx="149557" cy="85767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7C071C43-FE9F-4EE5-B878-6CB211988106}"/>
              </a:ext>
            </a:extLst>
          </p:cNvPr>
          <p:cNvCxnSpPr>
            <a:cxnSpLocks/>
          </p:cNvCxnSpPr>
          <p:nvPr/>
        </p:nvCxnSpPr>
        <p:spPr>
          <a:xfrm>
            <a:off x="3469768" y="3469944"/>
            <a:ext cx="0" cy="16869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9D5A18EA-A6CF-44FF-8766-AAF399A41EAB}"/>
              </a:ext>
            </a:extLst>
          </p:cNvPr>
          <p:cNvCxnSpPr>
            <a:cxnSpLocks/>
          </p:cNvCxnSpPr>
          <p:nvPr/>
        </p:nvCxnSpPr>
        <p:spPr>
          <a:xfrm>
            <a:off x="2057400" y="3657600"/>
            <a:ext cx="0" cy="16869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36244961-5F54-4F6A-B7AE-D302B18703CD}"/>
              </a:ext>
            </a:extLst>
          </p:cNvPr>
          <p:cNvCxnSpPr>
            <a:cxnSpLocks/>
          </p:cNvCxnSpPr>
          <p:nvPr/>
        </p:nvCxnSpPr>
        <p:spPr>
          <a:xfrm>
            <a:off x="3810000" y="3048000"/>
            <a:ext cx="54307" cy="152400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ACEEEFFD-3278-4A60-9790-DEA595A56AC4}"/>
              </a:ext>
            </a:extLst>
          </p:cNvPr>
          <p:cNvCxnSpPr>
            <a:cxnSpLocks/>
          </p:cNvCxnSpPr>
          <p:nvPr/>
        </p:nvCxnSpPr>
        <p:spPr>
          <a:xfrm>
            <a:off x="4098274" y="3003936"/>
            <a:ext cx="54307" cy="152400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D5CE6FD8-A938-4EF2-9DB4-E835BDB5DDEB}"/>
              </a:ext>
            </a:extLst>
          </p:cNvPr>
          <p:cNvCxnSpPr>
            <a:cxnSpLocks/>
          </p:cNvCxnSpPr>
          <p:nvPr/>
        </p:nvCxnSpPr>
        <p:spPr>
          <a:xfrm>
            <a:off x="2819400" y="3622344"/>
            <a:ext cx="0" cy="16869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DC16B880-EAD3-442F-9D3C-69D87788A951}"/>
              </a:ext>
            </a:extLst>
          </p:cNvPr>
          <p:cNvCxnSpPr>
            <a:cxnSpLocks/>
          </p:cNvCxnSpPr>
          <p:nvPr/>
        </p:nvCxnSpPr>
        <p:spPr>
          <a:xfrm>
            <a:off x="2491290" y="3647499"/>
            <a:ext cx="0" cy="16869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EDB72D53-1615-4799-81BF-92A03159C652}"/>
              </a:ext>
            </a:extLst>
          </p:cNvPr>
          <p:cNvGrpSpPr/>
          <p:nvPr/>
        </p:nvGrpSpPr>
        <p:grpSpPr>
          <a:xfrm>
            <a:off x="1085850" y="3028950"/>
            <a:ext cx="5000625" cy="1971675"/>
            <a:chOff x="1085850" y="3028950"/>
            <a:chExt cx="5000625" cy="1971675"/>
          </a:xfrm>
        </p:grpSpPr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8808862-7BB4-4FE1-9DCE-D51312C213F8}"/>
                </a:ext>
              </a:extLst>
            </p:cNvPr>
            <p:cNvSpPr/>
            <p:nvPr/>
          </p:nvSpPr>
          <p:spPr>
            <a:xfrm>
              <a:off x="1085850" y="3219450"/>
              <a:ext cx="2476500" cy="558800"/>
            </a:xfrm>
            <a:custGeom>
              <a:avLst/>
              <a:gdLst>
                <a:gd name="connsiteX0" fmla="*/ 0 w 2476500"/>
                <a:gd name="connsiteY0" fmla="*/ 0 h 558800"/>
                <a:gd name="connsiteX1" fmla="*/ 31750 w 2476500"/>
                <a:gd name="connsiteY1" fmla="*/ 19050 h 558800"/>
                <a:gd name="connsiteX2" fmla="*/ 50800 w 2476500"/>
                <a:gd name="connsiteY2" fmla="*/ 25400 h 558800"/>
                <a:gd name="connsiteX3" fmla="*/ 63500 w 2476500"/>
                <a:gd name="connsiteY3" fmla="*/ 44450 h 558800"/>
                <a:gd name="connsiteX4" fmla="*/ 101600 w 2476500"/>
                <a:gd name="connsiteY4" fmla="*/ 63500 h 558800"/>
                <a:gd name="connsiteX5" fmla="*/ 139700 w 2476500"/>
                <a:gd name="connsiteY5" fmla="*/ 50800 h 558800"/>
                <a:gd name="connsiteX6" fmla="*/ 165100 w 2476500"/>
                <a:gd name="connsiteY6" fmla="*/ 44450 h 558800"/>
                <a:gd name="connsiteX7" fmla="*/ 203200 w 2476500"/>
                <a:gd name="connsiteY7" fmla="*/ 31750 h 558800"/>
                <a:gd name="connsiteX8" fmla="*/ 292100 w 2476500"/>
                <a:gd name="connsiteY8" fmla="*/ 38100 h 558800"/>
                <a:gd name="connsiteX9" fmla="*/ 279400 w 2476500"/>
                <a:gd name="connsiteY9" fmla="*/ 57150 h 558800"/>
                <a:gd name="connsiteX10" fmla="*/ 304800 w 2476500"/>
                <a:gd name="connsiteY10" fmla="*/ 82550 h 558800"/>
                <a:gd name="connsiteX11" fmla="*/ 311150 w 2476500"/>
                <a:gd name="connsiteY11" fmla="*/ 101600 h 558800"/>
                <a:gd name="connsiteX12" fmla="*/ 330200 w 2476500"/>
                <a:gd name="connsiteY12" fmla="*/ 107950 h 558800"/>
                <a:gd name="connsiteX13" fmla="*/ 387350 w 2476500"/>
                <a:gd name="connsiteY13" fmla="*/ 101600 h 558800"/>
                <a:gd name="connsiteX14" fmla="*/ 450850 w 2476500"/>
                <a:gd name="connsiteY14" fmla="*/ 95250 h 558800"/>
                <a:gd name="connsiteX15" fmla="*/ 469900 w 2476500"/>
                <a:gd name="connsiteY15" fmla="*/ 101600 h 558800"/>
                <a:gd name="connsiteX16" fmla="*/ 476250 w 2476500"/>
                <a:gd name="connsiteY16" fmla="*/ 120650 h 558800"/>
                <a:gd name="connsiteX17" fmla="*/ 514350 w 2476500"/>
                <a:gd name="connsiteY17" fmla="*/ 146050 h 558800"/>
                <a:gd name="connsiteX18" fmla="*/ 546100 w 2476500"/>
                <a:gd name="connsiteY18" fmla="*/ 171450 h 558800"/>
                <a:gd name="connsiteX19" fmla="*/ 571500 w 2476500"/>
                <a:gd name="connsiteY19" fmla="*/ 228600 h 558800"/>
                <a:gd name="connsiteX20" fmla="*/ 584200 w 2476500"/>
                <a:gd name="connsiteY20" fmla="*/ 266700 h 558800"/>
                <a:gd name="connsiteX21" fmla="*/ 590550 w 2476500"/>
                <a:gd name="connsiteY21" fmla="*/ 285750 h 558800"/>
                <a:gd name="connsiteX22" fmla="*/ 596900 w 2476500"/>
                <a:gd name="connsiteY22" fmla="*/ 330200 h 558800"/>
                <a:gd name="connsiteX23" fmla="*/ 603250 w 2476500"/>
                <a:gd name="connsiteY23" fmla="*/ 349250 h 558800"/>
                <a:gd name="connsiteX24" fmla="*/ 609600 w 2476500"/>
                <a:gd name="connsiteY24" fmla="*/ 463550 h 558800"/>
                <a:gd name="connsiteX25" fmla="*/ 615950 w 2476500"/>
                <a:gd name="connsiteY25" fmla="*/ 482600 h 558800"/>
                <a:gd name="connsiteX26" fmla="*/ 654050 w 2476500"/>
                <a:gd name="connsiteY26" fmla="*/ 501650 h 558800"/>
                <a:gd name="connsiteX27" fmla="*/ 673100 w 2476500"/>
                <a:gd name="connsiteY27" fmla="*/ 514350 h 558800"/>
                <a:gd name="connsiteX28" fmla="*/ 692150 w 2476500"/>
                <a:gd name="connsiteY28" fmla="*/ 520700 h 558800"/>
                <a:gd name="connsiteX29" fmla="*/ 711200 w 2476500"/>
                <a:gd name="connsiteY29" fmla="*/ 533400 h 558800"/>
                <a:gd name="connsiteX30" fmla="*/ 793750 w 2476500"/>
                <a:gd name="connsiteY30" fmla="*/ 546100 h 558800"/>
                <a:gd name="connsiteX31" fmla="*/ 838200 w 2476500"/>
                <a:gd name="connsiteY31" fmla="*/ 558800 h 558800"/>
                <a:gd name="connsiteX32" fmla="*/ 882650 w 2476500"/>
                <a:gd name="connsiteY32" fmla="*/ 552450 h 558800"/>
                <a:gd name="connsiteX33" fmla="*/ 933450 w 2476500"/>
                <a:gd name="connsiteY33" fmla="*/ 546100 h 558800"/>
                <a:gd name="connsiteX34" fmla="*/ 952500 w 2476500"/>
                <a:gd name="connsiteY34" fmla="*/ 533400 h 558800"/>
                <a:gd name="connsiteX35" fmla="*/ 965200 w 2476500"/>
                <a:gd name="connsiteY35" fmla="*/ 514350 h 558800"/>
                <a:gd name="connsiteX36" fmla="*/ 1003300 w 2476500"/>
                <a:gd name="connsiteY36" fmla="*/ 501650 h 558800"/>
                <a:gd name="connsiteX37" fmla="*/ 1047750 w 2476500"/>
                <a:gd name="connsiteY37" fmla="*/ 488950 h 558800"/>
                <a:gd name="connsiteX38" fmla="*/ 1066800 w 2476500"/>
                <a:gd name="connsiteY38" fmla="*/ 469900 h 558800"/>
                <a:gd name="connsiteX39" fmla="*/ 1257300 w 2476500"/>
                <a:gd name="connsiteY39" fmla="*/ 469900 h 558800"/>
                <a:gd name="connsiteX40" fmla="*/ 1295400 w 2476500"/>
                <a:gd name="connsiteY40" fmla="*/ 482600 h 558800"/>
                <a:gd name="connsiteX41" fmla="*/ 1314450 w 2476500"/>
                <a:gd name="connsiteY41" fmla="*/ 488950 h 558800"/>
                <a:gd name="connsiteX42" fmla="*/ 1333500 w 2476500"/>
                <a:gd name="connsiteY42" fmla="*/ 501650 h 558800"/>
                <a:gd name="connsiteX43" fmla="*/ 1371600 w 2476500"/>
                <a:gd name="connsiteY43" fmla="*/ 520700 h 558800"/>
                <a:gd name="connsiteX44" fmla="*/ 1377950 w 2476500"/>
                <a:gd name="connsiteY44" fmla="*/ 539750 h 558800"/>
                <a:gd name="connsiteX45" fmla="*/ 1422400 w 2476500"/>
                <a:gd name="connsiteY45" fmla="*/ 539750 h 558800"/>
                <a:gd name="connsiteX46" fmla="*/ 1460500 w 2476500"/>
                <a:gd name="connsiteY46" fmla="*/ 527050 h 558800"/>
                <a:gd name="connsiteX47" fmla="*/ 1562100 w 2476500"/>
                <a:gd name="connsiteY47" fmla="*/ 527050 h 558800"/>
                <a:gd name="connsiteX48" fmla="*/ 1574800 w 2476500"/>
                <a:gd name="connsiteY48" fmla="*/ 508000 h 558800"/>
                <a:gd name="connsiteX49" fmla="*/ 1612900 w 2476500"/>
                <a:gd name="connsiteY49" fmla="*/ 495300 h 558800"/>
                <a:gd name="connsiteX50" fmla="*/ 1631950 w 2476500"/>
                <a:gd name="connsiteY50" fmla="*/ 488950 h 558800"/>
                <a:gd name="connsiteX51" fmla="*/ 1670050 w 2476500"/>
                <a:gd name="connsiteY51" fmla="*/ 463550 h 558800"/>
                <a:gd name="connsiteX52" fmla="*/ 1720850 w 2476500"/>
                <a:gd name="connsiteY52" fmla="*/ 482600 h 558800"/>
                <a:gd name="connsiteX53" fmla="*/ 1797050 w 2476500"/>
                <a:gd name="connsiteY53" fmla="*/ 501650 h 558800"/>
                <a:gd name="connsiteX54" fmla="*/ 1835150 w 2476500"/>
                <a:gd name="connsiteY54" fmla="*/ 488950 h 558800"/>
                <a:gd name="connsiteX55" fmla="*/ 1854200 w 2476500"/>
                <a:gd name="connsiteY55" fmla="*/ 482600 h 558800"/>
                <a:gd name="connsiteX56" fmla="*/ 1873250 w 2476500"/>
                <a:gd name="connsiteY56" fmla="*/ 469900 h 558800"/>
                <a:gd name="connsiteX57" fmla="*/ 1943100 w 2476500"/>
                <a:gd name="connsiteY57" fmla="*/ 450850 h 558800"/>
                <a:gd name="connsiteX58" fmla="*/ 1962150 w 2476500"/>
                <a:gd name="connsiteY58" fmla="*/ 438150 h 558800"/>
                <a:gd name="connsiteX59" fmla="*/ 2000250 w 2476500"/>
                <a:gd name="connsiteY59" fmla="*/ 425450 h 558800"/>
                <a:gd name="connsiteX60" fmla="*/ 2038350 w 2476500"/>
                <a:gd name="connsiteY60" fmla="*/ 412750 h 558800"/>
                <a:gd name="connsiteX61" fmla="*/ 2057400 w 2476500"/>
                <a:gd name="connsiteY61" fmla="*/ 406400 h 558800"/>
                <a:gd name="connsiteX62" fmla="*/ 2076450 w 2476500"/>
                <a:gd name="connsiteY62" fmla="*/ 393700 h 558800"/>
                <a:gd name="connsiteX63" fmla="*/ 2108200 w 2476500"/>
                <a:gd name="connsiteY63" fmla="*/ 387350 h 558800"/>
                <a:gd name="connsiteX64" fmla="*/ 2127250 w 2476500"/>
                <a:gd name="connsiteY64" fmla="*/ 381000 h 558800"/>
                <a:gd name="connsiteX65" fmla="*/ 2133600 w 2476500"/>
                <a:gd name="connsiteY65" fmla="*/ 361950 h 558800"/>
                <a:gd name="connsiteX66" fmla="*/ 2184400 w 2476500"/>
                <a:gd name="connsiteY66" fmla="*/ 361950 h 558800"/>
                <a:gd name="connsiteX67" fmla="*/ 2330450 w 2476500"/>
                <a:gd name="connsiteY67" fmla="*/ 349250 h 558800"/>
                <a:gd name="connsiteX68" fmla="*/ 2368550 w 2476500"/>
                <a:gd name="connsiteY68" fmla="*/ 336550 h 558800"/>
                <a:gd name="connsiteX69" fmla="*/ 2387600 w 2476500"/>
                <a:gd name="connsiteY69" fmla="*/ 330200 h 558800"/>
                <a:gd name="connsiteX70" fmla="*/ 2438400 w 2476500"/>
                <a:gd name="connsiteY70" fmla="*/ 323850 h 558800"/>
                <a:gd name="connsiteX71" fmla="*/ 2457450 w 2476500"/>
                <a:gd name="connsiteY71" fmla="*/ 311150 h 558800"/>
                <a:gd name="connsiteX72" fmla="*/ 2463800 w 2476500"/>
                <a:gd name="connsiteY72" fmla="*/ 292100 h 558800"/>
                <a:gd name="connsiteX73" fmla="*/ 2476500 w 2476500"/>
                <a:gd name="connsiteY73" fmla="*/ 273050 h 558800"/>
                <a:gd name="connsiteX74" fmla="*/ 2463800 w 2476500"/>
                <a:gd name="connsiteY74" fmla="*/ 203200 h 558800"/>
                <a:gd name="connsiteX75" fmla="*/ 2457450 w 2476500"/>
                <a:gd name="connsiteY75" fmla="*/ 184150 h 558800"/>
                <a:gd name="connsiteX76" fmla="*/ 2419350 w 2476500"/>
                <a:gd name="connsiteY76" fmla="*/ 146050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2476500" h="558800">
                  <a:moveTo>
                    <a:pt x="0" y="0"/>
                  </a:moveTo>
                  <a:cubicBezTo>
                    <a:pt x="10583" y="6350"/>
                    <a:pt x="20711" y="13530"/>
                    <a:pt x="31750" y="19050"/>
                  </a:cubicBezTo>
                  <a:cubicBezTo>
                    <a:pt x="37737" y="22043"/>
                    <a:pt x="45573" y="21219"/>
                    <a:pt x="50800" y="25400"/>
                  </a:cubicBezTo>
                  <a:cubicBezTo>
                    <a:pt x="56759" y="30168"/>
                    <a:pt x="58104" y="39054"/>
                    <a:pt x="63500" y="44450"/>
                  </a:cubicBezTo>
                  <a:cubicBezTo>
                    <a:pt x="75810" y="56760"/>
                    <a:pt x="86106" y="58335"/>
                    <a:pt x="101600" y="63500"/>
                  </a:cubicBezTo>
                  <a:cubicBezTo>
                    <a:pt x="114300" y="59267"/>
                    <a:pt x="126713" y="54047"/>
                    <a:pt x="139700" y="50800"/>
                  </a:cubicBezTo>
                  <a:cubicBezTo>
                    <a:pt x="148167" y="48683"/>
                    <a:pt x="156741" y="46958"/>
                    <a:pt x="165100" y="44450"/>
                  </a:cubicBezTo>
                  <a:cubicBezTo>
                    <a:pt x="177922" y="40603"/>
                    <a:pt x="203200" y="31750"/>
                    <a:pt x="203200" y="31750"/>
                  </a:cubicBezTo>
                  <a:cubicBezTo>
                    <a:pt x="232833" y="33867"/>
                    <a:pt x="263916" y="28705"/>
                    <a:pt x="292100" y="38100"/>
                  </a:cubicBezTo>
                  <a:cubicBezTo>
                    <a:pt x="299340" y="40513"/>
                    <a:pt x="280655" y="49622"/>
                    <a:pt x="279400" y="57150"/>
                  </a:cubicBezTo>
                  <a:cubicBezTo>
                    <a:pt x="275835" y="78539"/>
                    <a:pt x="291432" y="78094"/>
                    <a:pt x="304800" y="82550"/>
                  </a:cubicBezTo>
                  <a:cubicBezTo>
                    <a:pt x="306917" y="88900"/>
                    <a:pt x="306417" y="96867"/>
                    <a:pt x="311150" y="101600"/>
                  </a:cubicBezTo>
                  <a:cubicBezTo>
                    <a:pt x="315883" y="106333"/>
                    <a:pt x="323507" y="107950"/>
                    <a:pt x="330200" y="107950"/>
                  </a:cubicBezTo>
                  <a:cubicBezTo>
                    <a:pt x="349367" y="107950"/>
                    <a:pt x="368300" y="103717"/>
                    <a:pt x="387350" y="101600"/>
                  </a:cubicBezTo>
                  <a:cubicBezTo>
                    <a:pt x="430332" y="87273"/>
                    <a:pt x="414677" y="84915"/>
                    <a:pt x="450850" y="95250"/>
                  </a:cubicBezTo>
                  <a:cubicBezTo>
                    <a:pt x="457286" y="97089"/>
                    <a:pt x="463550" y="99483"/>
                    <a:pt x="469900" y="101600"/>
                  </a:cubicBezTo>
                  <a:cubicBezTo>
                    <a:pt x="472017" y="107950"/>
                    <a:pt x="471517" y="115917"/>
                    <a:pt x="476250" y="120650"/>
                  </a:cubicBezTo>
                  <a:cubicBezTo>
                    <a:pt x="487043" y="131443"/>
                    <a:pt x="514350" y="146050"/>
                    <a:pt x="514350" y="146050"/>
                  </a:cubicBezTo>
                  <a:cubicBezTo>
                    <a:pt x="550746" y="200645"/>
                    <a:pt x="502283" y="136397"/>
                    <a:pt x="546100" y="171450"/>
                  </a:cubicBezTo>
                  <a:cubicBezTo>
                    <a:pt x="559822" y="182428"/>
                    <a:pt x="567619" y="216958"/>
                    <a:pt x="571500" y="228600"/>
                  </a:cubicBezTo>
                  <a:lnTo>
                    <a:pt x="584200" y="266700"/>
                  </a:lnTo>
                  <a:lnTo>
                    <a:pt x="590550" y="285750"/>
                  </a:lnTo>
                  <a:cubicBezTo>
                    <a:pt x="592667" y="300567"/>
                    <a:pt x="593965" y="315524"/>
                    <a:pt x="596900" y="330200"/>
                  </a:cubicBezTo>
                  <a:cubicBezTo>
                    <a:pt x="598213" y="336764"/>
                    <a:pt x="602615" y="342587"/>
                    <a:pt x="603250" y="349250"/>
                  </a:cubicBezTo>
                  <a:cubicBezTo>
                    <a:pt x="606868" y="387237"/>
                    <a:pt x="605982" y="425563"/>
                    <a:pt x="609600" y="463550"/>
                  </a:cubicBezTo>
                  <a:cubicBezTo>
                    <a:pt x="610235" y="470213"/>
                    <a:pt x="611769" y="477373"/>
                    <a:pt x="615950" y="482600"/>
                  </a:cubicBezTo>
                  <a:cubicBezTo>
                    <a:pt x="628082" y="497765"/>
                    <a:pt x="638712" y="493981"/>
                    <a:pt x="654050" y="501650"/>
                  </a:cubicBezTo>
                  <a:cubicBezTo>
                    <a:pt x="660876" y="505063"/>
                    <a:pt x="666274" y="510937"/>
                    <a:pt x="673100" y="514350"/>
                  </a:cubicBezTo>
                  <a:cubicBezTo>
                    <a:pt x="679087" y="517343"/>
                    <a:pt x="686163" y="517707"/>
                    <a:pt x="692150" y="520700"/>
                  </a:cubicBezTo>
                  <a:cubicBezTo>
                    <a:pt x="698976" y="524113"/>
                    <a:pt x="703960" y="530987"/>
                    <a:pt x="711200" y="533400"/>
                  </a:cubicBezTo>
                  <a:cubicBezTo>
                    <a:pt x="718566" y="535855"/>
                    <a:pt x="789444" y="545317"/>
                    <a:pt x="793750" y="546100"/>
                  </a:cubicBezTo>
                  <a:cubicBezTo>
                    <a:pt x="811292" y="549289"/>
                    <a:pt x="821878" y="553359"/>
                    <a:pt x="838200" y="558800"/>
                  </a:cubicBezTo>
                  <a:lnTo>
                    <a:pt x="882650" y="552450"/>
                  </a:lnTo>
                  <a:cubicBezTo>
                    <a:pt x="899565" y="550195"/>
                    <a:pt x="916986" y="550590"/>
                    <a:pt x="933450" y="546100"/>
                  </a:cubicBezTo>
                  <a:cubicBezTo>
                    <a:pt x="940813" y="544092"/>
                    <a:pt x="946150" y="537633"/>
                    <a:pt x="952500" y="533400"/>
                  </a:cubicBezTo>
                  <a:cubicBezTo>
                    <a:pt x="956733" y="527050"/>
                    <a:pt x="958728" y="518395"/>
                    <a:pt x="965200" y="514350"/>
                  </a:cubicBezTo>
                  <a:cubicBezTo>
                    <a:pt x="976552" y="507255"/>
                    <a:pt x="990600" y="505883"/>
                    <a:pt x="1003300" y="501650"/>
                  </a:cubicBezTo>
                  <a:cubicBezTo>
                    <a:pt x="1030629" y="492540"/>
                    <a:pt x="1015856" y="496923"/>
                    <a:pt x="1047750" y="488950"/>
                  </a:cubicBezTo>
                  <a:cubicBezTo>
                    <a:pt x="1054100" y="482600"/>
                    <a:pt x="1057942" y="471376"/>
                    <a:pt x="1066800" y="469900"/>
                  </a:cubicBezTo>
                  <a:cubicBezTo>
                    <a:pt x="1153940" y="455377"/>
                    <a:pt x="1184072" y="461764"/>
                    <a:pt x="1257300" y="469900"/>
                  </a:cubicBezTo>
                  <a:lnTo>
                    <a:pt x="1295400" y="482600"/>
                  </a:lnTo>
                  <a:cubicBezTo>
                    <a:pt x="1301750" y="484717"/>
                    <a:pt x="1308881" y="485237"/>
                    <a:pt x="1314450" y="488950"/>
                  </a:cubicBezTo>
                  <a:cubicBezTo>
                    <a:pt x="1320800" y="493183"/>
                    <a:pt x="1326674" y="498237"/>
                    <a:pt x="1333500" y="501650"/>
                  </a:cubicBezTo>
                  <a:cubicBezTo>
                    <a:pt x="1386080" y="527940"/>
                    <a:pt x="1317005" y="484304"/>
                    <a:pt x="1371600" y="520700"/>
                  </a:cubicBezTo>
                  <a:cubicBezTo>
                    <a:pt x="1373717" y="527050"/>
                    <a:pt x="1373217" y="535017"/>
                    <a:pt x="1377950" y="539750"/>
                  </a:cubicBezTo>
                  <a:cubicBezTo>
                    <a:pt x="1390323" y="552123"/>
                    <a:pt x="1410006" y="543468"/>
                    <a:pt x="1422400" y="539750"/>
                  </a:cubicBezTo>
                  <a:cubicBezTo>
                    <a:pt x="1435222" y="535903"/>
                    <a:pt x="1460500" y="527050"/>
                    <a:pt x="1460500" y="527050"/>
                  </a:cubicBezTo>
                  <a:cubicBezTo>
                    <a:pt x="1495883" y="532105"/>
                    <a:pt x="1525985" y="540183"/>
                    <a:pt x="1562100" y="527050"/>
                  </a:cubicBezTo>
                  <a:cubicBezTo>
                    <a:pt x="1569272" y="524442"/>
                    <a:pt x="1568328" y="512045"/>
                    <a:pt x="1574800" y="508000"/>
                  </a:cubicBezTo>
                  <a:cubicBezTo>
                    <a:pt x="1586152" y="500905"/>
                    <a:pt x="1600200" y="499533"/>
                    <a:pt x="1612900" y="495300"/>
                  </a:cubicBezTo>
                  <a:cubicBezTo>
                    <a:pt x="1619250" y="493183"/>
                    <a:pt x="1626381" y="492663"/>
                    <a:pt x="1631950" y="488950"/>
                  </a:cubicBezTo>
                  <a:lnTo>
                    <a:pt x="1670050" y="463550"/>
                  </a:lnTo>
                  <a:cubicBezTo>
                    <a:pt x="1745321" y="478604"/>
                    <a:pt x="1667338" y="458817"/>
                    <a:pt x="1720850" y="482600"/>
                  </a:cubicBezTo>
                  <a:cubicBezTo>
                    <a:pt x="1751039" y="496017"/>
                    <a:pt x="1765102" y="496325"/>
                    <a:pt x="1797050" y="501650"/>
                  </a:cubicBezTo>
                  <a:lnTo>
                    <a:pt x="1835150" y="488950"/>
                  </a:lnTo>
                  <a:cubicBezTo>
                    <a:pt x="1841500" y="486833"/>
                    <a:pt x="1848631" y="486313"/>
                    <a:pt x="1854200" y="482600"/>
                  </a:cubicBezTo>
                  <a:cubicBezTo>
                    <a:pt x="1860550" y="478367"/>
                    <a:pt x="1866276" y="473000"/>
                    <a:pt x="1873250" y="469900"/>
                  </a:cubicBezTo>
                  <a:cubicBezTo>
                    <a:pt x="1899617" y="458181"/>
                    <a:pt x="1915938" y="456282"/>
                    <a:pt x="1943100" y="450850"/>
                  </a:cubicBezTo>
                  <a:cubicBezTo>
                    <a:pt x="1949450" y="446617"/>
                    <a:pt x="1955176" y="441250"/>
                    <a:pt x="1962150" y="438150"/>
                  </a:cubicBezTo>
                  <a:cubicBezTo>
                    <a:pt x="1974383" y="432713"/>
                    <a:pt x="1987550" y="429683"/>
                    <a:pt x="2000250" y="425450"/>
                  </a:cubicBezTo>
                  <a:lnTo>
                    <a:pt x="2038350" y="412750"/>
                  </a:lnTo>
                  <a:cubicBezTo>
                    <a:pt x="2044700" y="410633"/>
                    <a:pt x="2051831" y="410113"/>
                    <a:pt x="2057400" y="406400"/>
                  </a:cubicBezTo>
                  <a:cubicBezTo>
                    <a:pt x="2063750" y="402167"/>
                    <a:pt x="2069304" y="396380"/>
                    <a:pt x="2076450" y="393700"/>
                  </a:cubicBezTo>
                  <a:cubicBezTo>
                    <a:pt x="2086556" y="389910"/>
                    <a:pt x="2097729" y="389968"/>
                    <a:pt x="2108200" y="387350"/>
                  </a:cubicBezTo>
                  <a:cubicBezTo>
                    <a:pt x="2114694" y="385727"/>
                    <a:pt x="2120900" y="383117"/>
                    <a:pt x="2127250" y="381000"/>
                  </a:cubicBezTo>
                  <a:cubicBezTo>
                    <a:pt x="2129367" y="374650"/>
                    <a:pt x="2128867" y="366683"/>
                    <a:pt x="2133600" y="361950"/>
                  </a:cubicBezTo>
                  <a:cubicBezTo>
                    <a:pt x="2146617" y="348933"/>
                    <a:pt x="2172324" y="359535"/>
                    <a:pt x="2184400" y="361950"/>
                  </a:cubicBezTo>
                  <a:cubicBezTo>
                    <a:pt x="2263398" y="342201"/>
                    <a:pt x="2134045" y="372819"/>
                    <a:pt x="2330450" y="349250"/>
                  </a:cubicBezTo>
                  <a:cubicBezTo>
                    <a:pt x="2343742" y="347655"/>
                    <a:pt x="2355850" y="340783"/>
                    <a:pt x="2368550" y="336550"/>
                  </a:cubicBezTo>
                  <a:cubicBezTo>
                    <a:pt x="2374900" y="334433"/>
                    <a:pt x="2380958" y="331030"/>
                    <a:pt x="2387600" y="330200"/>
                  </a:cubicBezTo>
                  <a:lnTo>
                    <a:pt x="2438400" y="323850"/>
                  </a:lnTo>
                  <a:cubicBezTo>
                    <a:pt x="2444750" y="319617"/>
                    <a:pt x="2452682" y="317109"/>
                    <a:pt x="2457450" y="311150"/>
                  </a:cubicBezTo>
                  <a:cubicBezTo>
                    <a:pt x="2461631" y="305923"/>
                    <a:pt x="2460807" y="298087"/>
                    <a:pt x="2463800" y="292100"/>
                  </a:cubicBezTo>
                  <a:cubicBezTo>
                    <a:pt x="2467213" y="285274"/>
                    <a:pt x="2472267" y="279400"/>
                    <a:pt x="2476500" y="273050"/>
                  </a:cubicBezTo>
                  <a:cubicBezTo>
                    <a:pt x="2461937" y="229362"/>
                    <a:pt x="2478160" y="282182"/>
                    <a:pt x="2463800" y="203200"/>
                  </a:cubicBezTo>
                  <a:cubicBezTo>
                    <a:pt x="2462603" y="196614"/>
                    <a:pt x="2462897" y="188041"/>
                    <a:pt x="2457450" y="184150"/>
                  </a:cubicBezTo>
                  <a:cubicBezTo>
                    <a:pt x="2411318" y="151198"/>
                    <a:pt x="2419350" y="195952"/>
                    <a:pt x="2419350" y="146050"/>
                  </a:cubicBezTo>
                </a:path>
              </a:pathLst>
            </a:custGeom>
            <a:noFill/>
            <a:ln w="476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0EAFE02B-BD73-4AF3-8E6B-ECBB9B0B88A5}"/>
                </a:ext>
              </a:extLst>
            </p:cNvPr>
            <p:cNvSpPr/>
            <p:nvPr/>
          </p:nvSpPr>
          <p:spPr>
            <a:xfrm>
              <a:off x="3490913" y="3028950"/>
              <a:ext cx="1166812" cy="604850"/>
            </a:xfrm>
            <a:custGeom>
              <a:avLst/>
              <a:gdLst>
                <a:gd name="connsiteX0" fmla="*/ 0 w 1166812"/>
                <a:gd name="connsiteY0" fmla="*/ 347663 h 604850"/>
                <a:gd name="connsiteX1" fmla="*/ 23812 w 1166812"/>
                <a:gd name="connsiteY1" fmla="*/ 338138 h 604850"/>
                <a:gd name="connsiteX2" fmla="*/ 28575 w 1166812"/>
                <a:gd name="connsiteY2" fmla="*/ 319088 h 604850"/>
                <a:gd name="connsiteX3" fmla="*/ 109537 w 1166812"/>
                <a:gd name="connsiteY3" fmla="*/ 314325 h 604850"/>
                <a:gd name="connsiteX4" fmla="*/ 152400 w 1166812"/>
                <a:gd name="connsiteY4" fmla="*/ 295275 h 604850"/>
                <a:gd name="connsiteX5" fmla="*/ 157162 w 1166812"/>
                <a:gd name="connsiteY5" fmla="*/ 280988 h 604850"/>
                <a:gd name="connsiteX6" fmla="*/ 171450 w 1166812"/>
                <a:gd name="connsiteY6" fmla="*/ 271463 h 604850"/>
                <a:gd name="connsiteX7" fmla="*/ 180975 w 1166812"/>
                <a:gd name="connsiteY7" fmla="*/ 242888 h 604850"/>
                <a:gd name="connsiteX8" fmla="*/ 209550 w 1166812"/>
                <a:gd name="connsiteY8" fmla="*/ 233363 h 604850"/>
                <a:gd name="connsiteX9" fmla="*/ 219075 w 1166812"/>
                <a:gd name="connsiteY9" fmla="*/ 219075 h 604850"/>
                <a:gd name="connsiteX10" fmla="*/ 233362 w 1166812"/>
                <a:gd name="connsiteY10" fmla="*/ 209550 h 604850"/>
                <a:gd name="connsiteX11" fmla="*/ 242887 w 1166812"/>
                <a:gd name="connsiteY11" fmla="*/ 180975 h 604850"/>
                <a:gd name="connsiteX12" fmla="*/ 247650 w 1166812"/>
                <a:gd name="connsiteY12" fmla="*/ 138113 h 604850"/>
                <a:gd name="connsiteX13" fmla="*/ 261937 w 1166812"/>
                <a:gd name="connsiteY13" fmla="*/ 128588 h 604850"/>
                <a:gd name="connsiteX14" fmla="*/ 285750 w 1166812"/>
                <a:gd name="connsiteY14" fmla="*/ 109538 h 604850"/>
                <a:gd name="connsiteX15" fmla="*/ 314325 w 1166812"/>
                <a:gd name="connsiteY15" fmla="*/ 90488 h 604850"/>
                <a:gd name="connsiteX16" fmla="*/ 328612 w 1166812"/>
                <a:gd name="connsiteY16" fmla="*/ 80963 h 604850"/>
                <a:gd name="connsiteX17" fmla="*/ 357187 w 1166812"/>
                <a:gd name="connsiteY17" fmla="*/ 76200 h 604850"/>
                <a:gd name="connsiteX18" fmla="*/ 371475 w 1166812"/>
                <a:gd name="connsiteY18" fmla="*/ 71438 h 604850"/>
                <a:gd name="connsiteX19" fmla="*/ 390525 w 1166812"/>
                <a:gd name="connsiteY19" fmla="*/ 66675 h 604850"/>
                <a:gd name="connsiteX20" fmla="*/ 409575 w 1166812"/>
                <a:gd name="connsiteY20" fmla="*/ 71438 h 604850"/>
                <a:gd name="connsiteX21" fmla="*/ 438150 w 1166812"/>
                <a:gd name="connsiteY21" fmla="*/ 90488 h 604850"/>
                <a:gd name="connsiteX22" fmla="*/ 471487 w 1166812"/>
                <a:gd name="connsiteY22" fmla="*/ 100013 h 604850"/>
                <a:gd name="connsiteX23" fmla="*/ 485775 w 1166812"/>
                <a:gd name="connsiteY23" fmla="*/ 95250 h 604850"/>
                <a:gd name="connsiteX24" fmla="*/ 495300 w 1166812"/>
                <a:gd name="connsiteY24" fmla="*/ 80963 h 604850"/>
                <a:gd name="connsiteX25" fmla="*/ 509587 w 1166812"/>
                <a:gd name="connsiteY25" fmla="*/ 71438 h 604850"/>
                <a:gd name="connsiteX26" fmla="*/ 547687 w 1166812"/>
                <a:gd name="connsiteY26" fmla="*/ 76200 h 604850"/>
                <a:gd name="connsiteX27" fmla="*/ 561975 w 1166812"/>
                <a:gd name="connsiteY27" fmla="*/ 80963 h 604850"/>
                <a:gd name="connsiteX28" fmla="*/ 585787 w 1166812"/>
                <a:gd name="connsiteY28" fmla="*/ 76200 h 604850"/>
                <a:gd name="connsiteX29" fmla="*/ 614362 w 1166812"/>
                <a:gd name="connsiteY29" fmla="*/ 66675 h 604850"/>
                <a:gd name="connsiteX30" fmla="*/ 628650 w 1166812"/>
                <a:gd name="connsiteY30" fmla="*/ 61913 h 604850"/>
                <a:gd name="connsiteX31" fmla="*/ 638175 w 1166812"/>
                <a:gd name="connsiteY31" fmla="*/ 47625 h 604850"/>
                <a:gd name="connsiteX32" fmla="*/ 642937 w 1166812"/>
                <a:gd name="connsiteY32" fmla="*/ 33338 h 604850"/>
                <a:gd name="connsiteX33" fmla="*/ 657225 w 1166812"/>
                <a:gd name="connsiteY33" fmla="*/ 28575 h 604850"/>
                <a:gd name="connsiteX34" fmla="*/ 685800 w 1166812"/>
                <a:gd name="connsiteY34" fmla="*/ 14288 h 604850"/>
                <a:gd name="connsiteX35" fmla="*/ 714375 w 1166812"/>
                <a:gd name="connsiteY35" fmla="*/ 0 h 604850"/>
                <a:gd name="connsiteX36" fmla="*/ 742950 w 1166812"/>
                <a:gd name="connsiteY36" fmla="*/ 4763 h 604850"/>
                <a:gd name="connsiteX37" fmla="*/ 800100 w 1166812"/>
                <a:gd name="connsiteY37" fmla="*/ 19050 h 604850"/>
                <a:gd name="connsiteX38" fmla="*/ 828675 w 1166812"/>
                <a:gd name="connsiteY38" fmla="*/ 28575 h 604850"/>
                <a:gd name="connsiteX39" fmla="*/ 838200 w 1166812"/>
                <a:gd name="connsiteY39" fmla="*/ 42863 h 604850"/>
                <a:gd name="connsiteX40" fmla="*/ 842962 w 1166812"/>
                <a:gd name="connsiteY40" fmla="*/ 57150 h 604850"/>
                <a:gd name="connsiteX41" fmla="*/ 871537 w 1166812"/>
                <a:gd name="connsiteY41" fmla="*/ 66675 h 604850"/>
                <a:gd name="connsiteX42" fmla="*/ 885825 w 1166812"/>
                <a:gd name="connsiteY42" fmla="*/ 80963 h 604850"/>
                <a:gd name="connsiteX43" fmla="*/ 895350 w 1166812"/>
                <a:gd name="connsiteY43" fmla="*/ 109538 h 604850"/>
                <a:gd name="connsiteX44" fmla="*/ 900112 w 1166812"/>
                <a:gd name="connsiteY44" fmla="*/ 123825 h 604850"/>
                <a:gd name="connsiteX45" fmla="*/ 914400 w 1166812"/>
                <a:gd name="connsiteY45" fmla="*/ 133350 h 604850"/>
                <a:gd name="connsiteX46" fmla="*/ 933450 w 1166812"/>
                <a:gd name="connsiteY46" fmla="*/ 161925 h 604850"/>
                <a:gd name="connsiteX47" fmla="*/ 938212 w 1166812"/>
                <a:gd name="connsiteY47" fmla="*/ 176213 h 604850"/>
                <a:gd name="connsiteX48" fmla="*/ 1000125 w 1166812"/>
                <a:gd name="connsiteY48" fmla="*/ 190500 h 604850"/>
                <a:gd name="connsiteX49" fmla="*/ 1014412 w 1166812"/>
                <a:gd name="connsiteY49" fmla="*/ 195263 h 604850"/>
                <a:gd name="connsiteX50" fmla="*/ 1004887 w 1166812"/>
                <a:gd name="connsiteY50" fmla="*/ 209550 h 604850"/>
                <a:gd name="connsiteX51" fmla="*/ 1019175 w 1166812"/>
                <a:gd name="connsiteY51" fmla="*/ 252413 h 604850"/>
                <a:gd name="connsiteX52" fmla="*/ 1047750 w 1166812"/>
                <a:gd name="connsiteY52" fmla="*/ 309563 h 604850"/>
                <a:gd name="connsiteX53" fmla="*/ 1057275 w 1166812"/>
                <a:gd name="connsiteY53" fmla="*/ 323850 h 604850"/>
                <a:gd name="connsiteX54" fmla="*/ 1066800 w 1166812"/>
                <a:gd name="connsiteY54" fmla="*/ 361950 h 604850"/>
                <a:gd name="connsiteX55" fmla="*/ 1062037 w 1166812"/>
                <a:gd name="connsiteY55" fmla="*/ 395288 h 604850"/>
                <a:gd name="connsiteX56" fmla="*/ 1057275 w 1166812"/>
                <a:gd name="connsiteY56" fmla="*/ 409575 h 604850"/>
                <a:gd name="connsiteX57" fmla="*/ 1042987 w 1166812"/>
                <a:gd name="connsiteY57" fmla="*/ 419100 h 604850"/>
                <a:gd name="connsiteX58" fmla="*/ 1047750 w 1166812"/>
                <a:gd name="connsiteY58" fmla="*/ 433388 h 604850"/>
                <a:gd name="connsiteX59" fmla="*/ 1071562 w 1166812"/>
                <a:gd name="connsiteY59" fmla="*/ 457200 h 604850"/>
                <a:gd name="connsiteX60" fmla="*/ 1081087 w 1166812"/>
                <a:gd name="connsiteY60" fmla="*/ 485775 h 604850"/>
                <a:gd name="connsiteX61" fmla="*/ 1090612 w 1166812"/>
                <a:gd name="connsiteY61" fmla="*/ 500063 h 604850"/>
                <a:gd name="connsiteX62" fmla="*/ 1095375 w 1166812"/>
                <a:gd name="connsiteY62" fmla="*/ 514350 h 604850"/>
                <a:gd name="connsiteX63" fmla="*/ 1109662 w 1166812"/>
                <a:gd name="connsiteY63" fmla="*/ 528638 h 604850"/>
                <a:gd name="connsiteX64" fmla="*/ 1133475 w 1166812"/>
                <a:gd name="connsiteY64" fmla="*/ 566738 h 604850"/>
                <a:gd name="connsiteX65" fmla="*/ 1147762 w 1166812"/>
                <a:gd name="connsiteY65" fmla="*/ 600075 h 604850"/>
                <a:gd name="connsiteX66" fmla="*/ 1166812 w 1166812"/>
                <a:gd name="connsiteY66" fmla="*/ 604838 h 6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6812" h="604850">
                  <a:moveTo>
                    <a:pt x="0" y="347663"/>
                  </a:moveTo>
                  <a:cubicBezTo>
                    <a:pt x="7937" y="344488"/>
                    <a:pt x="17767" y="344183"/>
                    <a:pt x="23812" y="338138"/>
                  </a:cubicBezTo>
                  <a:cubicBezTo>
                    <a:pt x="28440" y="333510"/>
                    <a:pt x="22268" y="320840"/>
                    <a:pt x="28575" y="319088"/>
                  </a:cubicBezTo>
                  <a:cubicBezTo>
                    <a:pt x="54623" y="311852"/>
                    <a:pt x="82550" y="315913"/>
                    <a:pt x="109537" y="314325"/>
                  </a:cubicBezTo>
                  <a:cubicBezTo>
                    <a:pt x="143542" y="302990"/>
                    <a:pt x="129758" y="310369"/>
                    <a:pt x="152400" y="295275"/>
                  </a:cubicBezTo>
                  <a:cubicBezTo>
                    <a:pt x="153987" y="290513"/>
                    <a:pt x="154026" y="284908"/>
                    <a:pt x="157162" y="280988"/>
                  </a:cubicBezTo>
                  <a:cubicBezTo>
                    <a:pt x="160738" y="276518"/>
                    <a:pt x="168416" y="276317"/>
                    <a:pt x="171450" y="271463"/>
                  </a:cubicBezTo>
                  <a:cubicBezTo>
                    <a:pt x="176771" y="262949"/>
                    <a:pt x="171450" y="246063"/>
                    <a:pt x="180975" y="242888"/>
                  </a:cubicBezTo>
                  <a:lnTo>
                    <a:pt x="209550" y="233363"/>
                  </a:lnTo>
                  <a:cubicBezTo>
                    <a:pt x="212725" y="228600"/>
                    <a:pt x="215028" y="223123"/>
                    <a:pt x="219075" y="219075"/>
                  </a:cubicBezTo>
                  <a:cubicBezTo>
                    <a:pt x="223122" y="215028"/>
                    <a:pt x="230329" y="214404"/>
                    <a:pt x="233362" y="209550"/>
                  </a:cubicBezTo>
                  <a:cubicBezTo>
                    <a:pt x="238683" y="201036"/>
                    <a:pt x="242887" y="180975"/>
                    <a:pt x="242887" y="180975"/>
                  </a:cubicBezTo>
                  <a:cubicBezTo>
                    <a:pt x="244475" y="166688"/>
                    <a:pt x="242737" y="151623"/>
                    <a:pt x="247650" y="138113"/>
                  </a:cubicBezTo>
                  <a:cubicBezTo>
                    <a:pt x="249606" y="132734"/>
                    <a:pt x="257890" y="132635"/>
                    <a:pt x="261937" y="128588"/>
                  </a:cubicBezTo>
                  <a:cubicBezTo>
                    <a:pt x="283478" y="107046"/>
                    <a:pt x="257935" y="118808"/>
                    <a:pt x="285750" y="109538"/>
                  </a:cubicBezTo>
                  <a:lnTo>
                    <a:pt x="314325" y="90488"/>
                  </a:lnTo>
                  <a:cubicBezTo>
                    <a:pt x="319087" y="87313"/>
                    <a:pt x="322966" y="81904"/>
                    <a:pt x="328612" y="80963"/>
                  </a:cubicBezTo>
                  <a:cubicBezTo>
                    <a:pt x="338137" y="79375"/>
                    <a:pt x="347761" y="78295"/>
                    <a:pt x="357187" y="76200"/>
                  </a:cubicBezTo>
                  <a:cubicBezTo>
                    <a:pt x="362088" y="75111"/>
                    <a:pt x="366648" y="72817"/>
                    <a:pt x="371475" y="71438"/>
                  </a:cubicBezTo>
                  <a:cubicBezTo>
                    <a:pt x="377769" y="69640"/>
                    <a:pt x="384175" y="68263"/>
                    <a:pt x="390525" y="66675"/>
                  </a:cubicBezTo>
                  <a:cubicBezTo>
                    <a:pt x="396875" y="68263"/>
                    <a:pt x="403721" y="68511"/>
                    <a:pt x="409575" y="71438"/>
                  </a:cubicBezTo>
                  <a:cubicBezTo>
                    <a:pt x="419814" y="76558"/>
                    <a:pt x="427044" y="87712"/>
                    <a:pt x="438150" y="90488"/>
                  </a:cubicBezTo>
                  <a:cubicBezTo>
                    <a:pt x="462070" y="96467"/>
                    <a:pt x="450991" y="93180"/>
                    <a:pt x="471487" y="100013"/>
                  </a:cubicBezTo>
                  <a:cubicBezTo>
                    <a:pt x="476250" y="98425"/>
                    <a:pt x="481855" y="98386"/>
                    <a:pt x="485775" y="95250"/>
                  </a:cubicBezTo>
                  <a:cubicBezTo>
                    <a:pt x="490244" y="91674"/>
                    <a:pt x="491253" y="85010"/>
                    <a:pt x="495300" y="80963"/>
                  </a:cubicBezTo>
                  <a:cubicBezTo>
                    <a:pt x="499347" y="76916"/>
                    <a:pt x="504825" y="74613"/>
                    <a:pt x="509587" y="71438"/>
                  </a:cubicBezTo>
                  <a:cubicBezTo>
                    <a:pt x="522287" y="73025"/>
                    <a:pt x="535095" y="73910"/>
                    <a:pt x="547687" y="76200"/>
                  </a:cubicBezTo>
                  <a:cubicBezTo>
                    <a:pt x="552626" y="77098"/>
                    <a:pt x="556955" y="80963"/>
                    <a:pt x="561975" y="80963"/>
                  </a:cubicBezTo>
                  <a:cubicBezTo>
                    <a:pt x="570070" y="80963"/>
                    <a:pt x="577978" y="78330"/>
                    <a:pt x="585787" y="76200"/>
                  </a:cubicBezTo>
                  <a:cubicBezTo>
                    <a:pt x="595473" y="73558"/>
                    <a:pt x="604837" y="69850"/>
                    <a:pt x="614362" y="66675"/>
                  </a:cubicBezTo>
                  <a:lnTo>
                    <a:pt x="628650" y="61913"/>
                  </a:lnTo>
                  <a:cubicBezTo>
                    <a:pt x="631825" y="57150"/>
                    <a:pt x="635615" y="52745"/>
                    <a:pt x="638175" y="47625"/>
                  </a:cubicBezTo>
                  <a:cubicBezTo>
                    <a:pt x="640420" y="43135"/>
                    <a:pt x="639387" y="36888"/>
                    <a:pt x="642937" y="33338"/>
                  </a:cubicBezTo>
                  <a:cubicBezTo>
                    <a:pt x="646487" y="29788"/>
                    <a:pt x="652735" y="30820"/>
                    <a:pt x="657225" y="28575"/>
                  </a:cubicBezTo>
                  <a:cubicBezTo>
                    <a:pt x="694147" y="10114"/>
                    <a:pt x="649893" y="26255"/>
                    <a:pt x="685800" y="14288"/>
                  </a:cubicBezTo>
                  <a:cubicBezTo>
                    <a:pt x="693024" y="9472"/>
                    <a:pt x="704516" y="0"/>
                    <a:pt x="714375" y="0"/>
                  </a:cubicBezTo>
                  <a:cubicBezTo>
                    <a:pt x="724031" y="0"/>
                    <a:pt x="733425" y="3175"/>
                    <a:pt x="742950" y="4763"/>
                  </a:cubicBezTo>
                  <a:cubicBezTo>
                    <a:pt x="772880" y="24717"/>
                    <a:pt x="742301" y="7491"/>
                    <a:pt x="800100" y="19050"/>
                  </a:cubicBezTo>
                  <a:cubicBezTo>
                    <a:pt x="809945" y="21019"/>
                    <a:pt x="828675" y="28575"/>
                    <a:pt x="828675" y="28575"/>
                  </a:cubicBezTo>
                  <a:cubicBezTo>
                    <a:pt x="831850" y="33338"/>
                    <a:pt x="835640" y="37743"/>
                    <a:pt x="838200" y="42863"/>
                  </a:cubicBezTo>
                  <a:cubicBezTo>
                    <a:pt x="840445" y="47353"/>
                    <a:pt x="838877" y="54232"/>
                    <a:pt x="842962" y="57150"/>
                  </a:cubicBezTo>
                  <a:cubicBezTo>
                    <a:pt x="851132" y="62986"/>
                    <a:pt x="871537" y="66675"/>
                    <a:pt x="871537" y="66675"/>
                  </a:cubicBezTo>
                  <a:cubicBezTo>
                    <a:pt x="876300" y="71438"/>
                    <a:pt x="882554" y="75075"/>
                    <a:pt x="885825" y="80963"/>
                  </a:cubicBezTo>
                  <a:cubicBezTo>
                    <a:pt x="890701" y="89740"/>
                    <a:pt x="892175" y="100013"/>
                    <a:pt x="895350" y="109538"/>
                  </a:cubicBezTo>
                  <a:cubicBezTo>
                    <a:pt x="896937" y="114300"/>
                    <a:pt x="895935" y="121041"/>
                    <a:pt x="900112" y="123825"/>
                  </a:cubicBezTo>
                  <a:lnTo>
                    <a:pt x="914400" y="133350"/>
                  </a:lnTo>
                  <a:cubicBezTo>
                    <a:pt x="920750" y="142875"/>
                    <a:pt x="929830" y="151065"/>
                    <a:pt x="933450" y="161925"/>
                  </a:cubicBezTo>
                  <a:cubicBezTo>
                    <a:pt x="935037" y="166688"/>
                    <a:pt x="934127" y="173295"/>
                    <a:pt x="938212" y="176213"/>
                  </a:cubicBezTo>
                  <a:cubicBezTo>
                    <a:pt x="951287" y="185553"/>
                    <a:pt x="986084" y="188494"/>
                    <a:pt x="1000125" y="190500"/>
                  </a:cubicBezTo>
                  <a:cubicBezTo>
                    <a:pt x="1004887" y="192088"/>
                    <a:pt x="1013195" y="190393"/>
                    <a:pt x="1014412" y="195263"/>
                  </a:cubicBezTo>
                  <a:cubicBezTo>
                    <a:pt x="1015800" y="200816"/>
                    <a:pt x="1005519" y="203861"/>
                    <a:pt x="1004887" y="209550"/>
                  </a:cubicBezTo>
                  <a:cubicBezTo>
                    <a:pt x="1002443" y="231548"/>
                    <a:pt x="1009124" y="237335"/>
                    <a:pt x="1019175" y="252413"/>
                  </a:cubicBezTo>
                  <a:cubicBezTo>
                    <a:pt x="1032320" y="291847"/>
                    <a:pt x="1023131" y="272635"/>
                    <a:pt x="1047750" y="309563"/>
                  </a:cubicBezTo>
                  <a:lnTo>
                    <a:pt x="1057275" y="323850"/>
                  </a:lnTo>
                  <a:cubicBezTo>
                    <a:pt x="1061032" y="335122"/>
                    <a:pt x="1066800" y="350461"/>
                    <a:pt x="1066800" y="361950"/>
                  </a:cubicBezTo>
                  <a:cubicBezTo>
                    <a:pt x="1066800" y="373176"/>
                    <a:pt x="1064239" y="384280"/>
                    <a:pt x="1062037" y="395288"/>
                  </a:cubicBezTo>
                  <a:cubicBezTo>
                    <a:pt x="1061053" y="400210"/>
                    <a:pt x="1060411" y="405655"/>
                    <a:pt x="1057275" y="409575"/>
                  </a:cubicBezTo>
                  <a:cubicBezTo>
                    <a:pt x="1053699" y="414045"/>
                    <a:pt x="1047750" y="415925"/>
                    <a:pt x="1042987" y="419100"/>
                  </a:cubicBezTo>
                  <a:cubicBezTo>
                    <a:pt x="1044575" y="423863"/>
                    <a:pt x="1044614" y="429468"/>
                    <a:pt x="1047750" y="433388"/>
                  </a:cubicBezTo>
                  <a:cubicBezTo>
                    <a:pt x="1068386" y="459184"/>
                    <a:pt x="1057275" y="425055"/>
                    <a:pt x="1071562" y="457200"/>
                  </a:cubicBezTo>
                  <a:cubicBezTo>
                    <a:pt x="1075640" y="466375"/>
                    <a:pt x="1075518" y="477421"/>
                    <a:pt x="1081087" y="485775"/>
                  </a:cubicBezTo>
                  <a:cubicBezTo>
                    <a:pt x="1084262" y="490538"/>
                    <a:pt x="1088052" y="494943"/>
                    <a:pt x="1090612" y="500063"/>
                  </a:cubicBezTo>
                  <a:cubicBezTo>
                    <a:pt x="1092857" y="504553"/>
                    <a:pt x="1092590" y="510173"/>
                    <a:pt x="1095375" y="514350"/>
                  </a:cubicBezTo>
                  <a:cubicBezTo>
                    <a:pt x="1099111" y="519954"/>
                    <a:pt x="1104900" y="523875"/>
                    <a:pt x="1109662" y="528638"/>
                  </a:cubicBezTo>
                  <a:cubicBezTo>
                    <a:pt x="1120997" y="562643"/>
                    <a:pt x="1110833" y="551644"/>
                    <a:pt x="1133475" y="566738"/>
                  </a:cubicBezTo>
                  <a:cubicBezTo>
                    <a:pt x="1136335" y="578178"/>
                    <a:pt x="1137483" y="591852"/>
                    <a:pt x="1147762" y="600075"/>
                  </a:cubicBezTo>
                  <a:cubicBezTo>
                    <a:pt x="1154343" y="605340"/>
                    <a:pt x="1159942" y="604838"/>
                    <a:pt x="1166812" y="604838"/>
                  </a:cubicBezTo>
                </a:path>
              </a:pathLst>
            </a:custGeom>
            <a:noFill/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972659B-5B4B-4C97-A4BE-1941705BCBEA}"/>
                </a:ext>
              </a:extLst>
            </p:cNvPr>
            <p:cNvSpPr/>
            <p:nvPr/>
          </p:nvSpPr>
          <p:spPr>
            <a:xfrm>
              <a:off x="4652963" y="3505066"/>
              <a:ext cx="1433512" cy="1176472"/>
            </a:xfrm>
            <a:custGeom>
              <a:avLst/>
              <a:gdLst>
                <a:gd name="connsiteX0" fmla="*/ 0 w 1433512"/>
                <a:gd name="connsiteY0" fmla="*/ 143009 h 1176472"/>
                <a:gd name="connsiteX1" fmla="*/ 4762 w 1433512"/>
                <a:gd name="connsiteY1" fmla="*/ 109672 h 1176472"/>
                <a:gd name="connsiteX2" fmla="*/ 9525 w 1433512"/>
                <a:gd name="connsiteY2" fmla="*/ 47759 h 1176472"/>
                <a:gd name="connsiteX3" fmla="*/ 19050 w 1433512"/>
                <a:gd name="connsiteY3" fmla="*/ 33472 h 1176472"/>
                <a:gd name="connsiteX4" fmla="*/ 47625 w 1433512"/>
                <a:gd name="connsiteY4" fmla="*/ 23947 h 1176472"/>
                <a:gd name="connsiteX5" fmla="*/ 66675 w 1433512"/>
                <a:gd name="connsiteY5" fmla="*/ 134 h 1176472"/>
                <a:gd name="connsiteX6" fmla="*/ 85725 w 1433512"/>
                <a:gd name="connsiteY6" fmla="*/ 4897 h 1176472"/>
                <a:gd name="connsiteX7" fmla="*/ 95250 w 1433512"/>
                <a:gd name="connsiteY7" fmla="*/ 19184 h 1176472"/>
                <a:gd name="connsiteX8" fmla="*/ 109537 w 1433512"/>
                <a:gd name="connsiteY8" fmla="*/ 23947 h 1176472"/>
                <a:gd name="connsiteX9" fmla="*/ 152400 w 1433512"/>
                <a:gd name="connsiteY9" fmla="*/ 33472 h 1176472"/>
                <a:gd name="connsiteX10" fmla="*/ 161925 w 1433512"/>
                <a:gd name="connsiteY10" fmla="*/ 47759 h 1176472"/>
                <a:gd name="connsiteX11" fmla="*/ 204787 w 1433512"/>
                <a:gd name="connsiteY11" fmla="*/ 71572 h 1176472"/>
                <a:gd name="connsiteX12" fmla="*/ 214312 w 1433512"/>
                <a:gd name="connsiteY12" fmla="*/ 100147 h 1176472"/>
                <a:gd name="connsiteX13" fmla="*/ 219075 w 1433512"/>
                <a:gd name="connsiteY13" fmla="*/ 114434 h 1176472"/>
                <a:gd name="connsiteX14" fmla="*/ 233362 w 1433512"/>
                <a:gd name="connsiteY14" fmla="*/ 128722 h 1176472"/>
                <a:gd name="connsiteX15" fmla="*/ 228600 w 1433512"/>
                <a:gd name="connsiteY15" fmla="*/ 157297 h 1176472"/>
                <a:gd name="connsiteX16" fmla="*/ 223837 w 1433512"/>
                <a:gd name="connsiteY16" fmla="*/ 176347 h 1176472"/>
                <a:gd name="connsiteX17" fmla="*/ 228600 w 1433512"/>
                <a:gd name="connsiteY17" fmla="*/ 200159 h 1176472"/>
                <a:gd name="connsiteX18" fmla="*/ 238125 w 1433512"/>
                <a:gd name="connsiteY18" fmla="*/ 228734 h 1176472"/>
                <a:gd name="connsiteX19" fmla="*/ 233362 w 1433512"/>
                <a:gd name="connsiteY19" fmla="*/ 266834 h 1176472"/>
                <a:gd name="connsiteX20" fmla="*/ 228600 w 1433512"/>
                <a:gd name="connsiteY20" fmla="*/ 281122 h 1176472"/>
                <a:gd name="connsiteX21" fmla="*/ 238125 w 1433512"/>
                <a:gd name="connsiteY21" fmla="*/ 347797 h 1176472"/>
                <a:gd name="connsiteX22" fmla="*/ 242887 w 1433512"/>
                <a:gd name="connsiteY22" fmla="*/ 385897 h 1176472"/>
                <a:gd name="connsiteX23" fmla="*/ 247650 w 1433512"/>
                <a:gd name="connsiteY23" fmla="*/ 414472 h 1176472"/>
                <a:gd name="connsiteX24" fmla="*/ 261937 w 1433512"/>
                <a:gd name="connsiteY24" fmla="*/ 423997 h 1176472"/>
                <a:gd name="connsiteX25" fmla="*/ 342900 w 1433512"/>
                <a:gd name="connsiteY25" fmla="*/ 414472 h 1176472"/>
                <a:gd name="connsiteX26" fmla="*/ 371475 w 1433512"/>
                <a:gd name="connsiteY26" fmla="*/ 404947 h 1176472"/>
                <a:gd name="connsiteX27" fmla="*/ 385762 w 1433512"/>
                <a:gd name="connsiteY27" fmla="*/ 400184 h 1176472"/>
                <a:gd name="connsiteX28" fmla="*/ 414337 w 1433512"/>
                <a:gd name="connsiteY28" fmla="*/ 385897 h 1176472"/>
                <a:gd name="connsiteX29" fmla="*/ 428625 w 1433512"/>
                <a:gd name="connsiteY29" fmla="*/ 376372 h 1176472"/>
                <a:gd name="connsiteX30" fmla="*/ 481012 w 1433512"/>
                <a:gd name="connsiteY30" fmla="*/ 376372 h 1176472"/>
                <a:gd name="connsiteX31" fmla="*/ 500062 w 1433512"/>
                <a:gd name="connsiteY31" fmla="*/ 385897 h 1176472"/>
                <a:gd name="connsiteX32" fmla="*/ 514350 w 1433512"/>
                <a:gd name="connsiteY32" fmla="*/ 395422 h 1176472"/>
                <a:gd name="connsiteX33" fmla="*/ 528637 w 1433512"/>
                <a:gd name="connsiteY33" fmla="*/ 400184 h 1176472"/>
                <a:gd name="connsiteX34" fmla="*/ 542925 w 1433512"/>
                <a:gd name="connsiteY34" fmla="*/ 409709 h 1176472"/>
                <a:gd name="connsiteX35" fmla="*/ 571500 w 1433512"/>
                <a:gd name="connsiteY35" fmla="*/ 419234 h 1176472"/>
                <a:gd name="connsiteX36" fmla="*/ 600075 w 1433512"/>
                <a:gd name="connsiteY36" fmla="*/ 428759 h 1176472"/>
                <a:gd name="connsiteX37" fmla="*/ 614362 w 1433512"/>
                <a:gd name="connsiteY37" fmla="*/ 433522 h 1176472"/>
                <a:gd name="connsiteX38" fmla="*/ 628650 w 1433512"/>
                <a:gd name="connsiteY38" fmla="*/ 438284 h 1176472"/>
                <a:gd name="connsiteX39" fmla="*/ 652462 w 1433512"/>
                <a:gd name="connsiteY39" fmla="*/ 414472 h 1176472"/>
                <a:gd name="connsiteX40" fmla="*/ 666750 w 1433512"/>
                <a:gd name="connsiteY40" fmla="*/ 381134 h 1176472"/>
                <a:gd name="connsiteX41" fmla="*/ 700087 w 1433512"/>
                <a:gd name="connsiteY41" fmla="*/ 371609 h 1176472"/>
                <a:gd name="connsiteX42" fmla="*/ 709612 w 1433512"/>
                <a:gd name="connsiteY42" fmla="*/ 357322 h 1176472"/>
                <a:gd name="connsiteX43" fmla="*/ 723900 w 1433512"/>
                <a:gd name="connsiteY43" fmla="*/ 347797 h 1176472"/>
                <a:gd name="connsiteX44" fmla="*/ 733425 w 1433512"/>
                <a:gd name="connsiteY44" fmla="*/ 319222 h 1176472"/>
                <a:gd name="connsiteX45" fmla="*/ 790575 w 1433512"/>
                <a:gd name="connsiteY45" fmla="*/ 304934 h 1176472"/>
                <a:gd name="connsiteX46" fmla="*/ 833437 w 1433512"/>
                <a:gd name="connsiteY46" fmla="*/ 309697 h 1176472"/>
                <a:gd name="connsiteX47" fmla="*/ 857250 w 1433512"/>
                <a:gd name="connsiteY47" fmla="*/ 333509 h 1176472"/>
                <a:gd name="connsiteX48" fmla="*/ 885825 w 1433512"/>
                <a:gd name="connsiteY48" fmla="*/ 352559 h 1176472"/>
                <a:gd name="connsiteX49" fmla="*/ 900112 w 1433512"/>
                <a:gd name="connsiteY49" fmla="*/ 366847 h 1176472"/>
                <a:gd name="connsiteX50" fmla="*/ 942975 w 1433512"/>
                <a:gd name="connsiteY50" fmla="*/ 381134 h 1176472"/>
                <a:gd name="connsiteX51" fmla="*/ 957262 w 1433512"/>
                <a:gd name="connsiteY51" fmla="*/ 390659 h 1176472"/>
                <a:gd name="connsiteX52" fmla="*/ 966787 w 1433512"/>
                <a:gd name="connsiteY52" fmla="*/ 404947 h 1176472"/>
                <a:gd name="connsiteX53" fmla="*/ 995362 w 1433512"/>
                <a:gd name="connsiteY53" fmla="*/ 409709 h 1176472"/>
                <a:gd name="connsiteX54" fmla="*/ 1023937 w 1433512"/>
                <a:gd name="connsiteY54" fmla="*/ 419234 h 1176472"/>
                <a:gd name="connsiteX55" fmla="*/ 1042987 w 1433512"/>
                <a:gd name="connsiteY55" fmla="*/ 443047 h 1176472"/>
                <a:gd name="connsiteX56" fmla="*/ 1052512 w 1433512"/>
                <a:gd name="connsiteY56" fmla="*/ 457334 h 1176472"/>
                <a:gd name="connsiteX57" fmla="*/ 1066800 w 1433512"/>
                <a:gd name="connsiteY57" fmla="*/ 462097 h 1176472"/>
                <a:gd name="connsiteX58" fmla="*/ 1081087 w 1433512"/>
                <a:gd name="connsiteY58" fmla="*/ 471622 h 1176472"/>
                <a:gd name="connsiteX59" fmla="*/ 1176337 w 1433512"/>
                <a:gd name="connsiteY59" fmla="*/ 457334 h 1176472"/>
                <a:gd name="connsiteX60" fmla="*/ 1190625 w 1433512"/>
                <a:gd name="connsiteY60" fmla="*/ 447809 h 1176472"/>
                <a:gd name="connsiteX61" fmla="*/ 1200150 w 1433512"/>
                <a:gd name="connsiteY61" fmla="*/ 433522 h 1176472"/>
                <a:gd name="connsiteX62" fmla="*/ 1228725 w 1433512"/>
                <a:gd name="connsiteY62" fmla="*/ 423997 h 1176472"/>
                <a:gd name="connsiteX63" fmla="*/ 1238250 w 1433512"/>
                <a:gd name="connsiteY63" fmla="*/ 409709 h 1176472"/>
                <a:gd name="connsiteX64" fmla="*/ 1252537 w 1433512"/>
                <a:gd name="connsiteY64" fmla="*/ 404947 h 1176472"/>
                <a:gd name="connsiteX65" fmla="*/ 1338262 w 1433512"/>
                <a:gd name="connsiteY65" fmla="*/ 395422 h 1176472"/>
                <a:gd name="connsiteX66" fmla="*/ 1371600 w 1433512"/>
                <a:gd name="connsiteY66" fmla="*/ 385897 h 1176472"/>
                <a:gd name="connsiteX67" fmla="*/ 1419225 w 1433512"/>
                <a:gd name="connsiteY67" fmla="*/ 390659 h 1176472"/>
                <a:gd name="connsiteX68" fmla="*/ 1414462 w 1433512"/>
                <a:gd name="connsiteY68" fmla="*/ 414472 h 1176472"/>
                <a:gd name="connsiteX69" fmla="*/ 1400175 w 1433512"/>
                <a:gd name="connsiteY69" fmla="*/ 404947 h 1176472"/>
                <a:gd name="connsiteX70" fmla="*/ 1433512 w 1433512"/>
                <a:gd name="connsiteY70" fmla="*/ 428759 h 1176472"/>
                <a:gd name="connsiteX71" fmla="*/ 1419225 w 1433512"/>
                <a:gd name="connsiteY71" fmla="*/ 514484 h 1176472"/>
                <a:gd name="connsiteX72" fmla="*/ 1428750 w 1433512"/>
                <a:gd name="connsiteY72" fmla="*/ 543059 h 1176472"/>
                <a:gd name="connsiteX73" fmla="*/ 1419225 w 1433512"/>
                <a:gd name="connsiteY73" fmla="*/ 595447 h 1176472"/>
                <a:gd name="connsiteX74" fmla="*/ 1409700 w 1433512"/>
                <a:gd name="connsiteY74" fmla="*/ 609734 h 1176472"/>
                <a:gd name="connsiteX75" fmla="*/ 1404937 w 1433512"/>
                <a:gd name="connsiteY75" fmla="*/ 662122 h 1176472"/>
                <a:gd name="connsiteX76" fmla="*/ 1390650 w 1433512"/>
                <a:gd name="connsiteY76" fmla="*/ 781184 h 1176472"/>
                <a:gd name="connsiteX77" fmla="*/ 1376362 w 1433512"/>
                <a:gd name="connsiteY77" fmla="*/ 790709 h 1176472"/>
                <a:gd name="connsiteX78" fmla="*/ 1371600 w 1433512"/>
                <a:gd name="connsiteY78" fmla="*/ 819284 h 1176472"/>
                <a:gd name="connsiteX79" fmla="*/ 1366837 w 1433512"/>
                <a:gd name="connsiteY79" fmla="*/ 876434 h 1176472"/>
                <a:gd name="connsiteX80" fmla="*/ 1352550 w 1433512"/>
                <a:gd name="connsiteY80" fmla="*/ 890722 h 1176472"/>
                <a:gd name="connsiteX81" fmla="*/ 1338262 w 1433512"/>
                <a:gd name="connsiteY81" fmla="*/ 919297 h 1176472"/>
                <a:gd name="connsiteX82" fmla="*/ 1328737 w 1433512"/>
                <a:gd name="connsiteY82" fmla="*/ 981209 h 1176472"/>
                <a:gd name="connsiteX83" fmla="*/ 1323975 w 1433512"/>
                <a:gd name="connsiteY83" fmla="*/ 1009784 h 1176472"/>
                <a:gd name="connsiteX84" fmla="*/ 1319212 w 1433512"/>
                <a:gd name="connsiteY84" fmla="*/ 1024072 h 1176472"/>
                <a:gd name="connsiteX85" fmla="*/ 1300162 w 1433512"/>
                <a:gd name="connsiteY85" fmla="*/ 1052647 h 1176472"/>
                <a:gd name="connsiteX86" fmla="*/ 1281112 w 1433512"/>
                <a:gd name="connsiteY86" fmla="*/ 1095509 h 1176472"/>
                <a:gd name="connsiteX87" fmla="*/ 1271587 w 1433512"/>
                <a:gd name="connsiteY87" fmla="*/ 1143134 h 1176472"/>
                <a:gd name="connsiteX88" fmla="*/ 1266825 w 1433512"/>
                <a:gd name="connsiteY88" fmla="*/ 1166947 h 1176472"/>
                <a:gd name="connsiteX89" fmla="*/ 1257300 w 1433512"/>
                <a:gd name="connsiteY89" fmla="*/ 1176472 h 1176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433512" h="1176472">
                  <a:moveTo>
                    <a:pt x="0" y="143009"/>
                  </a:moveTo>
                  <a:cubicBezTo>
                    <a:pt x="1587" y="131897"/>
                    <a:pt x="3645" y="120841"/>
                    <a:pt x="4762" y="109672"/>
                  </a:cubicBezTo>
                  <a:cubicBezTo>
                    <a:pt x="6822" y="89076"/>
                    <a:pt x="5710" y="68103"/>
                    <a:pt x="9525" y="47759"/>
                  </a:cubicBezTo>
                  <a:cubicBezTo>
                    <a:pt x="10580" y="42133"/>
                    <a:pt x="14196" y="36505"/>
                    <a:pt x="19050" y="33472"/>
                  </a:cubicBezTo>
                  <a:cubicBezTo>
                    <a:pt x="27564" y="28151"/>
                    <a:pt x="47625" y="23947"/>
                    <a:pt x="47625" y="23947"/>
                  </a:cubicBezTo>
                  <a:cubicBezTo>
                    <a:pt x="51228" y="13136"/>
                    <a:pt x="51595" y="2288"/>
                    <a:pt x="66675" y="134"/>
                  </a:cubicBezTo>
                  <a:cubicBezTo>
                    <a:pt x="73155" y="-792"/>
                    <a:pt x="79375" y="3309"/>
                    <a:pt x="85725" y="4897"/>
                  </a:cubicBezTo>
                  <a:cubicBezTo>
                    <a:pt x="88900" y="9659"/>
                    <a:pt x="90781" y="15608"/>
                    <a:pt x="95250" y="19184"/>
                  </a:cubicBezTo>
                  <a:cubicBezTo>
                    <a:pt x="99170" y="22320"/>
                    <a:pt x="104710" y="22568"/>
                    <a:pt x="109537" y="23947"/>
                  </a:cubicBezTo>
                  <a:cubicBezTo>
                    <a:pt x="125219" y="28428"/>
                    <a:pt x="136046" y="30201"/>
                    <a:pt x="152400" y="33472"/>
                  </a:cubicBezTo>
                  <a:cubicBezTo>
                    <a:pt x="155575" y="38234"/>
                    <a:pt x="157617" y="43990"/>
                    <a:pt x="161925" y="47759"/>
                  </a:cubicBezTo>
                  <a:cubicBezTo>
                    <a:pt x="182079" y="65394"/>
                    <a:pt x="185164" y="65030"/>
                    <a:pt x="204787" y="71572"/>
                  </a:cubicBezTo>
                  <a:lnTo>
                    <a:pt x="214312" y="100147"/>
                  </a:lnTo>
                  <a:cubicBezTo>
                    <a:pt x="215900" y="104909"/>
                    <a:pt x="215525" y="110884"/>
                    <a:pt x="219075" y="114434"/>
                  </a:cubicBezTo>
                  <a:lnTo>
                    <a:pt x="233362" y="128722"/>
                  </a:lnTo>
                  <a:cubicBezTo>
                    <a:pt x="231775" y="138247"/>
                    <a:pt x="230494" y="147828"/>
                    <a:pt x="228600" y="157297"/>
                  </a:cubicBezTo>
                  <a:cubicBezTo>
                    <a:pt x="227316" y="163715"/>
                    <a:pt x="223837" y="169802"/>
                    <a:pt x="223837" y="176347"/>
                  </a:cubicBezTo>
                  <a:cubicBezTo>
                    <a:pt x="223837" y="184442"/>
                    <a:pt x="226470" y="192350"/>
                    <a:pt x="228600" y="200159"/>
                  </a:cubicBezTo>
                  <a:cubicBezTo>
                    <a:pt x="231242" y="209845"/>
                    <a:pt x="238125" y="228734"/>
                    <a:pt x="238125" y="228734"/>
                  </a:cubicBezTo>
                  <a:cubicBezTo>
                    <a:pt x="236537" y="241434"/>
                    <a:pt x="235652" y="254242"/>
                    <a:pt x="233362" y="266834"/>
                  </a:cubicBezTo>
                  <a:cubicBezTo>
                    <a:pt x="232464" y="271773"/>
                    <a:pt x="228600" y="276102"/>
                    <a:pt x="228600" y="281122"/>
                  </a:cubicBezTo>
                  <a:cubicBezTo>
                    <a:pt x="228600" y="322860"/>
                    <a:pt x="229310" y="321355"/>
                    <a:pt x="238125" y="347797"/>
                  </a:cubicBezTo>
                  <a:cubicBezTo>
                    <a:pt x="239712" y="360497"/>
                    <a:pt x="241077" y="373227"/>
                    <a:pt x="242887" y="385897"/>
                  </a:cubicBezTo>
                  <a:cubicBezTo>
                    <a:pt x="244253" y="395456"/>
                    <a:pt x="243332" y="405835"/>
                    <a:pt x="247650" y="414472"/>
                  </a:cubicBezTo>
                  <a:cubicBezTo>
                    <a:pt x="250210" y="419591"/>
                    <a:pt x="257175" y="420822"/>
                    <a:pt x="261937" y="423997"/>
                  </a:cubicBezTo>
                  <a:cubicBezTo>
                    <a:pt x="273777" y="422813"/>
                    <a:pt x="326806" y="418186"/>
                    <a:pt x="342900" y="414472"/>
                  </a:cubicBezTo>
                  <a:cubicBezTo>
                    <a:pt x="352683" y="412214"/>
                    <a:pt x="361950" y="408122"/>
                    <a:pt x="371475" y="404947"/>
                  </a:cubicBezTo>
                  <a:cubicBezTo>
                    <a:pt x="376237" y="403359"/>
                    <a:pt x="381585" y="402969"/>
                    <a:pt x="385762" y="400184"/>
                  </a:cubicBezTo>
                  <a:cubicBezTo>
                    <a:pt x="404227" y="387875"/>
                    <a:pt x="394620" y="392469"/>
                    <a:pt x="414337" y="385897"/>
                  </a:cubicBezTo>
                  <a:cubicBezTo>
                    <a:pt x="419100" y="382722"/>
                    <a:pt x="423266" y="378382"/>
                    <a:pt x="428625" y="376372"/>
                  </a:cubicBezTo>
                  <a:cubicBezTo>
                    <a:pt x="451155" y="367923"/>
                    <a:pt x="457278" y="372416"/>
                    <a:pt x="481012" y="376372"/>
                  </a:cubicBezTo>
                  <a:cubicBezTo>
                    <a:pt x="487362" y="379547"/>
                    <a:pt x="493898" y="382375"/>
                    <a:pt x="500062" y="385897"/>
                  </a:cubicBezTo>
                  <a:cubicBezTo>
                    <a:pt x="505032" y="388737"/>
                    <a:pt x="509230" y="392862"/>
                    <a:pt x="514350" y="395422"/>
                  </a:cubicBezTo>
                  <a:cubicBezTo>
                    <a:pt x="518840" y="397667"/>
                    <a:pt x="523875" y="398597"/>
                    <a:pt x="528637" y="400184"/>
                  </a:cubicBezTo>
                  <a:cubicBezTo>
                    <a:pt x="533400" y="403359"/>
                    <a:pt x="537694" y="407384"/>
                    <a:pt x="542925" y="409709"/>
                  </a:cubicBezTo>
                  <a:cubicBezTo>
                    <a:pt x="552100" y="413787"/>
                    <a:pt x="561975" y="416059"/>
                    <a:pt x="571500" y="419234"/>
                  </a:cubicBezTo>
                  <a:lnTo>
                    <a:pt x="600075" y="428759"/>
                  </a:lnTo>
                  <a:lnTo>
                    <a:pt x="614362" y="433522"/>
                  </a:lnTo>
                  <a:lnTo>
                    <a:pt x="628650" y="438284"/>
                  </a:lnTo>
                  <a:cubicBezTo>
                    <a:pt x="641349" y="429818"/>
                    <a:pt x="646112" y="429288"/>
                    <a:pt x="652462" y="414472"/>
                  </a:cubicBezTo>
                  <a:cubicBezTo>
                    <a:pt x="658430" y="400547"/>
                    <a:pt x="653754" y="391531"/>
                    <a:pt x="666750" y="381134"/>
                  </a:cubicBezTo>
                  <a:cubicBezTo>
                    <a:pt x="669854" y="378651"/>
                    <a:pt x="698846" y="371919"/>
                    <a:pt x="700087" y="371609"/>
                  </a:cubicBezTo>
                  <a:cubicBezTo>
                    <a:pt x="703262" y="366847"/>
                    <a:pt x="705565" y="361369"/>
                    <a:pt x="709612" y="357322"/>
                  </a:cubicBezTo>
                  <a:cubicBezTo>
                    <a:pt x="713660" y="353275"/>
                    <a:pt x="720866" y="352651"/>
                    <a:pt x="723900" y="347797"/>
                  </a:cubicBezTo>
                  <a:cubicBezTo>
                    <a:pt x="729221" y="339283"/>
                    <a:pt x="723900" y="322397"/>
                    <a:pt x="733425" y="319222"/>
                  </a:cubicBezTo>
                  <a:cubicBezTo>
                    <a:pt x="771161" y="306643"/>
                    <a:pt x="752096" y="311348"/>
                    <a:pt x="790575" y="304934"/>
                  </a:cubicBezTo>
                  <a:cubicBezTo>
                    <a:pt x="804862" y="306522"/>
                    <a:pt x="819491" y="306210"/>
                    <a:pt x="833437" y="309697"/>
                  </a:cubicBezTo>
                  <a:cubicBezTo>
                    <a:pt x="852488" y="314460"/>
                    <a:pt x="844549" y="322396"/>
                    <a:pt x="857250" y="333509"/>
                  </a:cubicBezTo>
                  <a:cubicBezTo>
                    <a:pt x="865865" y="341047"/>
                    <a:pt x="877731" y="344464"/>
                    <a:pt x="885825" y="352559"/>
                  </a:cubicBezTo>
                  <a:cubicBezTo>
                    <a:pt x="890587" y="357322"/>
                    <a:pt x="894088" y="363835"/>
                    <a:pt x="900112" y="366847"/>
                  </a:cubicBezTo>
                  <a:cubicBezTo>
                    <a:pt x="913582" y="373582"/>
                    <a:pt x="928687" y="376372"/>
                    <a:pt x="942975" y="381134"/>
                  </a:cubicBezTo>
                  <a:cubicBezTo>
                    <a:pt x="947737" y="384309"/>
                    <a:pt x="953215" y="386612"/>
                    <a:pt x="957262" y="390659"/>
                  </a:cubicBezTo>
                  <a:cubicBezTo>
                    <a:pt x="961309" y="394707"/>
                    <a:pt x="961667" y="402387"/>
                    <a:pt x="966787" y="404947"/>
                  </a:cubicBezTo>
                  <a:cubicBezTo>
                    <a:pt x="975424" y="409265"/>
                    <a:pt x="985837" y="408122"/>
                    <a:pt x="995362" y="409709"/>
                  </a:cubicBezTo>
                  <a:cubicBezTo>
                    <a:pt x="1004887" y="412884"/>
                    <a:pt x="1020762" y="409709"/>
                    <a:pt x="1023937" y="419234"/>
                  </a:cubicBezTo>
                  <a:cubicBezTo>
                    <a:pt x="1030510" y="438952"/>
                    <a:pt x="1024523" y="430737"/>
                    <a:pt x="1042987" y="443047"/>
                  </a:cubicBezTo>
                  <a:cubicBezTo>
                    <a:pt x="1046162" y="447809"/>
                    <a:pt x="1048043" y="453758"/>
                    <a:pt x="1052512" y="457334"/>
                  </a:cubicBezTo>
                  <a:cubicBezTo>
                    <a:pt x="1056432" y="460470"/>
                    <a:pt x="1062310" y="459852"/>
                    <a:pt x="1066800" y="462097"/>
                  </a:cubicBezTo>
                  <a:cubicBezTo>
                    <a:pt x="1071919" y="464657"/>
                    <a:pt x="1076325" y="468447"/>
                    <a:pt x="1081087" y="471622"/>
                  </a:cubicBezTo>
                  <a:cubicBezTo>
                    <a:pt x="1095996" y="470557"/>
                    <a:pt x="1154463" y="471916"/>
                    <a:pt x="1176337" y="457334"/>
                  </a:cubicBezTo>
                  <a:lnTo>
                    <a:pt x="1190625" y="447809"/>
                  </a:lnTo>
                  <a:cubicBezTo>
                    <a:pt x="1193800" y="443047"/>
                    <a:pt x="1195296" y="436555"/>
                    <a:pt x="1200150" y="433522"/>
                  </a:cubicBezTo>
                  <a:cubicBezTo>
                    <a:pt x="1208664" y="428201"/>
                    <a:pt x="1228725" y="423997"/>
                    <a:pt x="1228725" y="423997"/>
                  </a:cubicBezTo>
                  <a:cubicBezTo>
                    <a:pt x="1231900" y="419234"/>
                    <a:pt x="1233780" y="413285"/>
                    <a:pt x="1238250" y="409709"/>
                  </a:cubicBezTo>
                  <a:cubicBezTo>
                    <a:pt x="1242170" y="406573"/>
                    <a:pt x="1247598" y="405845"/>
                    <a:pt x="1252537" y="404947"/>
                  </a:cubicBezTo>
                  <a:cubicBezTo>
                    <a:pt x="1269029" y="401948"/>
                    <a:pt x="1324570" y="396791"/>
                    <a:pt x="1338262" y="395422"/>
                  </a:cubicBezTo>
                  <a:cubicBezTo>
                    <a:pt x="1345002" y="393175"/>
                    <a:pt x="1365617" y="385897"/>
                    <a:pt x="1371600" y="385897"/>
                  </a:cubicBezTo>
                  <a:cubicBezTo>
                    <a:pt x="1387554" y="385897"/>
                    <a:pt x="1403350" y="389072"/>
                    <a:pt x="1419225" y="390659"/>
                  </a:cubicBezTo>
                  <a:cubicBezTo>
                    <a:pt x="1417637" y="398597"/>
                    <a:pt x="1420938" y="409615"/>
                    <a:pt x="1414462" y="414472"/>
                  </a:cubicBezTo>
                  <a:cubicBezTo>
                    <a:pt x="1409883" y="417906"/>
                    <a:pt x="1396127" y="400900"/>
                    <a:pt x="1400175" y="404947"/>
                  </a:cubicBezTo>
                  <a:cubicBezTo>
                    <a:pt x="1406083" y="410854"/>
                    <a:pt x="1425399" y="423350"/>
                    <a:pt x="1433512" y="428759"/>
                  </a:cubicBezTo>
                  <a:cubicBezTo>
                    <a:pt x="1406595" y="469134"/>
                    <a:pt x="1408941" y="452781"/>
                    <a:pt x="1419225" y="514484"/>
                  </a:cubicBezTo>
                  <a:cubicBezTo>
                    <a:pt x="1420876" y="524388"/>
                    <a:pt x="1428750" y="543059"/>
                    <a:pt x="1428750" y="543059"/>
                  </a:cubicBezTo>
                  <a:cubicBezTo>
                    <a:pt x="1427109" y="556185"/>
                    <a:pt x="1426565" y="580767"/>
                    <a:pt x="1419225" y="595447"/>
                  </a:cubicBezTo>
                  <a:cubicBezTo>
                    <a:pt x="1416665" y="600566"/>
                    <a:pt x="1412875" y="604972"/>
                    <a:pt x="1409700" y="609734"/>
                  </a:cubicBezTo>
                  <a:cubicBezTo>
                    <a:pt x="1408112" y="627197"/>
                    <a:pt x="1405998" y="644619"/>
                    <a:pt x="1404937" y="662122"/>
                  </a:cubicBezTo>
                  <a:cubicBezTo>
                    <a:pt x="1403830" y="680383"/>
                    <a:pt x="1418927" y="752908"/>
                    <a:pt x="1390650" y="781184"/>
                  </a:cubicBezTo>
                  <a:cubicBezTo>
                    <a:pt x="1386602" y="785231"/>
                    <a:pt x="1381125" y="787534"/>
                    <a:pt x="1376362" y="790709"/>
                  </a:cubicBezTo>
                  <a:cubicBezTo>
                    <a:pt x="1374775" y="800234"/>
                    <a:pt x="1372666" y="809687"/>
                    <a:pt x="1371600" y="819284"/>
                  </a:cubicBezTo>
                  <a:cubicBezTo>
                    <a:pt x="1369489" y="838283"/>
                    <a:pt x="1371762" y="857963"/>
                    <a:pt x="1366837" y="876434"/>
                  </a:cubicBezTo>
                  <a:cubicBezTo>
                    <a:pt x="1365102" y="882942"/>
                    <a:pt x="1356862" y="885548"/>
                    <a:pt x="1352550" y="890722"/>
                  </a:cubicBezTo>
                  <a:cubicBezTo>
                    <a:pt x="1342292" y="903032"/>
                    <a:pt x="1343036" y="904977"/>
                    <a:pt x="1338262" y="919297"/>
                  </a:cubicBezTo>
                  <a:cubicBezTo>
                    <a:pt x="1328247" y="1009443"/>
                    <a:pt x="1339050" y="929645"/>
                    <a:pt x="1328737" y="981209"/>
                  </a:cubicBezTo>
                  <a:cubicBezTo>
                    <a:pt x="1326843" y="990678"/>
                    <a:pt x="1326070" y="1000358"/>
                    <a:pt x="1323975" y="1009784"/>
                  </a:cubicBezTo>
                  <a:cubicBezTo>
                    <a:pt x="1322886" y="1014685"/>
                    <a:pt x="1321650" y="1019683"/>
                    <a:pt x="1319212" y="1024072"/>
                  </a:cubicBezTo>
                  <a:cubicBezTo>
                    <a:pt x="1313653" y="1034079"/>
                    <a:pt x="1300162" y="1052647"/>
                    <a:pt x="1300162" y="1052647"/>
                  </a:cubicBezTo>
                  <a:cubicBezTo>
                    <a:pt x="1288827" y="1086652"/>
                    <a:pt x="1296206" y="1072868"/>
                    <a:pt x="1281112" y="1095509"/>
                  </a:cubicBezTo>
                  <a:cubicBezTo>
                    <a:pt x="1271985" y="1122893"/>
                    <a:pt x="1278883" y="1099357"/>
                    <a:pt x="1271587" y="1143134"/>
                  </a:cubicBezTo>
                  <a:cubicBezTo>
                    <a:pt x="1270256" y="1151119"/>
                    <a:pt x="1270014" y="1159507"/>
                    <a:pt x="1266825" y="1166947"/>
                  </a:cubicBezTo>
                  <a:cubicBezTo>
                    <a:pt x="1265056" y="1171074"/>
                    <a:pt x="1260475" y="1173297"/>
                    <a:pt x="1257300" y="1176472"/>
                  </a:cubicBezTo>
                </a:path>
              </a:pathLst>
            </a:custGeom>
            <a:noFill/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4AB18A1E-AA43-4F27-BFDD-A144A22DAE93}"/>
                </a:ext>
              </a:extLst>
            </p:cNvPr>
            <p:cNvSpPr/>
            <p:nvPr/>
          </p:nvSpPr>
          <p:spPr>
            <a:xfrm>
              <a:off x="5624513" y="4638675"/>
              <a:ext cx="309562" cy="361950"/>
            </a:xfrm>
            <a:custGeom>
              <a:avLst/>
              <a:gdLst>
                <a:gd name="connsiteX0" fmla="*/ 309562 w 309562"/>
                <a:gd name="connsiteY0" fmla="*/ 0 h 361950"/>
                <a:gd name="connsiteX1" fmla="*/ 304800 w 309562"/>
                <a:gd name="connsiteY1" fmla="*/ 38100 h 361950"/>
                <a:gd name="connsiteX2" fmla="*/ 280987 w 309562"/>
                <a:gd name="connsiteY2" fmla="*/ 42863 h 361950"/>
                <a:gd name="connsiteX3" fmla="*/ 276225 w 309562"/>
                <a:gd name="connsiteY3" fmla="*/ 57150 h 361950"/>
                <a:gd name="connsiteX4" fmla="*/ 257175 w 309562"/>
                <a:gd name="connsiteY4" fmla="*/ 61913 h 361950"/>
                <a:gd name="connsiteX5" fmla="*/ 200025 w 309562"/>
                <a:gd name="connsiteY5" fmla="*/ 66675 h 361950"/>
                <a:gd name="connsiteX6" fmla="*/ 147637 w 309562"/>
                <a:gd name="connsiteY6" fmla="*/ 76200 h 361950"/>
                <a:gd name="connsiteX7" fmla="*/ 57150 w 309562"/>
                <a:gd name="connsiteY7" fmla="*/ 66675 h 361950"/>
                <a:gd name="connsiteX8" fmla="*/ 23812 w 309562"/>
                <a:gd name="connsiteY8" fmla="*/ 71438 h 361950"/>
                <a:gd name="connsiteX9" fmla="*/ 9525 w 309562"/>
                <a:gd name="connsiteY9" fmla="*/ 76200 h 361950"/>
                <a:gd name="connsiteX10" fmla="*/ 0 w 309562"/>
                <a:gd name="connsiteY10" fmla="*/ 104775 h 361950"/>
                <a:gd name="connsiteX11" fmla="*/ 9525 w 309562"/>
                <a:gd name="connsiteY11" fmla="*/ 166688 h 361950"/>
                <a:gd name="connsiteX12" fmla="*/ 19050 w 309562"/>
                <a:gd name="connsiteY12" fmla="*/ 180975 h 361950"/>
                <a:gd name="connsiteX13" fmla="*/ 28575 w 309562"/>
                <a:gd name="connsiteY13" fmla="*/ 209550 h 361950"/>
                <a:gd name="connsiteX14" fmla="*/ 33337 w 309562"/>
                <a:gd name="connsiteY14" fmla="*/ 223838 h 361950"/>
                <a:gd name="connsiteX15" fmla="*/ 38100 w 309562"/>
                <a:gd name="connsiteY15" fmla="*/ 238125 h 361950"/>
                <a:gd name="connsiteX16" fmla="*/ 42862 w 309562"/>
                <a:gd name="connsiteY16" fmla="*/ 257175 h 361950"/>
                <a:gd name="connsiteX17" fmla="*/ 52387 w 309562"/>
                <a:gd name="connsiteY17" fmla="*/ 295275 h 361950"/>
                <a:gd name="connsiteX18" fmla="*/ 61912 w 309562"/>
                <a:gd name="connsiteY18" fmla="*/ 309563 h 361950"/>
                <a:gd name="connsiteX19" fmla="*/ 76200 w 309562"/>
                <a:gd name="connsiteY19" fmla="*/ 357188 h 361950"/>
                <a:gd name="connsiteX20" fmla="*/ 76200 w 309562"/>
                <a:gd name="connsiteY20" fmla="*/ 361950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9562" h="361950">
                  <a:moveTo>
                    <a:pt x="309562" y="0"/>
                  </a:moveTo>
                  <a:cubicBezTo>
                    <a:pt x="307975" y="12700"/>
                    <a:pt x="311899" y="27451"/>
                    <a:pt x="304800" y="38100"/>
                  </a:cubicBezTo>
                  <a:cubicBezTo>
                    <a:pt x="300310" y="44835"/>
                    <a:pt x="287722" y="38373"/>
                    <a:pt x="280987" y="42863"/>
                  </a:cubicBezTo>
                  <a:cubicBezTo>
                    <a:pt x="276810" y="45648"/>
                    <a:pt x="280145" y="54014"/>
                    <a:pt x="276225" y="57150"/>
                  </a:cubicBezTo>
                  <a:cubicBezTo>
                    <a:pt x="271114" y="61239"/>
                    <a:pt x="263670" y="61101"/>
                    <a:pt x="257175" y="61913"/>
                  </a:cubicBezTo>
                  <a:cubicBezTo>
                    <a:pt x="238207" y="64284"/>
                    <a:pt x="219075" y="65088"/>
                    <a:pt x="200025" y="66675"/>
                  </a:cubicBezTo>
                  <a:cubicBezTo>
                    <a:pt x="179931" y="73373"/>
                    <a:pt x="174566" y="76200"/>
                    <a:pt x="147637" y="76200"/>
                  </a:cubicBezTo>
                  <a:cubicBezTo>
                    <a:pt x="141432" y="76200"/>
                    <a:pt x="65659" y="67621"/>
                    <a:pt x="57150" y="66675"/>
                  </a:cubicBezTo>
                  <a:cubicBezTo>
                    <a:pt x="46037" y="68263"/>
                    <a:pt x="34820" y="69236"/>
                    <a:pt x="23812" y="71438"/>
                  </a:cubicBezTo>
                  <a:cubicBezTo>
                    <a:pt x="18890" y="72422"/>
                    <a:pt x="12443" y="72115"/>
                    <a:pt x="9525" y="76200"/>
                  </a:cubicBezTo>
                  <a:cubicBezTo>
                    <a:pt x="3689" y="84370"/>
                    <a:pt x="0" y="104775"/>
                    <a:pt x="0" y="104775"/>
                  </a:cubicBezTo>
                  <a:cubicBezTo>
                    <a:pt x="1366" y="118439"/>
                    <a:pt x="942" y="149523"/>
                    <a:pt x="9525" y="166688"/>
                  </a:cubicBezTo>
                  <a:cubicBezTo>
                    <a:pt x="12085" y="171807"/>
                    <a:pt x="15875" y="176213"/>
                    <a:pt x="19050" y="180975"/>
                  </a:cubicBezTo>
                  <a:lnTo>
                    <a:pt x="28575" y="209550"/>
                  </a:lnTo>
                  <a:lnTo>
                    <a:pt x="33337" y="223838"/>
                  </a:lnTo>
                  <a:cubicBezTo>
                    <a:pt x="34924" y="228600"/>
                    <a:pt x="36883" y="233255"/>
                    <a:pt x="38100" y="238125"/>
                  </a:cubicBezTo>
                  <a:cubicBezTo>
                    <a:pt x="39687" y="244475"/>
                    <a:pt x="41442" y="250785"/>
                    <a:pt x="42862" y="257175"/>
                  </a:cubicBezTo>
                  <a:cubicBezTo>
                    <a:pt x="45035" y="266952"/>
                    <a:pt x="47282" y="285065"/>
                    <a:pt x="52387" y="295275"/>
                  </a:cubicBezTo>
                  <a:cubicBezTo>
                    <a:pt x="54947" y="300395"/>
                    <a:pt x="59587" y="304332"/>
                    <a:pt x="61912" y="309563"/>
                  </a:cubicBezTo>
                  <a:cubicBezTo>
                    <a:pt x="66329" y="319501"/>
                    <a:pt x="73681" y="344596"/>
                    <a:pt x="76200" y="357188"/>
                  </a:cubicBezTo>
                  <a:cubicBezTo>
                    <a:pt x="76511" y="358745"/>
                    <a:pt x="76200" y="360363"/>
                    <a:pt x="76200" y="361950"/>
                  </a:cubicBezTo>
                </a:path>
              </a:pathLst>
            </a:custGeom>
            <a:noFill/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28E89294-A934-4815-9685-00C47D2928D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43400" y="3124200"/>
              <a:ext cx="152400" cy="95250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ED079FAD-E8F2-4AEF-BF83-930FB2D22CD5}"/>
                </a:ext>
              </a:extLst>
            </p:cNvPr>
            <p:cNvCxnSpPr>
              <a:cxnSpLocks/>
            </p:cNvCxnSpPr>
            <p:nvPr/>
          </p:nvCxnSpPr>
          <p:spPr>
            <a:xfrm>
              <a:off x="3562350" y="3241059"/>
              <a:ext cx="149557" cy="85767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FD53E1AF-2407-4267-82FA-7109D989B84F}"/>
                </a:ext>
              </a:extLst>
            </p:cNvPr>
            <p:cNvCxnSpPr>
              <a:cxnSpLocks/>
            </p:cNvCxnSpPr>
            <p:nvPr/>
          </p:nvCxnSpPr>
          <p:spPr>
            <a:xfrm>
              <a:off x="3469768" y="3469944"/>
              <a:ext cx="0" cy="168696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E60FAE03-2FFE-433B-922B-5D5BB86ACE55}"/>
                </a:ext>
              </a:extLst>
            </p:cNvPr>
            <p:cNvCxnSpPr>
              <a:cxnSpLocks/>
            </p:cNvCxnSpPr>
            <p:nvPr/>
          </p:nvCxnSpPr>
          <p:spPr>
            <a:xfrm>
              <a:off x="2057400" y="3657600"/>
              <a:ext cx="0" cy="168696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Rectangle: Rounded Corners 36">
            <a:extLst>
              <a:ext uri="{FF2B5EF4-FFF2-40B4-BE49-F238E27FC236}">
                <a16:creationId xmlns="" xmlns:a16="http://schemas.microsoft.com/office/drawing/2014/main" id="{4950045B-1829-4429-B11F-446110CC1B80}"/>
              </a:ext>
            </a:extLst>
          </p:cNvPr>
          <p:cNvSpPr/>
          <p:nvPr/>
        </p:nvSpPr>
        <p:spPr>
          <a:xfrm rot="2220879">
            <a:off x="4099567" y="3408101"/>
            <a:ext cx="2496845" cy="125026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  <a:alpha val="5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="" xmlns:a16="http://schemas.microsoft.com/office/drawing/2014/main" id="{54245443-7A3D-44CF-82E7-E6F961B48A00}"/>
              </a:ext>
            </a:extLst>
          </p:cNvPr>
          <p:cNvSpPr/>
          <p:nvPr/>
        </p:nvSpPr>
        <p:spPr>
          <a:xfrm>
            <a:off x="2233612" y="1604064"/>
            <a:ext cx="4676775" cy="1168186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  <a:alpha val="7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bg1"/>
                </a:solidFill>
              </a:rPr>
              <a:t>Identify terminal population goal:		______</a:t>
            </a:r>
          </a:p>
          <a:p>
            <a:r>
              <a:rPr lang="en-US" dirty="0">
                <a:solidFill>
                  <a:schemeClr val="bg1"/>
                </a:solidFill>
              </a:rPr>
              <a:t>Identify terminal harvest rate:		</a:t>
            </a:r>
            <a:r>
              <a:rPr lang="en-US" dirty="0" smtClean="0">
                <a:solidFill>
                  <a:schemeClr val="bg1"/>
                </a:solidFill>
              </a:rPr>
              <a:t>	______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Identify natural loss upstream of LGR:	______</a:t>
            </a:r>
          </a:p>
          <a:p>
            <a:r>
              <a:rPr lang="en-US" dirty="0">
                <a:solidFill>
                  <a:schemeClr val="bg1"/>
                </a:solidFill>
              </a:rPr>
              <a:t>Calculate adjusted passage at LGR:	______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83B09E26-328F-47A9-A0EE-8FA137F0B7D5}"/>
              </a:ext>
            </a:extLst>
          </p:cNvPr>
          <p:cNvSpPr txBox="1"/>
          <p:nvPr/>
        </p:nvSpPr>
        <p:spPr>
          <a:xfrm>
            <a:off x="6034857" y="1575954"/>
            <a:ext cx="7713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4,000</a:t>
            </a:r>
          </a:p>
          <a:p>
            <a:r>
              <a:rPr lang="en-US" b="1" dirty="0">
                <a:solidFill>
                  <a:schemeClr val="bg1"/>
                </a:solidFill>
              </a:rPr>
              <a:t>  20%</a:t>
            </a:r>
          </a:p>
          <a:p>
            <a:r>
              <a:rPr lang="en-US" b="1" dirty="0">
                <a:solidFill>
                  <a:schemeClr val="bg1"/>
                </a:solidFill>
              </a:rPr>
              <a:t>  10%</a:t>
            </a:r>
          </a:p>
          <a:p>
            <a:r>
              <a:rPr lang="en-US" b="1" dirty="0">
                <a:solidFill>
                  <a:schemeClr val="bg1"/>
                </a:solidFill>
              </a:rPr>
              <a:t>5,556</a:t>
            </a:r>
          </a:p>
        </p:txBody>
      </p:sp>
      <p:sp>
        <p:nvSpPr>
          <p:cNvPr id="40" name="Oval 39">
            <a:extLst>
              <a:ext uri="{FF2B5EF4-FFF2-40B4-BE49-F238E27FC236}">
                <a16:creationId xmlns="" xmlns:a16="http://schemas.microsoft.com/office/drawing/2014/main" id="{D1462B54-DD0B-454B-B4DA-3A229005F5A3}"/>
              </a:ext>
            </a:extLst>
          </p:cNvPr>
          <p:cNvSpPr/>
          <p:nvPr/>
        </p:nvSpPr>
        <p:spPr>
          <a:xfrm rot="20478945">
            <a:off x="5562600" y="4724400"/>
            <a:ext cx="228600" cy="362211"/>
          </a:xfrm>
          <a:prstGeom prst="ellipse">
            <a:avLst/>
          </a:prstGeom>
          <a:gradFill>
            <a:gsLst>
              <a:gs pos="100000">
                <a:srgbClr val="FFFF00">
                  <a:alpha val="46000"/>
                </a:srgb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A7AF5873-ACC4-44F8-BEA7-81FAA4AC4A63}"/>
              </a:ext>
            </a:extLst>
          </p:cNvPr>
          <p:cNvSpPr txBox="1"/>
          <p:nvPr/>
        </p:nvSpPr>
        <p:spPr>
          <a:xfrm>
            <a:off x="1441279" y="5593834"/>
            <a:ext cx="265364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Upper Salmon Population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="" xmlns:a16="http://schemas.microsoft.com/office/drawing/2014/main" id="{1375C87B-89BC-4630-8CB9-D3F036D6A644}"/>
              </a:ext>
            </a:extLst>
          </p:cNvPr>
          <p:cNvCxnSpPr>
            <a:cxnSpLocks/>
            <a:endCxn id="40" idx="2"/>
          </p:cNvCxnSpPr>
          <p:nvPr/>
        </p:nvCxnSpPr>
        <p:spPr>
          <a:xfrm flipV="1">
            <a:off x="3896352" y="4942122"/>
            <a:ext cx="1672272" cy="77486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D03F5768-AEFC-4E86-82F4-CB6FDC2131EA}"/>
              </a:ext>
            </a:extLst>
          </p:cNvPr>
          <p:cNvSpPr txBox="1"/>
          <p:nvPr/>
        </p:nvSpPr>
        <p:spPr>
          <a:xfrm>
            <a:off x="5720252" y="1016756"/>
            <a:ext cx="2888932" cy="523220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/>
              <a:t>Natural-origin fish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="" xmlns:a16="http://schemas.microsoft.com/office/drawing/2014/main" id="{69CC2F07-563F-4A78-9873-AB06F08CCED0}"/>
              </a:ext>
            </a:extLst>
          </p:cNvPr>
          <p:cNvCxnSpPr>
            <a:cxnSpLocks/>
          </p:cNvCxnSpPr>
          <p:nvPr/>
        </p:nvCxnSpPr>
        <p:spPr>
          <a:xfrm flipH="1">
            <a:off x="4343400" y="3124200"/>
            <a:ext cx="152400" cy="95250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="" xmlns:a16="http://schemas.microsoft.com/office/drawing/2014/main" id="{2D8F38CC-6CDB-4E77-B3C9-AB2321E1378E}"/>
              </a:ext>
            </a:extLst>
          </p:cNvPr>
          <p:cNvCxnSpPr>
            <a:cxnSpLocks/>
          </p:cNvCxnSpPr>
          <p:nvPr/>
        </p:nvCxnSpPr>
        <p:spPr>
          <a:xfrm>
            <a:off x="3562350" y="3241059"/>
            <a:ext cx="149557" cy="8576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="" xmlns:a16="http://schemas.microsoft.com/office/drawing/2014/main" id="{D82C5ECA-516E-476E-813D-4CF091ED4482}"/>
              </a:ext>
            </a:extLst>
          </p:cNvPr>
          <p:cNvCxnSpPr>
            <a:cxnSpLocks/>
          </p:cNvCxnSpPr>
          <p:nvPr/>
        </p:nvCxnSpPr>
        <p:spPr>
          <a:xfrm>
            <a:off x="3469768" y="3469944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="" xmlns:a16="http://schemas.microsoft.com/office/drawing/2014/main" id="{B0EFA887-B721-4F6B-A24C-0C59564360EE}"/>
              </a:ext>
            </a:extLst>
          </p:cNvPr>
          <p:cNvCxnSpPr>
            <a:cxnSpLocks/>
          </p:cNvCxnSpPr>
          <p:nvPr/>
        </p:nvCxnSpPr>
        <p:spPr>
          <a:xfrm>
            <a:off x="2057400" y="3657600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="" xmlns:a16="http://schemas.microsoft.com/office/drawing/2014/main" id="{3D9D0DD2-5804-417D-B04B-78DCE4019A73}"/>
              </a:ext>
            </a:extLst>
          </p:cNvPr>
          <p:cNvCxnSpPr>
            <a:cxnSpLocks/>
          </p:cNvCxnSpPr>
          <p:nvPr/>
        </p:nvCxnSpPr>
        <p:spPr>
          <a:xfrm>
            <a:off x="3810000" y="3048000"/>
            <a:ext cx="54307" cy="152400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="" xmlns:a16="http://schemas.microsoft.com/office/drawing/2014/main" id="{D5A719B3-560A-493F-B47D-369021BF1944}"/>
              </a:ext>
            </a:extLst>
          </p:cNvPr>
          <p:cNvCxnSpPr>
            <a:cxnSpLocks/>
          </p:cNvCxnSpPr>
          <p:nvPr/>
        </p:nvCxnSpPr>
        <p:spPr>
          <a:xfrm>
            <a:off x="4098274" y="3003936"/>
            <a:ext cx="54307" cy="152400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="" xmlns:a16="http://schemas.microsoft.com/office/drawing/2014/main" id="{B1E66AB7-6F23-4349-80E2-29238F6E2990}"/>
              </a:ext>
            </a:extLst>
          </p:cNvPr>
          <p:cNvCxnSpPr>
            <a:cxnSpLocks/>
          </p:cNvCxnSpPr>
          <p:nvPr/>
        </p:nvCxnSpPr>
        <p:spPr>
          <a:xfrm>
            <a:off x="2819400" y="3622344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="" xmlns:a16="http://schemas.microsoft.com/office/drawing/2014/main" id="{27E464D5-0F72-46F0-AF52-A7D49D92C38A}"/>
              </a:ext>
            </a:extLst>
          </p:cNvPr>
          <p:cNvCxnSpPr>
            <a:cxnSpLocks/>
          </p:cNvCxnSpPr>
          <p:nvPr/>
        </p:nvCxnSpPr>
        <p:spPr>
          <a:xfrm>
            <a:off x="2491290" y="3647499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="" xmlns:a16="http://schemas.microsoft.com/office/drawing/2014/main" id="{877497AC-E8C9-43B6-868D-1D267516BE7C}"/>
              </a:ext>
            </a:extLst>
          </p:cNvPr>
          <p:cNvCxnSpPr>
            <a:cxnSpLocks/>
          </p:cNvCxnSpPr>
          <p:nvPr/>
        </p:nvCxnSpPr>
        <p:spPr>
          <a:xfrm flipH="1" flipV="1">
            <a:off x="4559808" y="4222814"/>
            <a:ext cx="166535" cy="6555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="" xmlns:a16="http://schemas.microsoft.com/office/drawing/2014/main" id="{4E615DA8-D06D-4A9D-B55F-2CEAB23E9958}"/>
              </a:ext>
            </a:extLst>
          </p:cNvPr>
          <p:cNvCxnSpPr>
            <a:cxnSpLocks/>
          </p:cNvCxnSpPr>
          <p:nvPr/>
        </p:nvCxnSpPr>
        <p:spPr>
          <a:xfrm flipH="1" flipV="1">
            <a:off x="4487391" y="4336837"/>
            <a:ext cx="166535" cy="6555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="" xmlns:a16="http://schemas.microsoft.com/office/drawing/2014/main" id="{E817C7AF-128E-47C5-890C-086B6DCCE9A9}"/>
              </a:ext>
            </a:extLst>
          </p:cNvPr>
          <p:cNvCxnSpPr>
            <a:cxnSpLocks/>
          </p:cNvCxnSpPr>
          <p:nvPr/>
        </p:nvCxnSpPr>
        <p:spPr>
          <a:xfrm flipH="1" flipV="1">
            <a:off x="4388211" y="4467142"/>
            <a:ext cx="166535" cy="6555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927487" y="419100"/>
            <a:ext cx="71817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>
                <a:solidFill>
                  <a:schemeClr val="bg1"/>
                </a:solidFill>
              </a:rPr>
              <a:t>Deciding on a Common Place to Count</a:t>
            </a:r>
            <a:endParaRPr lang="en-US" sz="3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364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F61EBD28-B72B-4DDE-BE8A-11D6E8A23D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1219200"/>
            <a:ext cx="7391400" cy="531032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1759F10F-0DBF-4ECE-A1A9-461EDF3DD21D}"/>
              </a:ext>
            </a:extLst>
          </p:cNvPr>
          <p:cNvGrpSpPr/>
          <p:nvPr/>
        </p:nvGrpSpPr>
        <p:grpSpPr>
          <a:xfrm>
            <a:off x="1085850" y="3028950"/>
            <a:ext cx="5000625" cy="1971675"/>
            <a:chOff x="1085850" y="3028950"/>
            <a:chExt cx="5000625" cy="1971675"/>
          </a:xfrm>
        </p:grpSpPr>
        <p:sp>
          <p:nvSpPr>
            <p:cNvPr id="4" name="Freeform: Shape 3">
              <a:extLst>
                <a:ext uri="{FF2B5EF4-FFF2-40B4-BE49-F238E27FC236}">
                  <a16:creationId xmlns="" xmlns:a16="http://schemas.microsoft.com/office/drawing/2014/main" id="{17B4254F-AB4D-4C8B-9678-51AF75F00AA5}"/>
                </a:ext>
              </a:extLst>
            </p:cNvPr>
            <p:cNvSpPr/>
            <p:nvPr/>
          </p:nvSpPr>
          <p:spPr>
            <a:xfrm>
              <a:off x="1085850" y="3219450"/>
              <a:ext cx="2476500" cy="558800"/>
            </a:xfrm>
            <a:custGeom>
              <a:avLst/>
              <a:gdLst>
                <a:gd name="connsiteX0" fmla="*/ 0 w 2476500"/>
                <a:gd name="connsiteY0" fmla="*/ 0 h 558800"/>
                <a:gd name="connsiteX1" fmla="*/ 31750 w 2476500"/>
                <a:gd name="connsiteY1" fmla="*/ 19050 h 558800"/>
                <a:gd name="connsiteX2" fmla="*/ 50800 w 2476500"/>
                <a:gd name="connsiteY2" fmla="*/ 25400 h 558800"/>
                <a:gd name="connsiteX3" fmla="*/ 63500 w 2476500"/>
                <a:gd name="connsiteY3" fmla="*/ 44450 h 558800"/>
                <a:gd name="connsiteX4" fmla="*/ 101600 w 2476500"/>
                <a:gd name="connsiteY4" fmla="*/ 63500 h 558800"/>
                <a:gd name="connsiteX5" fmla="*/ 139700 w 2476500"/>
                <a:gd name="connsiteY5" fmla="*/ 50800 h 558800"/>
                <a:gd name="connsiteX6" fmla="*/ 165100 w 2476500"/>
                <a:gd name="connsiteY6" fmla="*/ 44450 h 558800"/>
                <a:gd name="connsiteX7" fmla="*/ 203200 w 2476500"/>
                <a:gd name="connsiteY7" fmla="*/ 31750 h 558800"/>
                <a:gd name="connsiteX8" fmla="*/ 292100 w 2476500"/>
                <a:gd name="connsiteY8" fmla="*/ 38100 h 558800"/>
                <a:gd name="connsiteX9" fmla="*/ 279400 w 2476500"/>
                <a:gd name="connsiteY9" fmla="*/ 57150 h 558800"/>
                <a:gd name="connsiteX10" fmla="*/ 304800 w 2476500"/>
                <a:gd name="connsiteY10" fmla="*/ 82550 h 558800"/>
                <a:gd name="connsiteX11" fmla="*/ 311150 w 2476500"/>
                <a:gd name="connsiteY11" fmla="*/ 101600 h 558800"/>
                <a:gd name="connsiteX12" fmla="*/ 330200 w 2476500"/>
                <a:gd name="connsiteY12" fmla="*/ 107950 h 558800"/>
                <a:gd name="connsiteX13" fmla="*/ 387350 w 2476500"/>
                <a:gd name="connsiteY13" fmla="*/ 101600 h 558800"/>
                <a:gd name="connsiteX14" fmla="*/ 450850 w 2476500"/>
                <a:gd name="connsiteY14" fmla="*/ 95250 h 558800"/>
                <a:gd name="connsiteX15" fmla="*/ 469900 w 2476500"/>
                <a:gd name="connsiteY15" fmla="*/ 101600 h 558800"/>
                <a:gd name="connsiteX16" fmla="*/ 476250 w 2476500"/>
                <a:gd name="connsiteY16" fmla="*/ 120650 h 558800"/>
                <a:gd name="connsiteX17" fmla="*/ 514350 w 2476500"/>
                <a:gd name="connsiteY17" fmla="*/ 146050 h 558800"/>
                <a:gd name="connsiteX18" fmla="*/ 546100 w 2476500"/>
                <a:gd name="connsiteY18" fmla="*/ 171450 h 558800"/>
                <a:gd name="connsiteX19" fmla="*/ 571500 w 2476500"/>
                <a:gd name="connsiteY19" fmla="*/ 228600 h 558800"/>
                <a:gd name="connsiteX20" fmla="*/ 584200 w 2476500"/>
                <a:gd name="connsiteY20" fmla="*/ 266700 h 558800"/>
                <a:gd name="connsiteX21" fmla="*/ 590550 w 2476500"/>
                <a:gd name="connsiteY21" fmla="*/ 285750 h 558800"/>
                <a:gd name="connsiteX22" fmla="*/ 596900 w 2476500"/>
                <a:gd name="connsiteY22" fmla="*/ 330200 h 558800"/>
                <a:gd name="connsiteX23" fmla="*/ 603250 w 2476500"/>
                <a:gd name="connsiteY23" fmla="*/ 349250 h 558800"/>
                <a:gd name="connsiteX24" fmla="*/ 609600 w 2476500"/>
                <a:gd name="connsiteY24" fmla="*/ 463550 h 558800"/>
                <a:gd name="connsiteX25" fmla="*/ 615950 w 2476500"/>
                <a:gd name="connsiteY25" fmla="*/ 482600 h 558800"/>
                <a:gd name="connsiteX26" fmla="*/ 654050 w 2476500"/>
                <a:gd name="connsiteY26" fmla="*/ 501650 h 558800"/>
                <a:gd name="connsiteX27" fmla="*/ 673100 w 2476500"/>
                <a:gd name="connsiteY27" fmla="*/ 514350 h 558800"/>
                <a:gd name="connsiteX28" fmla="*/ 692150 w 2476500"/>
                <a:gd name="connsiteY28" fmla="*/ 520700 h 558800"/>
                <a:gd name="connsiteX29" fmla="*/ 711200 w 2476500"/>
                <a:gd name="connsiteY29" fmla="*/ 533400 h 558800"/>
                <a:gd name="connsiteX30" fmla="*/ 793750 w 2476500"/>
                <a:gd name="connsiteY30" fmla="*/ 546100 h 558800"/>
                <a:gd name="connsiteX31" fmla="*/ 838200 w 2476500"/>
                <a:gd name="connsiteY31" fmla="*/ 558800 h 558800"/>
                <a:gd name="connsiteX32" fmla="*/ 882650 w 2476500"/>
                <a:gd name="connsiteY32" fmla="*/ 552450 h 558800"/>
                <a:gd name="connsiteX33" fmla="*/ 933450 w 2476500"/>
                <a:gd name="connsiteY33" fmla="*/ 546100 h 558800"/>
                <a:gd name="connsiteX34" fmla="*/ 952500 w 2476500"/>
                <a:gd name="connsiteY34" fmla="*/ 533400 h 558800"/>
                <a:gd name="connsiteX35" fmla="*/ 965200 w 2476500"/>
                <a:gd name="connsiteY35" fmla="*/ 514350 h 558800"/>
                <a:gd name="connsiteX36" fmla="*/ 1003300 w 2476500"/>
                <a:gd name="connsiteY36" fmla="*/ 501650 h 558800"/>
                <a:gd name="connsiteX37" fmla="*/ 1047750 w 2476500"/>
                <a:gd name="connsiteY37" fmla="*/ 488950 h 558800"/>
                <a:gd name="connsiteX38" fmla="*/ 1066800 w 2476500"/>
                <a:gd name="connsiteY38" fmla="*/ 469900 h 558800"/>
                <a:gd name="connsiteX39" fmla="*/ 1257300 w 2476500"/>
                <a:gd name="connsiteY39" fmla="*/ 469900 h 558800"/>
                <a:gd name="connsiteX40" fmla="*/ 1295400 w 2476500"/>
                <a:gd name="connsiteY40" fmla="*/ 482600 h 558800"/>
                <a:gd name="connsiteX41" fmla="*/ 1314450 w 2476500"/>
                <a:gd name="connsiteY41" fmla="*/ 488950 h 558800"/>
                <a:gd name="connsiteX42" fmla="*/ 1333500 w 2476500"/>
                <a:gd name="connsiteY42" fmla="*/ 501650 h 558800"/>
                <a:gd name="connsiteX43" fmla="*/ 1371600 w 2476500"/>
                <a:gd name="connsiteY43" fmla="*/ 520700 h 558800"/>
                <a:gd name="connsiteX44" fmla="*/ 1377950 w 2476500"/>
                <a:gd name="connsiteY44" fmla="*/ 539750 h 558800"/>
                <a:gd name="connsiteX45" fmla="*/ 1422400 w 2476500"/>
                <a:gd name="connsiteY45" fmla="*/ 539750 h 558800"/>
                <a:gd name="connsiteX46" fmla="*/ 1460500 w 2476500"/>
                <a:gd name="connsiteY46" fmla="*/ 527050 h 558800"/>
                <a:gd name="connsiteX47" fmla="*/ 1562100 w 2476500"/>
                <a:gd name="connsiteY47" fmla="*/ 527050 h 558800"/>
                <a:gd name="connsiteX48" fmla="*/ 1574800 w 2476500"/>
                <a:gd name="connsiteY48" fmla="*/ 508000 h 558800"/>
                <a:gd name="connsiteX49" fmla="*/ 1612900 w 2476500"/>
                <a:gd name="connsiteY49" fmla="*/ 495300 h 558800"/>
                <a:gd name="connsiteX50" fmla="*/ 1631950 w 2476500"/>
                <a:gd name="connsiteY50" fmla="*/ 488950 h 558800"/>
                <a:gd name="connsiteX51" fmla="*/ 1670050 w 2476500"/>
                <a:gd name="connsiteY51" fmla="*/ 463550 h 558800"/>
                <a:gd name="connsiteX52" fmla="*/ 1720850 w 2476500"/>
                <a:gd name="connsiteY52" fmla="*/ 482600 h 558800"/>
                <a:gd name="connsiteX53" fmla="*/ 1797050 w 2476500"/>
                <a:gd name="connsiteY53" fmla="*/ 501650 h 558800"/>
                <a:gd name="connsiteX54" fmla="*/ 1835150 w 2476500"/>
                <a:gd name="connsiteY54" fmla="*/ 488950 h 558800"/>
                <a:gd name="connsiteX55" fmla="*/ 1854200 w 2476500"/>
                <a:gd name="connsiteY55" fmla="*/ 482600 h 558800"/>
                <a:gd name="connsiteX56" fmla="*/ 1873250 w 2476500"/>
                <a:gd name="connsiteY56" fmla="*/ 469900 h 558800"/>
                <a:gd name="connsiteX57" fmla="*/ 1943100 w 2476500"/>
                <a:gd name="connsiteY57" fmla="*/ 450850 h 558800"/>
                <a:gd name="connsiteX58" fmla="*/ 1962150 w 2476500"/>
                <a:gd name="connsiteY58" fmla="*/ 438150 h 558800"/>
                <a:gd name="connsiteX59" fmla="*/ 2000250 w 2476500"/>
                <a:gd name="connsiteY59" fmla="*/ 425450 h 558800"/>
                <a:gd name="connsiteX60" fmla="*/ 2038350 w 2476500"/>
                <a:gd name="connsiteY60" fmla="*/ 412750 h 558800"/>
                <a:gd name="connsiteX61" fmla="*/ 2057400 w 2476500"/>
                <a:gd name="connsiteY61" fmla="*/ 406400 h 558800"/>
                <a:gd name="connsiteX62" fmla="*/ 2076450 w 2476500"/>
                <a:gd name="connsiteY62" fmla="*/ 393700 h 558800"/>
                <a:gd name="connsiteX63" fmla="*/ 2108200 w 2476500"/>
                <a:gd name="connsiteY63" fmla="*/ 387350 h 558800"/>
                <a:gd name="connsiteX64" fmla="*/ 2127250 w 2476500"/>
                <a:gd name="connsiteY64" fmla="*/ 381000 h 558800"/>
                <a:gd name="connsiteX65" fmla="*/ 2133600 w 2476500"/>
                <a:gd name="connsiteY65" fmla="*/ 361950 h 558800"/>
                <a:gd name="connsiteX66" fmla="*/ 2184400 w 2476500"/>
                <a:gd name="connsiteY66" fmla="*/ 361950 h 558800"/>
                <a:gd name="connsiteX67" fmla="*/ 2330450 w 2476500"/>
                <a:gd name="connsiteY67" fmla="*/ 349250 h 558800"/>
                <a:gd name="connsiteX68" fmla="*/ 2368550 w 2476500"/>
                <a:gd name="connsiteY68" fmla="*/ 336550 h 558800"/>
                <a:gd name="connsiteX69" fmla="*/ 2387600 w 2476500"/>
                <a:gd name="connsiteY69" fmla="*/ 330200 h 558800"/>
                <a:gd name="connsiteX70" fmla="*/ 2438400 w 2476500"/>
                <a:gd name="connsiteY70" fmla="*/ 323850 h 558800"/>
                <a:gd name="connsiteX71" fmla="*/ 2457450 w 2476500"/>
                <a:gd name="connsiteY71" fmla="*/ 311150 h 558800"/>
                <a:gd name="connsiteX72" fmla="*/ 2463800 w 2476500"/>
                <a:gd name="connsiteY72" fmla="*/ 292100 h 558800"/>
                <a:gd name="connsiteX73" fmla="*/ 2476500 w 2476500"/>
                <a:gd name="connsiteY73" fmla="*/ 273050 h 558800"/>
                <a:gd name="connsiteX74" fmla="*/ 2463800 w 2476500"/>
                <a:gd name="connsiteY74" fmla="*/ 203200 h 558800"/>
                <a:gd name="connsiteX75" fmla="*/ 2457450 w 2476500"/>
                <a:gd name="connsiteY75" fmla="*/ 184150 h 558800"/>
                <a:gd name="connsiteX76" fmla="*/ 2419350 w 2476500"/>
                <a:gd name="connsiteY76" fmla="*/ 146050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2476500" h="558800">
                  <a:moveTo>
                    <a:pt x="0" y="0"/>
                  </a:moveTo>
                  <a:cubicBezTo>
                    <a:pt x="10583" y="6350"/>
                    <a:pt x="20711" y="13530"/>
                    <a:pt x="31750" y="19050"/>
                  </a:cubicBezTo>
                  <a:cubicBezTo>
                    <a:pt x="37737" y="22043"/>
                    <a:pt x="45573" y="21219"/>
                    <a:pt x="50800" y="25400"/>
                  </a:cubicBezTo>
                  <a:cubicBezTo>
                    <a:pt x="56759" y="30168"/>
                    <a:pt x="58104" y="39054"/>
                    <a:pt x="63500" y="44450"/>
                  </a:cubicBezTo>
                  <a:cubicBezTo>
                    <a:pt x="75810" y="56760"/>
                    <a:pt x="86106" y="58335"/>
                    <a:pt x="101600" y="63500"/>
                  </a:cubicBezTo>
                  <a:cubicBezTo>
                    <a:pt x="114300" y="59267"/>
                    <a:pt x="126713" y="54047"/>
                    <a:pt x="139700" y="50800"/>
                  </a:cubicBezTo>
                  <a:cubicBezTo>
                    <a:pt x="148167" y="48683"/>
                    <a:pt x="156741" y="46958"/>
                    <a:pt x="165100" y="44450"/>
                  </a:cubicBezTo>
                  <a:cubicBezTo>
                    <a:pt x="177922" y="40603"/>
                    <a:pt x="203200" y="31750"/>
                    <a:pt x="203200" y="31750"/>
                  </a:cubicBezTo>
                  <a:cubicBezTo>
                    <a:pt x="232833" y="33867"/>
                    <a:pt x="263916" y="28705"/>
                    <a:pt x="292100" y="38100"/>
                  </a:cubicBezTo>
                  <a:cubicBezTo>
                    <a:pt x="299340" y="40513"/>
                    <a:pt x="280655" y="49622"/>
                    <a:pt x="279400" y="57150"/>
                  </a:cubicBezTo>
                  <a:cubicBezTo>
                    <a:pt x="275835" y="78539"/>
                    <a:pt x="291432" y="78094"/>
                    <a:pt x="304800" y="82550"/>
                  </a:cubicBezTo>
                  <a:cubicBezTo>
                    <a:pt x="306917" y="88900"/>
                    <a:pt x="306417" y="96867"/>
                    <a:pt x="311150" y="101600"/>
                  </a:cubicBezTo>
                  <a:cubicBezTo>
                    <a:pt x="315883" y="106333"/>
                    <a:pt x="323507" y="107950"/>
                    <a:pt x="330200" y="107950"/>
                  </a:cubicBezTo>
                  <a:cubicBezTo>
                    <a:pt x="349367" y="107950"/>
                    <a:pt x="368300" y="103717"/>
                    <a:pt x="387350" y="101600"/>
                  </a:cubicBezTo>
                  <a:cubicBezTo>
                    <a:pt x="430332" y="87273"/>
                    <a:pt x="414677" y="84915"/>
                    <a:pt x="450850" y="95250"/>
                  </a:cubicBezTo>
                  <a:cubicBezTo>
                    <a:pt x="457286" y="97089"/>
                    <a:pt x="463550" y="99483"/>
                    <a:pt x="469900" y="101600"/>
                  </a:cubicBezTo>
                  <a:cubicBezTo>
                    <a:pt x="472017" y="107950"/>
                    <a:pt x="471517" y="115917"/>
                    <a:pt x="476250" y="120650"/>
                  </a:cubicBezTo>
                  <a:cubicBezTo>
                    <a:pt x="487043" y="131443"/>
                    <a:pt x="514350" y="146050"/>
                    <a:pt x="514350" y="146050"/>
                  </a:cubicBezTo>
                  <a:cubicBezTo>
                    <a:pt x="550746" y="200645"/>
                    <a:pt x="502283" y="136397"/>
                    <a:pt x="546100" y="171450"/>
                  </a:cubicBezTo>
                  <a:cubicBezTo>
                    <a:pt x="559822" y="182428"/>
                    <a:pt x="567619" y="216958"/>
                    <a:pt x="571500" y="228600"/>
                  </a:cubicBezTo>
                  <a:lnTo>
                    <a:pt x="584200" y="266700"/>
                  </a:lnTo>
                  <a:lnTo>
                    <a:pt x="590550" y="285750"/>
                  </a:lnTo>
                  <a:cubicBezTo>
                    <a:pt x="592667" y="300567"/>
                    <a:pt x="593965" y="315524"/>
                    <a:pt x="596900" y="330200"/>
                  </a:cubicBezTo>
                  <a:cubicBezTo>
                    <a:pt x="598213" y="336764"/>
                    <a:pt x="602615" y="342587"/>
                    <a:pt x="603250" y="349250"/>
                  </a:cubicBezTo>
                  <a:cubicBezTo>
                    <a:pt x="606868" y="387237"/>
                    <a:pt x="605982" y="425563"/>
                    <a:pt x="609600" y="463550"/>
                  </a:cubicBezTo>
                  <a:cubicBezTo>
                    <a:pt x="610235" y="470213"/>
                    <a:pt x="611769" y="477373"/>
                    <a:pt x="615950" y="482600"/>
                  </a:cubicBezTo>
                  <a:cubicBezTo>
                    <a:pt x="628082" y="497765"/>
                    <a:pt x="638712" y="493981"/>
                    <a:pt x="654050" y="501650"/>
                  </a:cubicBezTo>
                  <a:cubicBezTo>
                    <a:pt x="660876" y="505063"/>
                    <a:pt x="666274" y="510937"/>
                    <a:pt x="673100" y="514350"/>
                  </a:cubicBezTo>
                  <a:cubicBezTo>
                    <a:pt x="679087" y="517343"/>
                    <a:pt x="686163" y="517707"/>
                    <a:pt x="692150" y="520700"/>
                  </a:cubicBezTo>
                  <a:cubicBezTo>
                    <a:pt x="698976" y="524113"/>
                    <a:pt x="703960" y="530987"/>
                    <a:pt x="711200" y="533400"/>
                  </a:cubicBezTo>
                  <a:cubicBezTo>
                    <a:pt x="718566" y="535855"/>
                    <a:pt x="789444" y="545317"/>
                    <a:pt x="793750" y="546100"/>
                  </a:cubicBezTo>
                  <a:cubicBezTo>
                    <a:pt x="811292" y="549289"/>
                    <a:pt x="821878" y="553359"/>
                    <a:pt x="838200" y="558800"/>
                  </a:cubicBezTo>
                  <a:lnTo>
                    <a:pt x="882650" y="552450"/>
                  </a:lnTo>
                  <a:cubicBezTo>
                    <a:pt x="899565" y="550195"/>
                    <a:pt x="916986" y="550590"/>
                    <a:pt x="933450" y="546100"/>
                  </a:cubicBezTo>
                  <a:cubicBezTo>
                    <a:pt x="940813" y="544092"/>
                    <a:pt x="946150" y="537633"/>
                    <a:pt x="952500" y="533400"/>
                  </a:cubicBezTo>
                  <a:cubicBezTo>
                    <a:pt x="956733" y="527050"/>
                    <a:pt x="958728" y="518395"/>
                    <a:pt x="965200" y="514350"/>
                  </a:cubicBezTo>
                  <a:cubicBezTo>
                    <a:pt x="976552" y="507255"/>
                    <a:pt x="990600" y="505883"/>
                    <a:pt x="1003300" y="501650"/>
                  </a:cubicBezTo>
                  <a:cubicBezTo>
                    <a:pt x="1030629" y="492540"/>
                    <a:pt x="1015856" y="496923"/>
                    <a:pt x="1047750" y="488950"/>
                  </a:cubicBezTo>
                  <a:cubicBezTo>
                    <a:pt x="1054100" y="482600"/>
                    <a:pt x="1057942" y="471376"/>
                    <a:pt x="1066800" y="469900"/>
                  </a:cubicBezTo>
                  <a:cubicBezTo>
                    <a:pt x="1153940" y="455377"/>
                    <a:pt x="1184072" y="461764"/>
                    <a:pt x="1257300" y="469900"/>
                  </a:cubicBezTo>
                  <a:lnTo>
                    <a:pt x="1295400" y="482600"/>
                  </a:lnTo>
                  <a:cubicBezTo>
                    <a:pt x="1301750" y="484717"/>
                    <a:pt x="1308881" y="485237"/>
                    <a:pt x="1314450" y="488950"/>
                  </a:cubicBezTo>
                  <a:cubicBezTo>
                    <a:pt x="1320800" y="493183"/>
                    <a:pt x="1326674" y="498237"/>
                    <a:pt x="1333500" y="501650"/>
                  </a:cubicBezTo>
                  <a:cubicBezTo>
                    <a:pt x="1386080" y="527940"/>
                    <a:pt x="1317005" y="484304"/>
                    <a:pt x="1371600" y="520700"/>
                  </a:cubicBezTo>
                  <a:cubicBezTo>
                    <a:pt x="1373717" y="527050"/>
                    <a:pt x="1373217" y="535017"/>
                    <a:pt x="1377950" y="539750"/>
                  </a:cubicBezTo>
                  <a:cubicBezTo>
                    <a:pt x="1390323" y="552123"/>
                    <a:pt x="1410006" y="543468"/>
                    <a:pt x="1422400" y="539750"/>
                  </a:cubicBezTo>
                  <a:cubicBezTo>
                    <a:pt x="1435222" y="535903"/>
                    <a:pt x="1460500" y="527050"/>
                    <a:pt x="1460500" y="527050"/>
                  </a:cubicBezTo>
                  <a:cubicBezTo>
                    <a:pt x="1495883" y="532105"/>
                    <a:pt x="1525985" y="540183"/>
                    <a:pt x="1562100" y="527050"/>
                  </a:cubicBezTo>
                  <a:cubicBezTo>
                    <a:pt x="1569272" y="524442"/>
                    <a:pt x="1568328" y="512045"/>
                    <a:pt x="1574800" y="508000"/>
                  </a:cubicBezTo>
                  <a:cubicBezTo>
                    <a:pt x="1586152" y="500905"/>
                    <a:pt x="1600200" y="499533"/>
                    <a:pt x="1612900" y="495300"/>
                  </a:cubicBezTo>
                  <a:cubicBezTo>
                    <a:pt x="1619250" y="493183"/>
                    <a:pt x="1626381" y="492663"/>
                    <a:pt x="1631950" y="488950"/>
                  </a:cubicBezTo>
                  <a:lnTo>
                    <a:pt x="1670050" y="463550"/>
                  </a:lnTo>
                  <a:cubicBezTo>
                    <a:pt x="1745321" y="478604"/>
                    <a:pt x="1667338" y="458817"/>
                    <a:pt x="1720850" y="482600"/>
                  </a:cubicBezTo>
                  <a:cubicBezTo>
                    <a:pt x="1751039" y="496017"/>
                    <a:pt x="1765102" y="496325"/>
                    <a:pt x="1797050" y="501650"/>
                  </a:cubicBezTo>
                  <a:lnTo>
                    <a:pt x="1835150" y="488950"/>
                  </a:lnTo>
                  <a:cubicBezTo>
                    <a:pt x="1841500" y="486833"/>
                    <a:pt x="1848631" y="486313"/>
                    <a:pt x="1854200" y="482600"/>
                  </a:cubicBezTo>
                  <a:cubicBezTo>
                    <a:pt x="1860550" y="478367"/>
                    <a:pt x="1866276" y="473000"/>
                    <a:pt x="1873250" y="469900"/>
                  </a:cubicBezTo>
                  <a:cubicBezTo>
                    <a:pt x="1899617" y="458181"/>
                    <a:pt x="1915938" y="456282"/>
                    <a:pt x="1943100" y="450850"/>
                  </a:cubicBezTo>
                  <a:cubicBezTo>
                    <a:pt x="1949450" y="446617"/>
                    <a:pt x="1955176" y="441250"/>
                    <a:pt x="1962150" y="438150"/>
                  </a:cubicBezTo>
                  <a:cubicBezTo>
                    <a:pt x="1974383" y="432713"/>
                    <a:pt x="1987550" y="429683"/>
                    <a:pt x="2000250" y="425450"/>
                  </a:cubicBezTo>
                  <a:lnTo>
                    <a:pt x="2038350" y="412750"/>
                  </a:lnTo>
                  <a:cubicBezTo>
                    <a:pt x="2044700" y="410633"/>
                    <a:pt x="2051831" y="410113"/>
                    <a:pt x="2057400" y="406400"/>
                  </a:cubicBezTo>
                  <a:cubicBezTo>
                    <a:pt x="2063750" y="402167"/>
                    <a:pt x="2069304" y="396380"/>
                    <a:pt x="2076450" y="393700"/>
                  </a:cubicBezTo>
                  <a:cubicBezTo>
                    <a:pt x="2086556" y="389910"/>
                    <a:pt x="2097729" y="389968"/>
                    <a:pt x="2108200" y="387350"/>
                  </a:cubicBezTo>
                  <a:cubicBezTo>
                    <a:pt x="2114694" y="385727"/>
                    <a:pt x="2120900" y="383117"/>
                    <a:pt x="2127250" y="381000"/>
                  </a:cubicBezTo>
                  <a:cubicBezTo>
                    <a:pt x="2129367" y="374650"/>
                    <a:pt x="2128867" y="366683"/>
                    <a:pt x="2133600" y="361950"/>
                  </a:cubicBezTo>
                  <a:cubicBezTo>
                    <a:pt x="2146617" y="348933"/>
                    <a:pt x="2172324" y="359535"/>
                    <a:pt x="2184400" y="361950"/>
                  </a:cubicBezTo>
                  <a:cubicBezTo>
                    <a:pt x="2263398" y="342201"/>
                    <a:pt x="2134045" y="372819"/>
                    <a:pt x="2330450" y="349250"/>
                  </a:cubicBezTo>
                  <a:cubicBezTo>
                    <a:pt x="2343742" y="347655"/>
                    <a:pt x="2355850" y="340783"/>
                    <a:pt x="2368550" y="336550"/>
                  </a:cubicBezTo>
                  <a:cubicBezTo>
                    <a:pt x="2374900" y="334433"/>
                    <a:pt x="2380958" y="331030"/>
                    <a:pt x="2387600" y="330200"/>
                  </a:cubicBezTo>
                  <a:lnTo>
                    <a:pt x="2438400" y="323850"/>
                  </a:lnTo>
                  <a:cubicBezTo>
                    <a:pt x="2444750" y="319617"/>
                    <a:pt x="2452682" y="317109"/>
                    <a:pt x="2457450" y="311150"/>
                  </a:cubicBezTo>
                  <a:cubicBezTo>
                    <a:pt x="2461631" y="305923"/>
                    <a:pt x="2460807" y="298087"/>
                    <a:pt x="2463800" y="292100"/>
                  </a:cubicBezTo>
                  <a:cubicBezTo>
                    <a:pt x="2467213" y="285274"/>
                    <a:pt x="2472267" y="279400"/>
                    <a:pt x="2476500" y="273050"/>
                  </a:cubicBezTo>
                  <a:cubicBezTo>
                    <a:pt x="2461937" y="229362"/>
                    <a:pt x="2478160" y="282182"/>
                    <a:pt x="2463800" y="203200"/>
                  </a:cubicBezTo>
                  <a:cubicBezTo>
                    <a:pt x="2462603" y="196614"/>
                    <a:pt x="2462897" y="188041"/>
                    <a:pt x="2457450" y="184150"/>
                  </a:cubicBezTo>
                  <a:cubicBezTo>
                    <a:pt x="2411318" y="151198"/>
                    <a:pt x="2419350" y="195952"/>
                    <a:pt x="2419350" y="146050"/>
                  </a:cubicBezTo>
                </a:path>
              </a:pathLst>
            </a:custGeom>
            <a:noFill/>
            <a:ln w="476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981C90B7-13A7-45DC-8844-62F200C6C63D}"/>
                </a:ext>
              </a:extLst>
            </p:cNvPr>
            <p:cNvSpPr/>
            <p:nvPr/>
          </p:nvSpPr>
          <p:spPr>
            <a:xfrm>
              <a:off x="3490913" y="3028950"/>
              <a:ext cx="1166812" cy="604850"/>
            </a:xfrm>
            <a:custGeom>
              <a:avLst/>
              <a:gdLst>
                <a:gd name="connsiteX0" fmla="*/ 0 w 1166812"/>
                <a:gd name="connsiteY0" fmla="*/ 347663 h 604850"/>
                <a:gd name="connsiteX1" fmla="*/ 23812 w 1166812"/>
                <a:gd name="connsiteY1" fmla="*/ 338138 h 604850"/>
                <a:gd name="connsiteX2" fmla="*/ 28575 w 1166812"/>
                <a:gd name="connsiteY2" fmla="*/ 319088 h 604850"/>
                <a:gd name="connsiteX3" fmla="*/ 109537 w 1166812"/>
                <a:gd name="connsiteY3" fmla="*/ 314325 h 604850"/>
                <a:gd name="connsiteX4" fmla="*/ 152400 w 1166812"/>
                <a:gd name="connsiteY4" fmla="*/ 295275 h 604850"/>
                <a:gd name="connsiteX5" fmla="*/ 157162 w 1166812"/>
                <a:gd name="connsiteY5" fmla="*/ 280988 h 604850"/>
                <a:gd name="connsiteX6" fmla="*/ 171450 w 1166812"/>
                <a:gd name="connsiteY6" fmla="*/ 271463 h 604850"/>
                <a:gd name="connsiteX7" fmla="*/ 180975 w 1166812"/>
                <a:gd name="connsiteY7" fmla="*/ 242888 h 604850"/>
                <a:gd name="connsiteX8" fmla="*/ 209550 w 1166812"/>
                <a:gd name="connsiteY8" fmla="*/ 233363 h 604850"/>
                <a:gd name="connsiteX9" fmla="*/ 219075 w 1166812"/>
                <a:gd name="connsiteY9" fmla="*/ 219075 h 604850"/>
                <a:gd name="connsiteX10" fmla="*/ 233362 w 1166812"/>
                <a:gd name="connsiteY10" fmla="*/ 209550 h 604850"/>
                <a:gd name="connsiteX11" fmla="*/ 242887 w 1166812"/>
                <a:gd name="connsiteY11" fmla="*/ 180975 h 604850"/>
                <a:gd name="connsiteX12" fmla="*/ 247650 w 1166812"/>
                <a:gd name="connsiteY12" fmla="*/ 138113 h 604850"/>
                <a:gd name="connsiteX13" fmla="*/ 261937 w 1166812"/>
                <a:gd name="connsiteY13" fmla="*/ 128588 h 604850"/>
                <a:gd name="connsiteX14" fmla="*/ 285750 w 1166812"/>
                <a:gd name="connsiteY14" fmla="*/ 109538 h 604850"/>
                <a:gd name="connsiteX15" fmla="*/ 314325 w 1166812"/>
                <a:gd name="connsiteY15" fmla="*/ 90488 h 604850"/>
                <a:gd name="connsiteX16" fmla="*/ 328612 w 1166812"/>
                <a:gd name="connsiteY16" fmla="*/ 80963 h 604850"/>
                <a:gd name="connsiteX17" fmla="*/ 357187 w 1166812"/>
                <a:gd name="connsiteY17" fmla="*/ 76200 h 604850"/>
                <a:gd name="connsiteX18" fmla="*/ 371475 w 1166812"/>
                <a:gd name="connsiteY18" fmla="*/ 71438 h 604850"/>
                <a:gd name="connsiteX19" fmla="*/ 390525 w 1166812"/>
                <a:gd name="connsiteY19" fmla="*/ 66675 h 604850"/>
                <a:gd name="connsiteX20" fmla="*/ 409575 w 1166812"/>
                <a:gd name="connsiteY20" fmla="*/ 71438 h 604850"/>
                <a:gd name="connsiteX21" fmla="*/ 438150 w 1166812"/>
                <a:gd name="connsiteY21" fmla="*/ 90488 h 604850"/>
                <a:gd name="connsiteX22" fmla="*/ 471487 w 1166812"/>
                <a:gd name="connsiteY22" fmla="*/ 100013 h 604850"/>
                <a:gd name="connsiteX23" fmla="*/ 485775 w 1166812"/>
                <a:gd name="connsiteY23" fmla="*/ 95250 h 604850"/>
                <a:gd name="connsiteX24" fmla="*/ 495300 w 1166812"/>
                <a:gd name="connsiteY24" fmla="*/ 80963 h 604850"/>
                <a:gd name="connsiteX25" fmla="*/ 509587 w 1166812"/>
                <a:gd name="connsiteY25" fmla="*/ 71438 h 604850"/>
                <a:gd name="connsiteX26" fmla="*/ 547687 w 1166812"/>
                <a:gd name="connsiteY26" fmla="*/ 76200 h 604850"/>
                <a:gd name="connsiteX27" fmla="*/ 561975 w 1166812"/>
                <a:gd name="connsiteY27" fmla="*/ 80963 h 604850"/>
                <a:gd name="connsiteX28" fmla="*/ 585787 w 1166812"/>
                <a:gd name="connsiteY28" fmla="*/ 76200 h 604850"/>
                <a:gd name="connsiteX29" fmla="*/ 614362 w 1166812"/>
                <a:gd name="connsiteY29" fmla="*/ 66675 h 604850"/>
                <a:gd name="connsiteX30" fmla="*/ 628650 w 1166812"/>
                <a:gd name="connsiteY30" fmla="*/ 61913 h 604850"/>
                <a:gd name="connsiteX31" fmla="*/ 638175 w 1166812"/>
                <a:gd name="connsiteY31" fmla="*/ 47625 h 604850"/>
                <a:gd name="connsiteX32" fmla="*/ 642937 w 1166812"/>
                <a:gd name="connsiteY32" fmla="*/ 33338 h 604850"/>
                <a:gd name="connsiteX33" fmla="*/ 657225 w 1166812"/>
                <a:gd name="connsiteY33" fmla="*/ 28575 h 604850"/>
                <a:gd name="connsiteX34" fmla="*/ 685800 w 1166812"/>
                <a:gd name="connsiteY34" fmla="*/ 14288 h 604850"/>
                <a:gd name="connsiteX35" fmla="*/ 714375 w 1166812"/>
                <a:gd name="connsiteY35" fmla="*/ 0 h 604850"/>
                <a:gd name="connsiteX36" fmla="*/ 742950 w 1166812"/>
                <a:gd name="connsiteY36" fmla="*/ 4763 h 604850"/>
                <a:gd name="connsiteX37" fmla="*/ 800100 w 1166812"/>
                <a:gd name="connsiteY37" fmla="*/ 19050 h 604850"/>
                <a:gd name="connsiteX38" fmla="*/ 828675 w 1166812"/>
                <a:gd name="connsiteY38" fmla="*/ 28575 h 604850"/>
                <a:gd name="connsiteX39" fmla="*/ 838200 w 1166812"/>
                <a:gd name="connsiteY39" fmla="*/ 42863 h 604850"/>
                <a:gd name="connsiteX40" fmla="*/ 842962 w 1166812"/>
                <a:gd name="connsiteY40" fmla="*/ 57150 h 604850"/>
                <a:gd name="connsiteX41" fmla="*/ 871537 w 1166812"/>
                <a:gd name="connsiteY41" fmla="*/ 66675 h 604850"/>
                <a:gd name="connsiteX42" fmla="*/ 885825 w 1166812"/>
                <a:gd name="connsiteY42" fmla="*/ 80963 h 604850"/>
                <a:gd name="connsiteX43" fmla="*/ 895350 w 1166812"/>
                <a:gd name="connsiteY43" fmla="*/ 109538 h 604850"/>
                <a:gd name="connsiteX44" fmla="*/ 900112 w 1166812"/>
                <a:gd name="connsiteY44" fmla="*/ 123825 h 604850"/>
                <a:gd name="connsiteX45" fmla="*/ 914400 w 1166812"/>
                <a:gd name="connsiteY45" fmla="*/ 133350 h 604850"/>
                <a:gd name="connsiteX46" fmla="*/ 933450 w 1166812"/>
                <a:gd name="connsiteY46" fmla="*/ 161925 h 604850"/>
                <a:gd name="connsiteX47" fmla="*/ 938212 w 1166812"/>
                <a:gd name="connsiteY47" fmla="*/ 176213 h 604850"/>
                <a:gd name="connsiteX48" fmla="*/ 1000125 w 1166812"/>
                <a:gd name="connsiteY48" fmla="*/ 190500 h 604850"/>
                <a:gd name="connsiteX49" fmla="*/ 1014412 w 1166812"/>
                <a:gd name="connsiteY49" fmla="*/ 195263 h 604850"/>
                <a:gd name="connsiteX50" fmla="*/ 1004887 w 1166812"/>
                <a:gd name="connsiteY50" fmla="*/ 209550 h 604850"/>
                <a:gd name="connsiteX51" fmla="*/ 1019175 w 1166812"/>
                <a:gd name="connsiteY51" fmla="*/ 252413 h 604850"/>
                <a:gd name="connsiteX52" fmla="*/ 1047750 w 1166812"/>
                <a:gd name="connsiteY52" fmla="*/ 309563 h 604850"/>
                <a:gd name="connsiteX53" fmla="*/ 1057275 w 1166812"/>
                <a:gd name="connsiteY53" fmla="*/ 323850 h 604850"/>
                <a:gd name="connsiteX54" fmla="*/ 1066800 w 1166812"/>
                <a:gd name="connsiteY54" fmla="*/ 361950 h 604850"/>
                <a:gd name="connsiteX55" fmla="*/ 1062037 w 1166812"/>
                <a:gd name="connsiteY55" fmla="*/ 395288 h 604850"/>
                <a:gd name="connsiteX56" fmla="*/ 1057275 w 1166812"/>
                <a:gd name="connsiteY56" fmla="*/ 409575 h 604850"/>
                <a:gd name="connsiteX57" fmla="*/ 1042987 w 1166812"/>
                <a:gd name="connsiteY57" fmla="*/ 419100 h 604850"/>
                <a:gd name="connsiteX58" fmla="*/ 1047750 w 1166812"/>
                <a:gd name="connsiteY58" fmla="*/ 433388 h 604850"/>
                <a:gd name="connsiteX59" fmla="*/ 1071562 w 1166812"/>
                <a:gd name="connsiteY59" fmla="*/ 457200 h 604850"/>
                <a:gd name="connsiteX60" fmla="*/ 1081087 w 1166812"/>
                <a:gd name="connsiteY60" fmla="*/ 485775 h 604850"/>
                <a:gd name="connsiteX61" fmla="*/ 1090612 w 1166812"/>
                <a:gd name="connsiteY61" fmla="*/ 500063 h 604850"/>
                <a:gd name="connsiteX62" fmla="*/ 1095375 w 1166812"/>
                <a:gd name="connsiteY62" fmla="*/ 514350 h 604850"/>
                <a:gd name="connsiteX63" fmla="*/ 1109662 w 1166812"/>
                <a:gd name="connsiteY63" fmla="*/ 528638 h 604850"/>
                <a:gd name="connsiteX64" fmla="*/ 1133475 w 1166812"/>
                <a:gd name="connsiteY64" fmla="*/ 566738 h 604850"/>
                <a:gd name="connsiteX65" fmla="*/ 1147762 w 1166812"/>
                <a:gd name="connsiteY65" fmla="*/ 600075 h 604850"/>
                <a:gd name="connsiteX66" fmla="*/ 1166812 w 1166812"/>
                <a:gd name="connsiteY66" fmla="*/ 604838 h 6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6812" h="604850">
                  <a:moveTo>
                    <a:pt x="0" y="347663"/>
                  </a:moveTo>
                  <a:cubicBezTo>
                    <a:pt x="7937" y="344488"/>
                    <a:pt x="17767" y="344183"/>
                    <a:pt x="23812" y="338138"/>
                  </a:cubicBezTo>
                  <a:cubicBezTo>
                    <a:pt x="28440" y="333510"/>
                    <a:pt x="22268" y="320840"/>
                    <a:pt x="28575" y="319088"/>
                  </a:cubicBezTo>
                  <a:cubicBezTo>
                    <a:pt x="54623" y="311852"/>
                    <a:pt x="82550" y="315913"/>
                    <a:pt x="109537" y="314325"/>
                  </a:cubicBezTo>
                  <a:cubicBezTo>
                    <a:pt x="143542" y="302990"/>
                    <a:pt x="129758" y="310369"/>
                    <a:pt x="152400" y="295275"/>
                  </a:cubicBezTo>
                  <a:cubicBezTo>
                    <a:pt x="153987" y="290513"/>
                    <a:pt x="154026" y="284908"/>
                    <a:pt x="157162" y="280988"/>
                  </a:cubicBezTo>
                  <a:cubicBezTo>
                    <a:pt x="160738" y="276518"/>
                    <a:pt x="168416" y="276317"/>
                    <a:pt x="171450" y="271463"/>
                  </a:cubicBezTo>
                  <a:cubicBezTo>
                    <a:pt x="176771" y="262949"/>
                    <a:pt x="171450" y="246063"/>
                    <a:pt x="180975" y="242888"/>
                  </a:cubicBezTo>
                  <a:lnTo>
                    <a:pt x="209550" y="233363"/>
                  </a:lnTo>
                  <a:cubicBezTo>
                    <a:pt x="212725" y="228600"/>
                    <a:pt x="215028" y="223123"/>
                    <a:pt x="219075" y="219075"/>
                  </a:cubicBezTo>
                  <a:cubicBezTo>
                    <a:pt x="223122" y="215028"/>
                    <a:pt x="230329" y="214404"/>
                    <a:pt x="233362" y="209550"/>
                  </a:cubicBezTo>
                  <a:cubicBezTo>
                    <a:pt x="238683" y="201036"/>
                    <a:pt x="242887" y="180975"/>
                    <a:pt x="242887" y="180975"/>
                  </a:cubicBezTo>
                  <a:cubicBezTo>
                    <a:pt x="244475" y="166688"/>
                    <a:pt x="242737" y="151623"/>
                    <a:pt x="247650" y="138113"/>
                  </a:cubicBezTo>
                  <a:cubicBezTo>
                    <a:pt x="249606" y="132734"/>
                    <a:pt x="257890" y="132635"/>
                    <a:pt x="261937" y="128588"/>
                  </a:cubicBezTo>
                  <a:cubicBezTo>
                    <a:pt x="283478" y="107046"/>
                    <a:pt x="257935" y="118808"/>
                    <a:pt x="285750" y="109538"/>
                  </a:cubicBezTo>
                  <a:lnTo>
                    <a:pt x="314325" y="90488"/>
                  </a:lnTo>
                  <a:cubicBezTo>
                    <a:pt x="319087" y="87313"/>
                    <a:pt x="322966" y="81904"/>
                    <a:pt x="328612" y="80963"/>
                  </a:cubicBezTo>
                  <a:cubicBezTo>
                    <a:pt x="338137" y="79375"/>
                    <a:pt x="347761" y="78295"/>
                    <a:pt x="357187" y="76200"/>
                  </a:cubicBezTo>
                  <a:cubicBezTo>
                    <a:pt x="362088" y="75111"/>
                    <a:pt x="366648" y="72817"/>
                    <a:pt x="371475" y="71438"/>
                  </a:cubicBezTo>
                  <a:cubicBezTo>
                    <a:pt x="377769" y="69640"/>
                    <a:pt x="384175" y="68263"/>
                    <a:pt x="390525" y="66675"/>
                  </a:cubicBezTo>
                  <a:cubicBezTo>
                    <a:pt x="396875" y="68263"/>
                    <a:pt x="403721" y="68511"/>
                    <a:pt x="409575" y="71438"/>
                  </a:cubicBezTo>
                  <a:cubicBezTo>
                    <a:pt x="419814" y="76558"/>
                    <a:pt x="427044" y="87712"/>
                    <a:pt x="438150" y="90488"/>
                  </a:cubicBezTo>
                  <a:cubicBezTo>
                    <a:pt x="462070" y="96467"/>
                    <a:pt x="450991" y="93180"/>
                    <a:pt x="471487" y="100013"/>
                  </a:cubicBezTo>
                  <a:cubicBezTo>
                    <a:pt x="476250" y="98425"/>
                    <a:pt x="481855" y="98386"/>
                    <a:pt x="485775" y="95250"/>
                  </a:cubicBezTo>
                  <a:cubicBezTo>
                    <a:pt x="490244" y="91674"/>
                    <a:pt x="491253" y="85010"/>
                    <a:pt x="495300" y="80963"/>
                  </a:cubicBezTo>
                  <a:cubicBezTo>
                    <a:pt x="499347" y="76916"/>
                    <a:pt x="504825" y="74613"/>
                    <a:pt x="509587" y="71438"/>
                  </a:cubicBezTo>
                  <a:cubicBezTo>
                    <a:pt x="522287" y="73025"/>
                    <a:pt x="535095" y="73910"/>
                    <a:pt x="547687" y="76200"/>
                  </a:cubicBezTo>
                  <a:cubicBezTo>
                    <a:pt x="552626" y="77098"/>
                    <a:pt x="556955" y="80963"/>
                    <a:pt x="561975" y="80963"/>
                  </a:cubicBezTo>
                  <a:cubicBezTo>
                    <a:pt x="570070" y="80963"/>
                    <a:pt x="577978" y="78330"/>
                    <a:pt x="585787" y="76200"/>
                  </a:cubicBezTo>
                  <a:cubicBezTo>
                    <a:pt x="595473" y="73558"/>
                    <a:pt x="604837" y="69850"/>
                    <a:pt x="614362" y="66675"/>
                  </a:cubicBezTo>
                  <a:lnTo>
                    <a:pt x="628650" y="61913"/>
                  </a:lnTo>
                  <a:cubicBezTo>
                    <a:pt x="631825" y="57150"/>
                    <a:pt x="635615" y="52745"/>
                    <a:pt x="638175" y="47625"/>
                  </a:cubicBezTo>
                  <a:cubicBezTo>
                    <a:pt x="640420" y="43135"/>
                    <a:pt x="639387" y="36888"/>
                    <a:pt x="642937" y="33338"/>
                  </a:cubicBezTo>
                  <a:cubicBezTo>
                    <a:pt x="646487" y="29788"/>
                    <a:pt x="652735" y="30820"/>
                    <a:pt x="657225" y="28575"/>
                  </a:cubicBezTo>
                  <a:cubicBezTo>
                    <a:pt x="694147" y="10114"/>
                    <a:pt x="649893" y="26255"/>
                    <a:pt x="685800" y="14288"/>
                  </a:cubicBezTo>
                  <a:cubicBezTo>
                    <a:pt x="693024" y="9472"/>
                    <a:pt x="704516" y="0"/>
                    <a:pt x="714375" y="0"/>
                  </a:cubicBezTo>
                  <a:cubicBezTo>
                    <a:pt x="724031" y="0"/>
                    <a:pt x="733425" y="3175"/>
                    <a:pt x="742950" y="4763"/>
                  </a:cubicBezTo>
                  <a:cubicBezTo>
                    <a:pt x="772880" y="24717"/>
                    <a:pt x="742301" y="7491"/>
                    <a:pt x="800100" y="19050"/>
                  </a:cubicBezTo>
                  <a:cubicBezTo>
                    <a:pt x="809945" y="21019"/>
                    <a:pt x="828675" y="28575"/>
                    <a:pt x="828675" y="28575"/>
                  </a:cubicBezTo>
                  <a:cubicBezTo>
                    <a:pt x="831850" y="33338"/>
                    <a:pt x="835640" y="37743"/>
                    <a:pt x="838200" y="42863"/>
                  </a:cubicBezTo>
                  <a:cubicBezTo>
                    <a:pt x="840445" y="47353"/>
                    <a:pt x="838877" y="54232"/>
                    <a:pt x="842962" y="57150"/>
                  </a:cubicBezTo>
                  <a:cubicBezTo>
                    <a:pt x="851132" y="62986"/>
                    <a:pt x="871537" y="66675"/>
                    <a:pt x="871537" y="66675"/>
                  </a:cubicBezTo>
                  <a:cubicBezTo>
                    <a:pt x="876300" y="71438"/>
                    <a:pt x="882554" y="75075"/>
                    <a:pt x="885825" y="80963"/>
                  </a:cubicBezTo>
                  <a:cubicBezTo>
                    <a:pt x="890701" y="89740"/>
                    <a:pt x="892175" y="100013"/>
                    <a:pt x="895350" y="109538"/>
                  </a:cubicBezTo>
                  <a:cubicBezTo>
                    <a:pt x="896937" y="114300"/>
                    <a:pt x="895935" y="121041"/>
                    <a:pt x="900112" y="123825"/>
                  </a:cubicBezTo>
                  <a:lnTo>
                    <a:pt x="914400" y="133350"/>
                  </a:lnTo>
                  <a:cubicBezTo>
                    <a:pt x="920750" y="142875"/>
                    <a:pt x="929830" y="151065"/>
                    <a:pt x="933450" y="161925"/>
                  </a:cubicBezTo>
                  <a:cubicBezTo>
                    <a:pt x="935037" y="166688"/>
                    <a:pt x="934127" y="173295"/>
                    <a:pt x="938212" y="176213"/>
                  </a:cubicBezTo>
                  <a:cubicBezTo>
                    <a:pt x="951287" y="185553"/>
                    <a:pt x="986084" y="188494"/>
                    <a:pt x="1000125" y="190500"/>
                  </a:cubicBezTo>
                  <a:cubicBezTo>
                    <a:pt x="1004887" y="192088"/>
                    <a:pt x="1013195" y="190393"/>
                    <a:pt x="1014412" y="195263"/>
                  </a:cubicBezTo>
                  <a:cubicBezTo>
                    <a:pt x="1015800" y="200816"/>
                    <a:pt x="1005519" y="203861"/>
                    <a:pt x="1004887" y="209550"/>
                  </a:cubicBezTo>
                  <a:cubicBezTo>
                    <a:pt x="1002443" y="231548"/>
                    <a:pt x="1009124" y="237335"/>
                    <a:pt x="1019175" y="252413"/>
                  </a:cubicBezTo>
                  <a:cubicBezTo>
                    <a:pt x="1032320" y="291847"/>
                    <a:pt x="1023131" y="272635"/>
                    <a:pt x="1047750" y="309563"/>
                  </a:cubicBezTo>
                  <a:lnTo>
                    <a:pt x="1057275" y="323850"/>
                  </a:lnTo>
                  <a:cubicBezTo>
                    <a:pt x="1061032" y="335122"/>
                    <a:pt x="1066800" y="350461"/>
                    <a:pt x="1066800" y="361950"/>
                  </a:cubicBezTo>
                  <a:cubicBezTo>
                    <a:pt x="1066800" y="373176"/>
                    <a:pt x="1064239" y="384280"/>
                    <a:pt x="1062037" y="395288"/>
                  </a:cubicBezTo>
                  <a:cubicBezTo>
                    <a:pt x="1061053" y="400210"/>
                    <a:pt x="1060411" y="405655"/>
                    <a:pt x="1057275" y="409575"/>
                  </a:cubicBezTo>
                  <a:cubicBezTo>
                    <a:pt x="1053699" y="414045"/>
                    <a:pt x="1047750" y="415925"/>
                    <a:pt x="1042987" y="419100"/>
                  </a:cubicBezTo>
                  <a:cubicBezTo>
                    <a:pt x="1044575" y="423863"/>
                    <a:pt x="1044614" y="429468"/>
                    <a:pt x="1047750" y="433388"/>
                  </a:cubicBezTo>
                  <a:cubicBezTo>
                    <a:pt x="1068386" y="459184"/>
                    <a:pt x="1057275" y="425055"/>
                    <a:pt x="1071562" y="457200"/>
                  </a:cubicBezTo>
                  <a:cubicBezTo>
                    <a:pt x="1075640" y="466375"/>
                    <a:pt x="1075518" y="477421"/>
                    <a:pt x="1081087" y="485775"/>
                  </a:cubicBezTo>
                  <a:cubicBezTo>
                    <a:pt x="1084262" y="490538"/>
                    <a:pt x="1088052" y="494943"/>
                    <a:pt x="1090612" y="500063"/>
                  </a:cubicBezTo>
                  <a:cubicBezTo>
                    <a:pt x="1092857" y="504553"/>
                    <a:pt x="1092590" y="510173"/>
                    <a:pt x="1095375" y="514350"/>
                  </a:cubicBezTo>
                  <a:cubicBezTo>
                    <a:pt x="1099111" y="519954"/>
                    <a:pt x="1104900" y="523875"/>
                    <a:pt x="1109662" y="528638"/>
                  </a:cubicBezTo>
                  <a:cubicBezTo>
                    <a:pt x="1120997" y="562643"/>
                    <a:pt x="1110833" y="551644"/>
                    <a:pt x="1133475" y="566738"/>
                  </a:cubicBezTo>
                  <a:cubicBezTo>
                    <a:pt x="1136335" y="578178"/>
                    <a:pt x="1137483" y="591852"/>
                    <a:pt x="1147762" y="600075"/>
                  </a:cubicBezTo>
                  <a:cubicBezTo>
                    <a:pt x="1154343" y="605340"/>
                    <a:pt x="1159942" y="604838"/>
                    <a:pt x="1166812" y="604838"/>
                  </a:cubicBezTo>
                </a:path>
              </a:pathLst>
            </a:custGeom>
            <a:noFill/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AB6F9E1C-ECE6-4DB1-92F7-D86BF51B90BC}"/>
                </a:ext>
              </a:extLst>
            </p:cNvPr>
            <p:cNvSpPr/>
            <p:nvPr/>
          </p:nvSpPr>
          <p:spPr>
            <a:xfrm>
              <a:off x="4652963" y="3505066"/>
              <a:ext cx="1433512" cy="1176472"/>
            </a:xfrm>
            <a:custGeom>
              <a:avLst/>
              <a:gdLst>
                <a:gd name="connsiteX0" fmla="*/ 0 w 1433512"/>
                <a:gd name="connsiteY0" fmla="*/ 143009 h 1176472"/>
                <a:gd name="connsiteX1" fmla="*/ 4762 w 1433512"/>
                <a:gd name="connsiteY1" fmla="*/ 109672 h 1176472"/>
                <a:gd name="connsiteX2" fmla="*/ 9525 w 1433512"/>
                <a:gd name="connsiteY2" fmla="*/ 47759 h 1176472"/>
                <a:gd name="connsiteX3" fmla="*/ 19050 w 1433512"/>
                <a:gd name="connsiteY3" fmla="*/ 33472 h 1176472"/>
                <a:gd name="connsiteX4" fmla="*/ 47625 w 1433512"/>
                <a:gd name="connsiteY4" fmla="*/ 23947 h 1176472"/>
                <a:gd name="connsiteX5" fmla="*/ 66675 w 1433512"/>
                <a:gd name="connsiteY5" fmla="*/ 134 h 1176472"/>
                <a:gd name="connsiteX6" fmla="*/ 85725 w 1433512"/>
                <a:gd name="connsiteY6" fmla="*/ 4897 h 1176472"/>
                <a:gd name="connsiteX7" fmla="*/ 95250 w 1433512"/>
                <a:gd name="connsiteY7" fmla="*/ 19184 h 1176472"/>
                <a:gd name="connsiteX8" fmla="*/ 109537 w 1433512"/>
                <a:gd name="connsiteY8" fmla="*/ 23947 h 1176472"/>
                <a:gd name="connsiteX9" fmla="*/ 152400 w 1433512"/>
                <a:gd name="connsiteY9" fmla="*/ 33472 h 1176472"/>
                <a:gd name="connsiteX10" fmla="*/ 161925 w 1433512"/>
                <a:gd name="connsiteY10" fmla="*/ 47759 h 1176472"/>
                <a:gd name="connsiteX11" fmla="*/ 204787 w 1433512"/>
                <a:gd name="connsiteY11" fmla="*/ 71572 h 1176472"/>
                <a:gd name="connsiteX12" fmla="*/ 214312 w 1433512"/>
                <a:gd name="connsiteY12" fmla="*/ 100147 h 1176472"/>
                <a:gd name="connsiteX13" fmla="*/ 219075 w 1433512"/>
                <a:gd name="connsiteY13" fmla="*/ 114434 h 1176472"/>
                <a:gd name="connsiteX14" fmla="*/ 233362 w 1433512"/>
                <a:gd name="connsiteY14" fmla="*/ 128722 h 1176472"/>
                <a:gd name="connsiteX15" fmla="*/ 228600 w 1433512"/>
                <a:gd name="connsiteY15" fmla="*/ 157297 h 1176472"/>
                <a:gd name="connsiteX16" fmla="*/ 223837 w 1433512"/>
                <a:gd name="connsiteY16" fmla="*/ 176347 h 1176472"/>
                <a:gd name="connsiteX17" fmla="*/ 228600 w 1433512"/>
                <a:gd name="connsiteY17" fmla="*/ 200159 h 1176472"/>
                <a:gd name="connsiteX18" fmla="*/ 238125 w 1433512"/>
                <a:gd name="connsiteY18" fmla="*/ 228734 h 1176472"/>
                <a:gd name="connsiteX19" fmla="*/ 233362 w 1433512"/>
                <a:gd name="connsiteY19" fmla="*/ 266834 h 1176472"/>
                <a:gd name="connsiteX20" fmla="*/ 228600 w 1433512"/>
                <a:gd name="connsiteY20" fmla="*/ 281122 h 1176472"/>
                <a:gd name="connsiteX21" fmla="*/ 238125 w 1433512"/>
                <a:gd name="connsiteY21" fmla="*/ 347797 h 1176472"/>
                <a:gd name="connsiteX22" fmla="*/ 242887 w 1433512"/>
                <a:gd name="connsiteY22" fmla="*/ 385897 h 1176472"/>
                <a:gd name="connsiteX23" fmla="*/ 247650 w 1433512"/>
                <a:gd name="connsiteY23" fmla="*/ 414472 h 1176472"/>
                <a:gd name="connsiteX24" fmla="*/ 261937 w 1433512"/>
                <a:gd name="connsiteY24" fmla="*/ 423997 h 1176472"/>
                <a:gd name="connsiteX25" fmla="*/ 342900 w 1433512"/>
                <a:gd name="connsiteY25" fmla="*/ 414472 h 1176472"/>
                <a:gd name="connsiteX26" fmla="*/ 371475 w 1433512"/>
                <a:gd name="connsiteY26" fmla="*/ 404947 h 1176472"/>
                <a:gd name="connsiteX27" fmla="*/ 385762 w 1433512"/>
                <a:gd name="connsiteY27" fmla="*/ 400184 h 1176472"/>
                <a:gd name="connsiteX28" fmla="*/ 414337 w 1433512"/>
                <a:gd name="connsiteY28" fmla="*/ 385897 h 1176472"/>
                <a:gd name="connsiteX29" fmla="*/ 428625 w 1433512"/>
                <a:gd name="connsiteY29" fmla="*/ 376372 h 1176472"/>
                <a:gd name="connsiteX30" fmla="*/ 481012 w 1433512"/>
                <a:gd name="connsiteY30" fmla="*/ 376372 h 1176472"/>
                <a:gd name="connsiteX31" fmla="*/ 500062 w 1433512"/>
                <a:gd name="connsiteY31" fmla="*/ 385897 h 1176472"/>
                <a:gd name="connsiteX32" fmla="*/ 514350 w 1433512"/>
                <a:gd name="connsiteY32" fmla="*/ 395422 h 1176472"/>
                <a:gd name="connsiteX33" fmla="*/ 528637 w 1433512"/>
                <a:gd name="connsiteY33" fmla="*/ 400184 h 1176472"/>
                <a:gd name="connsiteX34" fmla="*/ 542925 w 1433512"/>
                <a:gd name="connsiteY34" fmla="*/ 409709 h 1176472"/>
                <a:gd name="connsiteX35" fmla="*/ 571500 w 1433512"/>
                <a:gd name="connsiteY35" fmla="*/ 419234 h 1176472"/>
                <a:gd name="connsiteX36" fmla="*/ 600075 w 1433512"/>
                <a:gd name="connsiteY36" fmla="*/ 428759 h 1176472"/>
                <a:gd name="connsiteX37" fmla="*/ 614362 w 1433512"/>
                <a:gd name="connsiteY37" fmla="*/ 433522 h 1176472"/>
                <a:gd name="connsiteX38" fmla="*/ 628650 w 1433512"/>
                <a:gd name="connsiteY38" fmla="*/ 438284 h 1176472"/>
                <a:gd name="connsiteX39" fmla="*/ 652462 w 1433512"/>
                <a:gd name="connsiteY39" fmla="*/ 414472 h 1176472"/>
                <a:gd name="connsiteX40" fmla="*/ 666750 w 1433512"/>
                <a:gd name="connsiteY40" fmla="*/ 381134 h 1176472"/>
                <a:gd name="connsiteX41" fmla="*/ 700087 w 1433512"/>
                <a:gd name="connsiteY41" fmla="*/ 371609 h 1176472"/>
                <a:gd name="connsiteX42" fmla="*/ 709612 w 1433512"/>
                <a:gd name="connsiteY42" fmla="*/ 357322 h 1176472"/>
                <a:gd name="connsiteX43" fmla="*/ 723900 w 1433512"/>
                <a:gd name="connsiteY43" fmla="*/ 347797 h 1176472"/>
                <a:gd name="connsiteX44" fmla="*/ 733425 w 1433512"/>
                <a:gd name="connsiteY44" fmla="*/ 319222 h 1176472"/>
                <a:gd name="connsiteX45" fmla="*/ 790575 w 1433512"/>
                <a:gd name="connsiteY45" fmla="*/ 304934 h 1176472"/>
                <a:gd name="connsiteX46" fmla="*/ 833437 w 1433512"/>
                <a:gd name="connsiteY46" fmla="*/ 309697 h 1176472"/>
                <a:gd name="connsiteX47" fmla="*/ 857250 w 1433512"/>
                <a:gd name="connsiteY47" fmla="*/ 333509 h 1176472"/>
                <a:gd name="connsiteX48" fmla="*/ 885825 w 1433512"/>
                <a:gd name="connsiteY48" fmla="*/ 352559 h 1176472"/>
                <a:gd name="connsiteX49" fmla="*/ 900112 w 1433512"/>
                <a:gd name="connsiteY49" fmla="*/ 366847 h 1176472"/>
                <a:gd name="connsiteX50" fmla="*/ 942975 w 1433512"/>
                <a:gd name="connsiteY50" fmla="*/ 381134 h 1176472"/>
                <a:gd name="connsiteX51" fmla="*/ 957262 w 1433512"/>
                <a:gd name="connsiteY51" fmla="*/ 390659 h 1176472"/>
                <a:gd name="connsiteX52" fmla="*/ 966787 w 1433512"/>
                <a:gd name="connsiteY52" fmla="*/ 404947 h 1176472"/>
                <a:gd name="connsiteX53" fmla="*/ 995362 w 1433512"/>
                <a:gd name="connsiteY53" fmla="*/ 409709 h 1176472"/>
                <a:gd name="connsiteX54" fmla="*/ 1023937 w 1433512"/>
                <a:gd name="connsiteY54" fmla="*/ 419234 h 1176472"/>
                <a:gd name="connsiteX55" fmla="*/ 1042987 w 1433512"/>
                <a:gd name="connsiteY55" fmla="*/ 443047 h 1176472"/>
                <a:gd name="connsiteX56" fmla="*/ 1052512 w 1433512"/>
                <a:gd name="connsiteY56" fmla="*/ 457334 h 1176472"/>
                <a:gd name="connsiteX57" fmla="*/ 1066800 w 1433512"/>
                <a:gd name="connsiteY57" fmla="*/ 462097 h 1176472"/>
                <a:gd name="connsiteX58" fmla="*/ 1081087 w 1433512"/>
                <a:gd name="connsiteY58" fmla="*/ 471622 h 1176472"/>
                <a:gd name="connsiteX59" fmla="*/ 1176337 w 1433512"/>
                <a:gd name="connsiteY59" fmla="*/ 457334 h 1176472"/>
                <a:gd name="connsiteX60" fmla="*/ 1190625 w 1433512"/>
                <a:gd name="connsiteY60" fmla="*/ 447809 h 1176472"/>
                <a:gd name="connsiteX61" fmla="*/ 1200150 w 1433512"/>
                <a:gd name="connsiteY61" fmla="*/ 433522 h 1176472"/>
                <a:gd name="connsiteX62" fmla="*/ 1228725 w 1433512"/>
                <a:gd name="connsiteY62" fmla="*/ 423997 h 1176472"/>
                <a:gd name="connsiteX63" fmla="*/ 1238250 w 1433512"/>
                <a:gd name="connsiteY63" fmla="*/ 409709 h 1176472"/>
                <a:gd name="connsiteX64" fmla="*/ 1252537 w 1433512"/>
                <a:gd name="connsiteY64" fmla="*/ 404947 h 1176472"/>
                <a:gd name="connsiteX65" fmla="*/ 1338262 w 1433512"/>
                <a:gd name="connsiteY65" fmla="*/ 395422 h 1176472"/>
                <a:gd name="connsiteX66" fmla="*/ 1371600 w 1433512"/>
                <a:gd name="connsiteY66" fmla="*/ 385897 h 1176472"/>
                <a:gd name="connsiteX67" fmla="*/ 1419225 w 1433512"/>
                <a:gd name="connsiteY67" fmla="*/ 390659 h 1176472"/>
                <a:gd name="connsiteX68" fmla="*/ 1414462 w 1433512"/>
                <a:gd name="connsiteY68" fmla="*/ 414472 h 1176472"/>
                <a:gd name="connsiteX69" fmla="*/ 1400175 w 1433512"/>
                <a:gd name="connsiteY69" fmla="*/ 404947 h 1176472"/>
                <a:gd name="connsiteX70" fmla="*/ 1433512 w 1433512"/>
                <a:gd name="connsiteY70" fmla="*/ 428759 h 1176472"/>
                <a:gd name="connsiteX71" fmla="*/ 1419225 w 1433512"/>
                <a:gd name="connsiteY71" fmla="*/ 514484 h 1176472"/>
                <a:gd name="connsiteX72" fmla="*/ 1428750 w 1433512"/>
                <a:gd name="connsiteY72" fmla="*/ 543059 h 1176472"/>
                <a:gd name="connsiteX73" fmla="*/ 1419225 w 1433512"/>
                <a:gd name="connsiteY73" fmla="*/ 595447 h 1176472"/>
                <a:gd name="connsiteX74" fmla="*/ 1409700 w 1433512"/>
                <a:gd name="connsiteY74" fmla="*/ 609734 h 1176472"/>
                <a:gd name="connsiteX75" fmla="*/ 1404937 w 1433512"/>
                <a:gd name="connsiteY75" fmla="*/ 662122 h 1176472"/>
                <a:gd name="connsiteX76" fmla="*/ 1390650 w 1433512"/>
                <a:gd name="connsiteY76" fmla="*/ 781184 h 1176472"/>
                <a:gd name="connsiteX77" fmla="*/ 1376362 w 1433512"/>
                <a:gd name="connsiteY77" fmla="*/ 790709 h 1176472"/>
                <a:gd name="connsiteX78" fmla="*/ 1371600 w 1433512"/>
                <a:gd name="connsiteY78" fmla="*/ 819284 h 1176472"/>
                <a:gd name="connsiteX79" fmla="*/ 1366837 w 1433512"/>
                <a:gd name="connsiteY79" fmla="*/ 876434 h 1176472"/>
                <a:gd name="connsiteX80" fmla="*/ 1352550 w 1433512"/>
                <a:gd name="connsiteY80" fmla="*/ 890722 h 1176472"/>
                <a:gd name="connsiteX81" fmla="*/ 1338262 w 1433512"/>
                <a:gd name="connsiteY81" fmla="*/ 919297 h 1176472"/>
                <a:gd name="connsiteX82" fmla="*/ 1328737 w 1433512"/>
                <a:gd name="connsiteY82" fmla="*/ 981209 h 1176472"/>
                <a:gd name="connsiteX83" fmla="*/ 1323975 w 1433512"/>
                <a:gd name="connsiteY83" fmla="*/ 1009784 h 1176472"/>
                <a:gd name="connsiteX84" fmla="*/ 1319212 w 1433512"/>
                <a:gd name="connsiteY84" fmla="*/ 1024072 h 1176472"/>
                <a:gd name="connsiteX85" fmla="*/ 1300162 w 1433512"/>
                <a:gd name="connsiteY85" fmla="*/ 1052647 h 1176472"/>
                <a:gd name="connsiteX86" fmla="*/ 1281112 w 1433512"/>
                <a:gd name="connsiteY86" fmla="*/ 1095509 h 1176472"/>
                <a:gd name="connsiteX87" fmla="*/ 1271587 w 1433512"/>
                <a:gd name="connsiteY87" fmla="*/ 1143134 h 1176472"/>
                <a:gd name="connsiteX88" fmla="*/ 1266825 w 1433512"/>
                <a:gd name="connsiteY88" fmla="*/ 1166947 h 1176472"/>
                <a:gd name="connsiteX89" fmla="*/ 1257300 w 1433512"/>
                <a:gd name="connsiteY89" fmla="*/ 1176472 h 1176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433512" h="1176472">
                  <a:moveTo>
                    <a:pt x="0" y="143009"/>
                  </a:moveTo>
                  <a:cubicBezTo>
                    <a:pt x="1587" y="131897"/>
                    <a:pt x="3645" y="120841"/>
                    <a:pt x="4762" y="109672"/>
                  </a:cubicBezTo>
                  <a:cubicBezTo>
                    <a:pt x="6822" y="89076"/>
                    <a:pt x="5710" y="68103"/>
                    <a:pt x="9525" y="47759"/>
                  </a:cubicBezTo>
                  <a:cubicBezTo>
                    <a:pt x="10580" y="42133"/>
                    <a:pt x="14196" y="36505"/>
                    <a:pt x="19050" y="33472"/>
                  </a:cubicBezTo>
                  <a:cubicBezTo>
                    <a:pt x="27564" y="28151"/>
                    <a:pt x="47625" y="23947"/>
                    <a:pt x="47625" y="23947"/>
                  </a:cubicBezTo>
                  <a:cubicBezTo>
                    <a:pt x="51228" y="13136"/>
                    <a:pt x="51595" y="2288"/>
                    <a:pt x="66675" y="134"/>
                  </a:cubicBezTo>
                  <a:cubicBezTo>
                    <a:pt x="73155" y="-792"/>
                    <a:pt x="79375" y="3309"/>
                    <a:pt x="85725" y="4897"/>
                  </a:cubicBezTo>
                  <a:cubicBezTo>
                    <a:pt x="88900" y="9659"/>
                    <a:pt x="90781" y="15608"/>
                    <a:pt x="95250" y="19184"/>
                  </a:cubicBezTo>
                  <a:cubicBezTo>
                    <a:pt x="99170" y="22320"/>
                    <a:pt x="104710" y="22568"/>
                    <a:pt x="109537" y="23947"/>
                  </a:cubicBezTo>
                  <a:cubicBezTo>
                    <a:pt x="125219" y="28428"/>
                    <a:pt x="136046" y="30201"/>
                    <a:pt x="152400" y="33472"/>
                  </a:cubicBezTo>
                  <a:cubicBezTo>
                    <a:pt x="155575" y="38234"/>
                    <a:pt x="157617" y="43990"/>
                    <a:pt x="161925" y="47759"/>
                  </a:cubicBezTo>
                  <a:cubicBezTo>
                    <a:pt x="182079" y="65394"/>
                    <a:pt x="185164" y="65030"/>
                    <a:pt x="204787" y="71572"/>
                  </a:cubicBezTo>
                  <a:lnTo>
                    <a:pt x="214312" y="100147"/>
                  </a:lnTo>
                  <a:cubicBezTo>
                    <a:pt x="215900" y="104909"/>
                    <a:pt x="215525" y="110884"/>
                    <a:pt x="219075" y="114434"/>
                  </a:cubicBezTo>
                  <a:lnTo>
                    <a:pt x="233362" y="128722"/>
                  </a:lnTo>
                  <a:cubicBezTo>
                    <a:pt x="231775" y="138247"/>
                    <a:pt x="230494" y="147828"/>
                    <a:pt x="228600" y="157297"/>
                  </a:cubicBezTo>
                  <a:cubicBezTo>
                    <a:pt x="227316" y="163715"/>
                    <a:pt x="223837" y="169802"/>
                    <a:pt x="223837" y="176347"/>
                  </a:cubicBezTo>
                  <a:cubicBezTo>
                    <a:pt x="223837" y="184442"/>
                    <a:pt x="226470" y="192350"/>
                    <a:pt x="228600" y="200159"/>
                  </a:cubicBezTo>
                  <a:cubicBezTo>
                    <a:pt x="231242" y="209845"/>
                    <a:pt x="238125" y="228734"/>
                    <a:pt x="238125" y="228734"/>
                  </a:cubicBezTo>
                  <a:cubicBezTo>
                    <a:pt x="236537" y="241434"/>
                    <a:pt x="235652" y="254242"/>
                    <a:pt x="233362" y="266834"/>
                  </a:cubicBezTo>
                  <a:cubicBezTo>
                    <a:pt x="232464" y="271773"/>
                    <a:pt x="228600" y="276102"/>
                    <a:pt x="228600" y="281122"/>
                  </a:cubicBezTo>
                  <a:cubicBezTo>
                    <a:pt x="228600" y="322860"/>
                    <a:pt x="229310" y="321355"/>
                    <a:pt x="238125" y="347797"/>
                  </a:cubicBezTo>
                  <a:cubicBezTo>
                    <a:pt x="239712" y="360497"/>
                    <a:pt x="241077" y="373227"/>
                    <a:pt x="242887" y="385897"/>
                  </a:cubicBezTo>
                  <a:cubicBezTo>
                    <a:pt x="244253" y="395456"/>
                    <a:pt x="243332" y="405835"/>
                    <a:pt x="247650" y="414472"/>
                  </a:cubicBezTo>
                  <a:cubicBezTo>
                    <a:pt x="250210" y="419591"/>
                    <a:pt x="257175" y="420822"/>
                    <a:pt x="261937" y="423997"/>
                  </a:cubicBezTo>
                  <a:cubicBezTo>
                    <a:pt x="273777" y="422813"/>
                    <a:pt x="326806" y="418186"/>
                    <a:pt x="342900" y="414472"/>
                  </a:cubicBezTo>
                  <a:cubicBezTo>
                    <a:pt x="352683" y="412214"/>
                    <a:pt x="361950" y="408122"/>
                    <a:pt x="371475" y="404947"/>
                  </a:cubicBezTo>
                  <a:cubicBezTo>
                    <a:pt x="376237" y="403359"/>
                    <a:pt x="381585" y="402969"/>
                    <a:pt x="385762" y="400184"/>
                  </a:cubicBezTo>
                  <a:cubicBezTo>
                    <a:pt x="404227" y="387875"/>
                    <a:pt x="394620" y="392469"/>
                    <a:pt x="414337" y="385897"/>
                  </a:cubicBezTo>
                  <a:cubicBezTo>
                    <a:pt x="419100" y="382722"/>
                    <a:pt x="423266" y="378382"/>
                    <a:pt x="428625" y="376372"/>
                  </a:cubicBezTo>
                  <a:cubicBezTo>
                    <a:pt x="451155" y="367923"/>
                    <a:pt x="457278" y="372416"/>
                    <a:pt x="481012" y="376372"/>
                  </a:cubicBezTo>
                  <a:cubicBezTo>
                    <a:pt x="487362" y="379547"/>
                    <a:pt x="493898" y="382375"/>
                    <a:pt x="500062" y="385897"/>
                  </a:cubicBezTo>
                  <a:cubicBezTo>
                    <a:pt x="505032" y="388737"/>
                    <a:pt x="509230" y="392862"/>
                    <a:pt x="514350" y="395422"/>
                  </a:cubicBezTo>
                  <a:cubicBezTo>
                    <a:pt x="518840" y="397667"/>
                    <a:pt x="523875" y="398597"/>
                    <a:pt x="528637" y="400184"/>
                  </a:cubicBezTo>
                  <a:cubicBezTo>
                    <a:pt x="533400" y="403359"/>
                    <a:pt x="537694" y="407384"/>
                    <a:pt x="542925" y="409709"/>
                  </a:cubicBezTo>
                  <a:cubicBezTo>
                    <a:pt x="552100" y="413787"/>
                    <a:pt x="561975" y="416059"/>
                    <a:pt x="571500" y="419234"/>
                  </a:cubicBezTo>
                  <a:lnTo>
                    <a:pt x="600075" y="428759"/>
                  </a:lnTo>
                  <a:lnTo>
                    <a:pt x="614362" y="433522"/>
                  </a:lnTo>
                  <a:lnTo>
                    <a:pt x="628650" y="438284"/>
                  </a:lnTo>
                  <a:cubicBezTo>
                    <a:pt x="641349" y="429818"/>
                    <a:pt x="646112" y="429288"/>
                    <a:pt x="652462" y="414472"/>
                  </a:cubicBezTo>
                  <a:cubicBezTo>
                    <a:pt x="658430" y="400547"/>
                    <a:pt x="653754" y="391531"/>
                    <a:pt x="666750" y="381134"/>
                  </a:cubicBezTo>
                  <a:cubicBezTo>
                    <a:pt x="669854" y="378651"/>
                    <a:pt x="698846" y="371919"/>
                    <a:pt x="700087" y="371609"/>
                  </a:cubicBezTo>
                  <a:cubicBezTo>
                    <a:pt x="703262" y="366847"/>
                    <a:pt x="705565" y="361369"/>
                    <a:pt x="709612" y="357322"/>
                  </a:cubicBezTo>
                  <a:cubicBezTo>
                    <a:pt x="713660" y="353275"/>
                    <a:pt x="720866" y="352651"/>
                    <a:pt x="723900" y="347797"/>
                  </a:cubicBezTo>
                  <a:cubicBezTo>
                    <a:pt x="729221" y="339283"/>
                    <a:pt x="723900" y="322397"/>
                    <a:pt x="733425" y="319222"/>
                  </a:cubicBezTo>
                  <a:cubicBezTo>
                    <a:pt x="771161" y="306643"/>
                    <a:pt x="752096" y="311348"/>
                    <a:pt x="790575" y="304934"/>
                  </a:cubicBezTo>
                  <a:cubicBezTo>
                    <a:pt x="804862" y="306522"/>
                    <a:pt x="819491" y="306210"/>
                    <a:pt x="833437" y="309697"/>
                  </a:cubicBezTo>
                  <a:cubicBezTo>
                    <a:pt x="852488" y="314460"/>
                    <a:pt x="844549" y="322396"/>
                    <a:pt x="857250" y="333509"/>
                  </a:cubicBezTo>
                  <a:cubicBezTo>
                    <a:pt x="865865" y="341047"/>
                    <a:pt x="877731" y="344464"/>
                    <a:pt x="885825" y="352559"/>
                  </a:cubicBezTo>
                  <a:cubicBezTo>
                    <a:pt x="890587" y="357322"/>
                    <a:pt x="894088" y="363835"/>
                    <a:pt x="900112" y="366847"/>
                  </a:cubicBezTo>
                  <a:cubicBezTo>
                    <a:pt x="913582" y="373582"/>
                    <a:pt x="928687" y="376372"/>
                    <a:pt x="942975" y="381134"/>
                  </a:cubicBezTo>
                  <a:cubicBezTo>
                    <a:pt x="947737" y="384309"/>
                    <a:pt x="953215" y="386612"/>
                    <a:pt x="957262" y="390659"/>
                  </a:cubicBezTo>
                  <a:cubicBezTo>
                    <a:pt x="961309" y="394707"/>
                    <a:pt x="961667" y="402387"/>
                    <a:pt x="966787" y="404947"/>
                  </a:cubicBezTo>
                  <a:cubicBezTo>
                    <a:pt x="975424" y="409265"/>
                    <a:pt x="985837" y="408122"/>
                    <a:pt x="995362" y="409709"/>
                  </a:cubicBezTo>
                  <a:cubicBezTo>
                    <a:pt x="1004887" y="412884"/>
                    <a:pt x="1020762" y="409709"/>
                    <a:pt x="1023937" y="419234"/>
                  </a:cubicBezTo>
                  <a:cubicBezTo>
                    <a:pt x="1030510" y="438952"/>
                    <a:pt x="1024523" y="430737"/>
                    <a:pt x="1042987" y="443047"/>
                  </a:cubicBezTo>
                  <a:cubicBezTo>
                    <a:pt x="1046162" y="447809"/>
                    <a:pt x="1048043" y="453758"/>
                    <a:pt x="1052512" y="457334"/>
                  </a:cubicBezTo>
                  <a:cubicBezTo>
                    <a:pt x="1056432" y="460470"/>
                    <a:pt x="1062310" y="459852"/>
                    <a:pt x="1066800" y="462097"/>
                  </a:cubicBezTo>
                  <a:cubicBezTo>
                    <a:pt x="1071919" y="464657"/>
                    <a:pt x="1076325" y="468447"/>
                    <a:pt x="1081087" y="471622"/>
                  </a:cubicBezTo>
                  <a:cubicBezTo>
                    <a:pt x="1095996" y="470557"/>
                    <a:pt x="1154463" y="471916"/>
                    <a:pt x="1176337" y="457334"/>
                  </a:cubicBezTo>
                  <a:lnTo>
                    <a:pt x="1190625" y="447809"/>
                  </a:lnTo>
                  <a:cubicBezTo>
                    <a:pt x="1193800" y="443047"/>
                    <a:pt x="1195296" y="436555"/>
                    <a:pt x="1200150" y="433522"/>
                  </a:cubicBezTo>
                  <a:cubicBezTo>
                    <a:pt x="1208664" y="428201"/>
                    <a:pt x="1228725" y="423997"/>
                    <a:pt x="1228725" y="423997"/>
                  </a:cubicBezTo>
                  <a:cubicBezTo>
                    <a:pt x="1231900" y="419234"/>
                    <a:pt x="1233780" y="413285"/>
                    <a:pt x="1238250" y="409709"/>
                  </a:cubicBezTo>
                  <a:cubicBezTo>
                    <a:pt x="1242170" y="406573"/>
                    <a:pt x="1247598" y="405845"/>
                    <a:pt x="1252537" y="404947"/>
                  </a:cubicBezTo>
                  <a:cubicBezTo>
                    <a:pt x="1269029" y="401948"/>
                    <a:pt x="1324570" y="396791"/>
                    <a:pt x="1338262" y="395422"/>
                  </a:cubicBezTo>
                  <a:cubicBezTo>
                    <a:pt x="1345002" y="393175"/>
                    <a:pt x="1365617" y="385897"/>
                    <a:pt x="1371600" y="385897"/>
                  </a:cubicBezTo>
                  <a:cubicBezTo>
                    <a:pt x="1387554" y="385897"/>
                    <a:pt x="1403350" y="389072"/>
                    <a:pt x="1419225" y="390659"/>
                  </a:cubicBezTo>
                  <a:cubicBezTo>
                    <a:pt x="1417637" y="398597"/>
                    <a:pt x="1420938" y="409615"/>
                    <a:pt x="1414462" y="414472"/>
                  </a:cubicBezTo>
                  <a:cubicBezTo>
                    <a:pt x="1409883" y="417906"/>
                    <a:pt x="1396127" y="400900"/>
                    <a:pt x="1400175" y="404947"/>
                  </a:cubicBezTo>
                  <a:cubicBezTo>
                    <a:pt x="1406083" y="410854"/>
                    <a:pt x="1425399" y="423350"/>
                    <a:pt x="1433512" y="428759"/>
                  </a:cubicBezTo>
                  <a:cubicBezTo>
                    <a:pt x="1406595" y="469134"/>
                    <a:pt x="1408941" y="452781"/>
                    <a:pt x="1419225" y="514484"/>
                  </a:cubicBezTo>
                  <a:cubicBezTo>
                    <a:pt x="1420876" y="524388"/>
                    <a:pt x="1428750" y="543059"/>
                    <a:pt x="1428750" y="543059"/>
                  </a:cubicBezTo>
                  <a:cubicBezTo>
                    <a:pt x="1427109" y="556185"/>
                    <a:pt x="1426565" y="580767"/>
                    <a:pt x="1419225" y="595447"/>
                  </a:cubicBezTo>
                  <a:cubicBezTo>
                    <a:pt x="1416665" y="600566"/>
                    <a:pt x="1412875" y="604972"/>
                    <a:pt x="1409700" y="609734"/>
                  </a:cubicBezTo>
                  <a:cubicBezTo>
                    <a:pt x="1408112" y="627197"/>
                    <a:pt x="1405998" y="644619"/>
                    <a:pt x="1404937" y="662122"/>
                  </a:cubicBezTo>
                  <a:cubicBezTo>
                    <a:pt x="1403830" y="680383"/>
                    <a:pt x="1418927" y="752908"/>
                    <a:pt x="1390650" y="781184"/>
                  </a:cubicBezTo>
                  <a:cubicBezTo>
                    <a:pt x="1386602" y="785231"/>
                    <a:pt x="1381125" y="787534"/>
                    <a:pt x="1376362" y="790709"/>
                  </a:cubicBezTo>
                  <a:cubicBezTo>
                    <a:pt x="1374775" y="800234"/>
                    <a:pt x="1372666" y="809687"/>
                    <a:pt x="1371600" y="819284"/>
                  </a:cubicBezTo>
                  <a:cubicBezTo>
                    <a:pt x="1369489" y="838283"/>
                    <a:pt x="1371762" y="857963"/>
                    <a:pt x="1366837" y="876434"/>
                  </a:cubicBezTo>
                  <a:cubicBezTo>
                    <a:pt x="1365102" y="882942"/>
                    <a:pt x="1356862" y="885548"/>
                    <a:pt x="1352550" y="890722"/>
                  </a:cubicBezTo>
                  <a:cubicBezTo>
                    <a:pt x="1342292" y="903032"/>
                    <a:pt x="1343036" y="904977"/>
                    <a:pt x="1338262" y="919297"/>
                  </a:cubicBezTo>
                  <a:cubicBezTo>
                    <a:pt x="1328247" y="1009443"/>
                    <a:pt x="1339050" y="929645"/>
                    <a:pt x="1328737" y="981209"/>
                  </a:cubicBezTo>
                  <a:cubicBezTo>
                    <a:pt x="1326843" y="990678"/>
                    <a:pt x="1326070" y="1000358"/>
                    <a:pt x="1323975" y="1009784"/>
                  </a:cubicBezTo>
                  <a:cubicBezTo>
                    <a:pt x="1322886" y="1014685"/>
                    <a:pt x="1321650" y="1019683"/>
                    <a:pt x="1319212" y="1024072"/>
                  </a:cubicBezTo>
                  <a:cubicBezTo>
                    <a:pt x="1313653" y="1034079"/>
                    <a:pt x="1300162" y="1052647"/>
                    <a:pt x="1300162" y="1052647"/>
                  </a:cubicBezTo>
                  <a:cubicBezTo>
                    <a:pt x="1288827" y="1086652"/>
                    <a:pt x="1296206" y="1072868"/>
                    <a:pt x="1281112" y="1095509"/>
                  </a:cubicBezTo>
                  <a:cubicBezTo>
                    <a:pt x="1271985" y="1122893"/>
                    <a:pt x="1278883" y="1099357"/>
                    <a:pt x="1271587" y="1143134"/>
                  </a:cubicBezTo>
                  <a:cubicBezTo>
                    <a:pt x="1270256" y="1151119"/>
                    <a:pt x="1270014" y="1159507"/>
                    <a:pt x="1266825" y="1166947"/>
                  </a:cubicBezTo>
                  <a:cubicBezTo>
                    <a:pt x="1265056" y="1171074"/>
                    <a:pt x="1260475" y="1173297"/>
                    <a:pt x="1257300" y="1176472"/>
                  </a:cubicBezTo>
                </a:path>
              </a:pathLst>
            </a:custGeom>
            <a:noFill/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B73E95D3-01A6-40BB-8E9C-2952C1963821}"/>
                </a:ext>
              </a:extLst>
            </p:cNvPr>
            <p:cNvSpPr/>
            <p:nvPr/>
          </p:nvSpPr>
          <p:spPr>
            <a:xfrm>
              <a:off x="5624513" y="4638675"/>
              <a:ext cx="309562" cy="361950"/>
            </a:xfrm>
            <a:custGeom>
              <a:avLst/>
              <a:gdLst>
                <a:gd name="connsiteX0" fmla="*/ 309562 w 309562"/>
                <a:gd name="connsiteY0" fmla="*/ 0 h 361950"/>
                <a:gd name="connsiteX1" fmla="*/ 304800 w 309562"/>
                <a:gd name="connsiteY1" fmla="*/ 38100 h 361950"/>
                <a:gd name="connsiteX2" fmla="*/ 280987 w 309562"/>
                <a:gd name="connsiteY2" fmla="*/ 42863 h 361950"/>
                <a:gd name="connsiteX3" fmla="*/ 276225 w 309562"/>
                <a:gd name="connsiteY3" fmla="*/ 57150 h 361950"/>
                <a:gd name="connsiteX4" fmla="*/ 257175 w 309562"/>
                <a:gd name="connsiteY4" fmla="*/ 61913 h 361950"/>
                <a:gd name="connsiteX5" fmla="*/ 200025 w 309562"/>
                <a:gd name="connsiteY5" fmla="*/ 66675 h 361950"/>
                <a:gd name="connsiteX6" fmla="*/ 147637 w 309562"/>
                <a:gd name="connsiteY6" fmla="*/ 76200 h 361950"/>
                <a:gd name="connsiteX7" fmla="*/ 57150 w 309562"/>
                <a:gd name="connsiteY7" fmla="*/ 66675 h 361950"/>
                <a:gd name="connsiteX8" fmla="*/ 23812 w 309562"/>
                <a:gd name="connsiteY8" fmla="*/ 71438 h 361950"/>
                <a:gd name="connsiteX9" fmla="*/ 9525 w 309562"/>
                <a:gd name="connsiteY9" fmla="*/ 76200 h 361950"/>
                <a:gd name="connsiteX10" fmla="*/ 0 w 309562"/>
                <a:gd name="connsiteY10" fmla="*/ 104775 h 361950"/>
                <a:gd name="connsiteX11" fmla="*/ 9525 w 309562"/>
                <a:gd name="connsiteY11" fmla="*/ 166688 h 361950"/>
                <a:gd name="connsiteX12" fmla="*/ 19050 w 309562"/>
                <a:gd name="connsiteY12" fmla="*/ 180975 h 361950"/>
                <a:gd name="connsiteX13" fmla="*/ 28575 w 309562"/>
                <a:gd name="connsiteY13" fmla="*/ 209550 h 361950"/>
                <a:gd name="connsiteX14" fmla="*/ 33337 w 309562"/>
                <a:gd name="connsiteY14" fmla="*/ 223838 h 361950"/>
                <a:gd name="connsiteX15" fmla="*/ 38100 w 309562"/>
                <a:gd name="connsiteY15" fmla="*/ 238125 h 361950"/>
                <a:gd name="connsiteX16" fmla="*/ 42862 w 309562"/>
                <a:gd name="connsiteY16" fmla="*/ 257175 h 361950"/>
                <a:gd name="connsiteX17" fmla="*/ 52387 w 309562"/>
                <a:gd name="connsiteY17" fmla="*/ 295275 h 361950"/>
                <a:gd name="connsiteX18" fmla="*/ 61912 w 309562"/>
                <a:gd name="connsiteY18" fmla="*/ 309563 h 361950"/>
                <a:gd name="connsiteX19" fmla="*/ 76200 w 309562"/>
                <a:gd name="connsiteY19" fmla="*/ 357188 h 361950"/>
                <a:gd name="connsiteX20" fmla="*/ 76200 w 309562"/>
                <a:gd name="connsiteY20" fmla="*/ 361950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9562" h="361950">
                  <a:moveTo>
                    <a:pt x="309562" y="0"/>
                  </a:moveTo>
                  <a:cubicBezTo>
                    <a:pt x="307975" y="12700"/>
                    <a:pt x="311899" y="27451"/>
                    <a:pt x="304800" y="38100"/>
                  </a:cubicBezTo>
                  <a:cubicBezTo>
                    <a:pt x="300310" y="44835"/>
                    <a:pt x="287722" y="38373"/>
                    <a:pt x="280987" y="42863"/>
                  </a:cubicBezTo>
                  <a:cubicBezTo>
                    <a:pt x="276810" y="45648"/>
                    <a:pt x="280145" y="54014"/>
                    <a:pt x="276225" y="57150"/>
                  </a:cubicBezTo>
                  <a:cubicBezTo>
                    <a:pt x="271114" y="61239"/>
                    <a:pt x="263670" y="61101"/>
                    <a:pt x="257175" y="61913"/>
                  </a:cubicBezTo>
                  <a:cubicBezTo>
                    <a:pt x="238207" y="64284"/>
                    <a:pt x="219075" y="65088"/>
                    <a:pt x="200025" y="66675"/>
                  </a:cubicBezTo>
                  <a:cubicBezTo>
                    <a:pt x="179931" y="73373"/>
                    <a:pt x="174566" y="76200"/>
                    <a:pt x="147637" y="76200"/>
                  </a:cubicBezTo>
                  <a:cubicBezTo>
                    <a:pt x="141432" y="76200"/>
                    <a:pt x="65659" y="67621"/>
                    <a:pt x="57150" y="66675"/>
                  </a:cubicBezTo>
                  <a:cubicBezTo>
                    <a:pt x="46037" y="68263"/>
                    <a:pt x="34820" y="69236"/>
                    <a:pt x="23812" y="71438"/>
                  </a:cubicBezTo>
                  <a:cubicBezTo>
                    <a:pt x="18890" y="72422"/>
                    <a:pt x="12443" y="72115"/>
                    <a:pt x="9525" y="76200"/>
                  </a:cubicBezTo>
                  <a:cubicBezTo>
                    <a:pt x="3689" y="84370"/>
                    <a:pt x="0" y="104775"/>
                    <a:pt x="0" y="104775"/>
                  </a:cubicBezTo>
                  <a:cubicBezTo>
                    <a:pt x="1366" y="118439"/>
                    <a:pt x="942" y="149523"/>
                    <a:pt x="9525" y="166688"/>
                  </a:cubicBezTo>
                  <a:cubicBezTo>
                    <a:pt x="12085" y="171807"/>
                    <a:pt x="15875" y="176213"/>
                    <a:pt x="19050" y="180975"/>
                  </a:cubicBezTo>
                  <a:lnTo>
                    <a:pt x="28575" y="209550"/>
                  </a:lnTo>
                  <a:lnTo>
                    <a:pt x="33337" y="223838"/>
                  </a:lnTo>
                  <a:cubicBezTo>
                    <a:pt x="34924" y="228600"/>
                    <a:pt x="36883" y="233255"/>
                    <a:pt x="38100" y="238125"/>
                  </a:cubicBezTo>
                  <a:cubicBezTo>
                    <a:pt x="39687" y="244475"/>
                    <a:pt x="41442" y="250785"/>
                    <a:pt x="42862" y="257175"/>
                  </a:cubicBezTo>
                  <a:cubicBezTo>
                    <a:pt x="45035" y="266952"/>
                    <a:pt x="47282" y="285065"/>
                    <a:pt x="52387" y="295275"/>
                  </a:cubicBezTo>
                  <a:cubicBezTo>
                    <a:pt x="54947" y="300395"/>
                    <a:pt x="59587" y="304332"/>
                    <a:pt x="61912" y="309563"/>
                  </a:cubicBezTo>
                  <a:cubicBezTo>
                    <a:pt x="66329" y="319501"/>
                    <a:pt x="73681" y="344596"/>
                    <a:pt x="76200" y="357188"/>
                  </a:cubicBezTo>
                  <a:cubicBezTo>
                    <a:pt x="76511" y="358745"/>
                    <a:pt x="76200" y="360363"/>
                    <a:pt x="76200" y="361950"/>
                  </a:cubicBezTo>
                </a:path>
              </a:pathLst>
            </a:custGeom>
            <a:noFill/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10646696-A320-4EE0-99D1-9E8B6A500EB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43400" y="3124200"/>
              <a:ext cx="152400" cy="95250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="" xmlns:a16="http://schemas.microsoft.com/office/drawing/2014/main" id="{938B3361-D67D-49F7-87E4-CF5B9511E94C}"/>
                </a:ext>
              </a:extLst>
            </p:cNvPr>
            <p:cNvCxnSpPr>
              <a:cxnSpLocks/>
            </p:cNvCxnSpPr>
            <p:nvPr/>
          </p:nvCxnSpPr>
          <p:spPr>
            <a:xfrm>
              <a:off x="3562350" y="3241059"/>
              <a:ext cx="149557" cy="85767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="" xmlns:a16="http://schemas.microsoft.com/office/drawing/2014/main" id="{8CD70EE0-4704-4A90-B145-C941BEC27B14}"/>
                </a:ext>
              </a:extLst>
            </p:cNvPr>
            <p:cNvCxnSpPr>
              <a:cxnSpLocks/>
            </p:cNvCxnSpPr>
            <p:nvPr/>
          </p:nvCxnSpPr>
          <p:spPr>
            <a:xfrm>
              <a:off x="3469768" y="3469944"/>
              <a:ext cx="0" cy="168696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C1A363E3-48EC-4B77-AE37-C9C21C61135B}"/>
                </a:ext>
              </a:extLst>
            </p:cNvPr>
            <p:cNvCxnSpPr>
              <a:cxnSpLocks/>
            </p:cNvCxnSpPr>
            <p:nvPr/>
          </p:nvCxnSpPr>
          <p:spPr>
            <a:xfrm>
              <a:off x="2057400" y="3657600"/>
              <a:ext cx="0" cy="168696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62A11912-9554-4F83-96FD-3F3C3A7945C5}"/>
              </a:ext>
            </a:extLst>
          </p:cNvPr>
          <p:cNvSpPr/>
          <p:nvPr/>
        </p:nvSpPr>
        <p:spPr>
          <a:xfrm rot="21266722">
            <a:off x="3392454" y="2880472"/>
            <a:ext cx="1091633" cy="70214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  <a:alpha val="5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5478CEBB-D456-4C39-93C4-7835ECE34536}"/>
              </a:ext>
            </a:extLst>
          </p:cNvPr>
          <p:cNvSpPr/>
          <p:nvPr/>
        </p:nvSpPr>
        <p:spPr>
          <a:xfrm>
            <a:off x="2233612" y="1604064"/>
            <a:ext cx="4676775" cy="1168186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  <a:alpha val="7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bg1"/>
                </a:solidFill>
              </a:rPr>
              <a:t>Identify LGR passage number:		</a:t>
            </a:r>
            <a:r>
              <a:rPr lang="en-US" dirty="0" smtClean="0">
                <a:solidFill>
                  <a:schemeClr val="bg1"/>
                </a:solidFill>
              </a:rPr>
              <a:t>	______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Identify MCN to LGR harvest rate:	        ______</a:t>
            </a:r>
          </a:p>
          <a:p>
            <a:r>
              <a:rPr lang="en-US" dirty="0">
                <a:solidFill>
                  <a:schemeClr val="bg1"/>
                </a:solidFill>
              </a:rPr>
              <a:t>Identify natural loss MCN to LGR:	        ______</a:t>
            </a:r>
          </a:p>
          <a:p>
            <a:r>
              <a:rPr lang="en-US" dirty="0">
                <a:solidFill>
                  <a:schemeClr val="bg1"/>
                </a:solidFill>
              </a:rPr>
              <a:t>Calculate adjusted passage at MCN:	______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F8FF54C-0A0E-41B8-BA4E-7F59884FE249}"/>
              </a:ext>
            </a:extLst>
          </p:cNvPr>
          <p:cNvSpPr txBox="1"/>
          <p:nvPr/>
        </p:nvSpPr>
        <p:spPr>
          <a:xfrm>
            <a:off x="6034857" y="1575954"/>
            <a:ext cx="7713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5,556</a:t>
            </a:r>
          </a:p>
          <a:p>
            <a:r>
              <a:rPr lang="en-US" b="1" dirty="0">
                <a:solidFill>
                  <a:schemeClr val="bg1"/>
                </a:solidFill>
              </a:rPr>
              <a:t>    8%</a:t>
            </a:r>
          </a:p>
          <a:p>
            <a:r>
              <a:rPr lang="en-US" b="1" dirty="0">
                <a:solidFill>
                  <a:schemeClr val="bg1"/>
                </a:solidFill>
              </a:rPr>
              <a:t>    5%</a:t>
            </a:r>
          </a:p>
          <a:p>
            <a:r>
              <a:rPr lang="en-US" b="1" dirty="0">
                <a:solidFill>
                  <a:schemeClr val="bg1"/>
                </a:solidFill>
              </a:rPr>
              <a:t>6,356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54C8B544-DC36-4ED2-81C6-79DC0B943012}"/>
              </a:ext>
            </a:extLst>
          </p:cNvPr>
          <p:cNvSpPr txBox="1"/>
          <p:nvPr/>
        </p:nvSpPr>
        <p:spPr>
          <a:xfrm>
            <a:off x="1441279" y="5593834"/>
            <a:ext cx="265364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Upper Salmon Population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9E487641-B435-41D0-A2D1-9D1EEBCBD973}"/>
              </a:ext>
            </a:extLst>
          </p:cNvPr>
          <p:cNvSpPr txBox="1"/>
          <p:nvPr/>
        </p:nvSpPr>
        <p:spPr>
          <a:xfrm>
            <a:off x="5720252" y="1016756"/>
            <a:ext cx="2888932" cy="523220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/>
              <a:t>Natural-origin fish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="" xmlns:a16="http://schemas.microsoft.com/office/drawing/2014/main" id="{1D076D4D-FFEE-4373-94B7-0C20B3E47CFA}"/>
              </a:ext>
            </a:extLst>
          </p:cNvPr>
          <p:cNvSpPr/>
          <p:nvPr/>
        </p:nvSpPr>
        <p:spPr>
          <a:xfrm>
            <a:off x="1085850" y="3219450"/>
            <a:ext cx="2476500" cy="558800"/>
          </a:xfrm>
          <a:custGeom>
            <a:avLst/>
            <a:gdLst>
              <a:gd name="connsiteX0" fmla="*/ 0 w 2476500"/>
              <a:gd name="connsiteY0" fmla="*/ 0 h 558800"/>
              <a:gd name="connsiteX1" fmla="*/ 31750 w 2476500"/>
              <a:gd name="connsiteY1" fmla="*/ 19050 h 558800"/>
              <a:gd name="connsiteX2" fmla="*/ 50800 w 2476500"/>
              <a:gd name="connsiteY2" fmla="*/ 25400 h 558800"/>
              <a:gd name="connsiteX3" fmla="*/ 63500 w 2476500"/>
              <a:gd name="connsiteY3" fmla="*/ 44450 h 558800"/>
              <a:gd name="connsiteX4" fmla="*/ 101600 w 2476500"/>
              <a:gd name="connsiteY4" fmla="*/ 63500 h 558800"/>
              <a:gd name="connsiteX5" fmla="*/ 139700 w 2476500"/>
              <a:gd name="connsiteY5" fmla="*/ 50800 h 558800"/>
              <a:gd name="connsiteX6" fmla="*/ 165100 w 2476500"/>
              <a:gd name="connsiteY6" fmla="*/ 44450 h 558800"/>
              <a:gd name="connsiteX7" fmla="*/ 203200 w 2476500"/>
              <a:gd name="connsiteY7" fmla="*/ 31750 h 558800"/>
              <a:gd name="connsiteX8" fmla="*/ 292100 w 2476500"/>
              <a:gd name="connsiteY8" fmla="*/ 38100 h 558800"/>
              <a:gd name="connsiteX9" fmla="*/ 279400 w 2476500"/>
              <a:gd name="connsiteY9" fmla="*/ 57150 h 558800"/>
              <a:gd name="connsiteX10" fmla="*/ 304800 w 2476500"/>
              <a:gd name="connsiteY10" fmla="*/ 82550 h 558800"/>
              <a:gd name="connsiteX11" fmla="*/ 311150 w 2476500"/>
              <a:gd name="connsiteY11" fmla="*/ 101600 h 558800"/>
              <a:gd name="connsiteX12" fmla="*/ 330200 w 2476500"/>
              <a:gd name="connsiteY12" fmla="*/ 107950 h 558800"/>
              <a:gd name="connsiteX13" fmla="*/ 387350 w 2476500"/>
              <a:gd name="connsiteY13" fmla="*/ 101600 h 558800"/>
              <a:gd name="connsiteX14" fmla="*/ 450850 w 2476500"/>
              <a:gd name="connsiteY14" fmla="*/ 95250 h 558800"/>
              <a:gd name="connsiteX15" fmla="*/ 469900 w 2476500"/>
              <a:gd name="connsiteY15" fmla="*/ 101600 h 558800"/>
              <a:gd name="connsiteX16" fmla="*/ 476250 w 2476500"/>
              <a:gd name="connsiteY16" fmla="*/ 120650 h 558800"/>
              <a:gd name="connsiteX17" fmla="*/ 514350 w 2476500"/>
              <a:gd name="connsiteY17" fmla="*/ 146050 h 558800"/>
              <a:gd name="connsiteX18" fmla="*/ 546100 w 2476500"/>
              <a:gd name="connsiteY18" fmla="*/ 171450 h 558800"/>
              <a:gd name="connsiteX19" fmla="*/ 571500 w 2476500"/>
              <a:gd name="connsiteY19" fmla="*/ 228600 h 558800"/>
              <a:gd name="connsiteX20" fmla="*/ 584200 w 2476500"/>
              <a:gd name="connsiteY20" fmla="*/ 266700 h 558800"/>
              <a:gd name="connsiteX21" fmla="*/ 590550 w 2476500"/>
              <a:gd name="connsiteY21" fmla="*/ 285750 h 558800"/>
              <a:gd name="connsiteX22" fmla="*/ 596900 w 2476500"/>
              <a:gd name="connsiteY22" fmla="*/ 330200 h 558800"/>
              <a:gd name="connsiteX23" fmla="*/ 603250 w 2476500"/>
              <a:gd name="connsiteY23" fmla="*/ 349250 h 558800"/>
              <a:gd name="connsiteX24" fmla="*/ 609600 w 2476500"/>
              <a:gd name="connsiteY24" fmla="*/ 463550 h 558800"/>
              <a:gd name="connsiteX25" fmla="*/ 615950 w 2476500"/>
              <a:gd name="connsiteY25" fmla="*/ 482600 h 558800"/>
              <a:gd name="connsiteX26" fmla="*/ 654050 w 2476500"/>
              <a:gd name="connsiteY26" fmla="*/ 501650 h 558800"/>
              <a:gd name="connsiteX27" fmla="*/ 673100 w 2476500"/>
              <a:gd name="connsiteY27" fmla="*/ 514350 h 558800"/>
              <a:gd name="connsiteX28" fmla="*/ 692150 w 2476500"/>
              <a:gd name="connsiteY28" fmla="*/ 520700 h 558800"/>
              <a:gd name="connsiteX29" fmla="*/ 711200 w 2476500"/>
              <a:gd name="connsiteY29" fmla="*/ 533400 h 558800"/>
              <a:gd name="connsiteX30" fmla="*/ 793750 w 2476500"/>
              <a:gd name="connsiteY30" fmla="*/ 546100 h 558800"/>
              <a:gd name="connsiteX31" fmla="*/ 838200 w 2476500"/>
              <a:gd name="connsiteY31" fmla="*/ 558800 h 558800"/>
              <a:gd name="connsiteX32" fmla="*/ 882650 w 2476500"/>
              <a:gd name="connsiteY32" fmla="*/ 552450 h 558800"/>
              <a:gd name="connsiteX33" fmla="*/ 933450 w 2476500"/>
              <a:gd name="connsiteY33" fmla="*/ 546100 h 558800"/>
              <a:gd name="connsiteX34" fmla="*/ 952500 w 2476500"/>
              <a:gd name="connsiteY34" fmla="*/ 533400 h 558800"/>
              <a:gd name="connsiteX35" fmla="*/ 965200 w 2476500"/>
              <a:gd name="connsiteY35" fmla="*/ 514350 h 558800"/>
              <a:gd name="connsiteX36" fmla="*/ 1003300 w 2476500"/>
              <a:gd name="connsiteY36" fmla="*/ 501650 h 558800"/>
              <a:gd name="connsiteX37" fmla="*/ 1047750 w 2476500"/>
              <a:gd name="connsiteY37" fmla="*/ 488950 h 558800"/>
              <a:gd name="connsiteX38" fmla="*/ 1066800 w 2476500"/>
              <a:gd name="connsiteY38" fmla="*/ 469900 h 558800"/>
              <a:gd name="connsiteX39" fmla="*/ 1257300 w 2476500"/>
              <a:gd name="connsiteY39" fmla="*/ 469900 h 558800"/>
              <a:gd name="connsiteX40" fmla="*/ 1295400 w 2476500"/>
              <a:gd name="connsiteY40" fmla="*/ 482600 h 558800"/>
              <a:gd name="connsiteX41" fmla="*/ 1314450 w 2476500"/>
              <a:gd name="connsiteY41" fmla="*/ 488950 h 558800"/>
              <a:gd name="connsiteX42" fmla="*/ 1333500 w 2476500"/>
              <a:gd name="connsiteY42" fmla="*/ 501650 h 558800"/>
              <a:gd name="connsiteX43" fmla="*/ 1371600 w 2476500"/>
              <a:gd name="connsiteY43" fmla="*/ 520700 h 558800"/>
              <a:gd name="connsiteX44" fmla="*/ 1377950 w 2476500"/>
              <a:gd name="connsiteY44" fmla="*/ 539750 h 558800"/>
              <a:gd name="connsiteX45" fmla="*/ 1422400 w 2476500"/>
              <a:gd name="connsiteY45" fmla="*/ 539750 h 558800"/>
              <a:gd name="connsiteX46" fmla="*/ 1460500 w 2476500"/>
              <a:gd name="connsiteY46" fmla="*/ 527050 h 558800"/>
              <a:gd name="connsiteX47" fmla="*/ 1562100 w 2476500"/>
              <a:gd name="connsiteY47" fmla="*/ 527050 h 558800"/>
              <a:gd name="connsiteX48" fmla="*/ 1574800 w 2476500"/>
              <a:gd name="connsiteY48" fmla="*/ 508000 h 558800"/>
              <a:gd name="connsiteX49" fmla="*/ 1612900 w 2476500"/>
              <a:gd name="connsiteY49" fmla="*/ 495300 h 558800"/>
              <a:gd name="connsiteX50" fmla="*/ 1631950 w 2476500"/>
              <a:gd name="connsiteY50" fmla="*/ 488950 h 558800"/>
              <a:gd name="connsiteX51" fmla="*/ 1670050 w 2476500"/>
              <a:gd name="connsiteY51" fmla="*/ 463550 h 558800"/>
              <a:gd name="connsiteX52" fmla="*/ 1720850 w 2476500"/>
              <a:gd name="connsiteY52" fmla="*/ 482600 h 558800"/>
              <a:gd name="connsiteX53" fmla="*/ 1797050 w 2476500"/>
              <a:gd name="connsiteY53" fmla="*/ 501650 h 558800"/>
              <a:gd name="connsiteX54" fmla="*/ 1835150 w 2476500"/>
              <a:gd name="connsiteY54" fmla="*/ 488950 h 558800"/>
              <a:gd name="connsiteX55" fmla="*/ 1854200 w 2476500"/>
              <a:gd name="connsiteY55" fmla="*/ 482600 h 558800"/>
              <a:gd name="connsiteX56" fmla="*/ 1873250 w 2476500"/>
              <a:gd name="connsiteY56" fmla="*/ 469900 h 558800"/>
              <a:gd name="connsiteX57" fmla="*/ 1943100 w 2476500"/>
              <a:gd name="connsiteY57" fmla="*/ 450850 h 558800"/>
              <a:gd name="connsiteX58" fmla="*/ 1962150 w 2476500"/>
              <a:gd name="connsiteY58" fmla="*/ 438150 h 558800"/>
              <a:gd name="connsiteX59" fmla="*/ 2000250 w 2476500"/>
              <a:gd name="connsiteY59" fmla="*/ 425450 h 558800"/>
              <a:gd name="connsiteX60" fmla="*/ 2038350 w 2476500"/>
              <a:gd name="connsiteY60" fmla="*/ 412750 h 558800"/>
              <a:gd name="connsiteX61" fmla="*/ 2057400 w 2476500"/>
              <a:gd name="connsiteY61" fmla="*/ 406400 h 558800"/>
              <a:gd name="connsiteX62" fmla="*/ 2076450 w 2476500"/>
              <a:gd name="connsiteY62" fmla="*/ 393700 h 558800"/>
              <a:gd name="connsiteX63" fmla="*/ 2108200 w 2476500"/>
              <a:gd name="connsiteY63" fmla="*/ 387350 h 558800"/>
              <a:gd name="connsiteX64" fmla="*/ 2127250 w 2476500"/>
              <a:gd name="connsiteY64" fmla="*/ 381000 h 558800"/>
              <a:gd name="connsiteX65" fmla="*/ 2133600 w 2476500"/>
              <a:gd name="connsiteY65" fmla="*/ 361950 h 558800"/>
              <a:gd name="connsiteX66" fmla="*/ 2184400 w 2476500"/>
              <a:gd name="connsiteY66" fmla="*/ 361950 h 558800"/>
              <a:gd name="connsiteX67" fmla="*/ 2330450 w 2476500"/>
              <a:gd name="connsiteY67" fmla="*/ 349250 h 558800"/>
              <a:gd name="connsiteX68" fmla="*/ 2368550 w 2476500"/>
              <a:gd name="connsiteY68" fmla="*/ 336550 h 558800"/>
              <a:gd name="connsiteX69" fmla="*/ 2387600 w 2476500"/>
              <a:gd name="connsiteY69" fmla="*/ 330200 h 558800"/>
              <a:gd name="connsiteX70" fmla="*/ 2438400 w 2476500"/>
              <a:gd name="connsiteY70" fmla="*/ 323850 h 558800"/>
              <a:gd name="connsiteX71" fmla="*/ 2457450 w 2476500"/>
              <a:gd name="connsiteY71" fmla="*/ 311150 h 558800"/>
              <a:gd name="connsiteX72" fmla="*/ 2463800 w 2476500"/>
              <a:gd name="connsiteY72" fmla="*/ 292100 h 558800"/>
              <a:gd name="connsiteX73" fmla="*/ 2476500 w 2476500"/>
              <a:gd name="connsiteY73" fmla="*/ 273050 h 558800"/>
              <a:gd name="connsiteX74" fmla="*/ 2463800 w 2476500"/>
              <a:gd name="connsiteY74" fmla="*/ 203200 h 558800"/>
              <a:gd name="connsiteX75" fmla="*/ 2457450 w 2476500"/>
              <a:gd name="connsiteY75" fmla="*/ 184150 h 558800"/>
              <a:gd name="connsiteX76" fmla="*/ 2419350 w 2476500"/>
              <a:gd name="connsiteY76" fmla="*/ 146050 h 55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2476500" h="558800">
                <a:moveTo>
                  <a:pt x="0" y="0"/>
                </a:moveTo>
                <a:cubicBezTo>
                  <a:pt x="10583" y="6350"/>
                  <a:pt x="20711" y="13530"/>
                  <a:pt x="31750" y="19050"/>
                </a:cubicBezTo>
                <a:cubicBezTo>
                  <a:pt x="37737" y="22043"/>
                  <a:pt x="45573" y="21219"/>
                  <a:pt x="50800" y="25400"/>
                </a:cubicBezTo>
                <a:cubicBezTo>
                  <a:pt x="56759" y="30168"/>
                  <a:pt x="58104" y="39054"/>
                  <a:pt x="63500" y="44450"/>
                </a:cubicBezTo>
                <a:cubicBezTo>
                  <a:pt x="75810" y="56760"/>
                  <a:pt x="86106" y="58335"/>
                  <a:pt x="101600" y="63500"/>
                </a:cubicBezTo>
                <a:cubicBezTo>
                  <a:pt x="114300" y="59267"/>
                  <a:pt x="126713" y="54047"/>
                  <a:pt x="139700" y="50800"/>
                </a:cubicBezTo>
                <a:cubicBezTo>
                  <a:pt x="148167" y="48683"/>
                  <a:pt x="156741" y="46958"/>
                  <a:pt x="165100" y="44450"/>
                </a:cubicBezTo>
                <a:cubicBezTo>
                  <a:pt x="177922" y="40603"/>
                  <a:pt x="203200" y="31750"/>
                  <a:pt x="203200" y="31750"/>
                </a:cubicBezTo>
                <a:cubicBezTo>
                  <a:pt x="232833" y="33867"/>
                  <a:pt x="263916" y="28705"/>
                  <a:pt x="292100" y="38100"/>
                </a:cubicBezTo>
                <a:cubicBezTo>
                  <a:pt x="299340" y="40513"/>
                  <a:pt x="280655" y="49622"/>
                  <a:pt x="279400" y="57150"/>
                </a:cubicBezTo>
                <a:cubicBezTo>
                  <a:pt x="275835" y="78539"/>
                  <a:pt x="291432" y="78094"/>
                  <a:pt x="304800" y="82550"/>
                </a:cubicBezTo>
                <a:cubicBezTo>
                  <a:pt x="306917" y="88900"/>
                  <a:pt x="306417" y="96867"/>
                  <a:pt x="311150" y="101600"/>
                </a:cubicBezTo>
                <a:cubicBezTo>
                  <a:pt x="315883" y="106333"/>
                  <a:pt x="323507" y="107950"/>
                  <a:pt x="330200" y="107950"/>
                </a:cubicBezTo>
                <a:cubicBezTo>
                  <a:pt x="349367" y="107950"/>
                  <a:pt x="368300" y="103717"/>
                  <a:pt x="387350" y="101600"/>
                </a:cubicBezTo>
                <a:cubicBezTo>
                  <a:pt x="430332" y="87273"/>
                  <a:pt x="414677" y="84915"/>
                  <a:pt x="450850" y="95250"/>
                </a:cubicBezTo>
                <a:cubicBezTo>
                  <a:pt x="457286" y="97089"/>
                  <a:pt x="463550" y="99483"/>
                  <a:pt x="469900" y="101600"/>
                </a:cubicBezTo>
                <a:cubicBezTo>
                  <a:pt x="472017" y="107950"/>
                  <a:pt x="471517" y="115917"/>
                  <a:pt x="476250" y="120650"/>
                </a:cubicBezTo>
                <a:cubicBezTo>
                  <a:pt x="487043" y="131443"/>
                  <a:pt x="514350" y="146050"/>
                  <a:pt x="514350" y="146050"/>
                </a:cubicBezTo>
                <a:cubicBezTo>
                  <a:pt x="550746" y="200645"/>
                  <a:pt x="502283" y="136397"/>
                  <a:pt x="546100" y="171450"/>
                </a:cubicBezTo>
                <a:cubicBezTo>
                  <a:pt x="559822" y="182428"/>
                  <a:pt x="567619" y="216958"/>
                  <a:pt x="571500" y="228600"/>
                </a:cubicBezTo>
                <a:lnTo>
                  <a:pt x="584200" y="266700"/>
                </a:lnTo>
                <a:lnTo>
                  <a:pt x="590550" y="285750"/>
                </a:lnTo>
                <a:cubicBezTo>
                  <a:pt x="592667" y="300567"/>
                  <a:pt x="593965" y="315524"/>
                  <a:pt x="596900" y="330200"/>
                </a:cubicBezTo>
                <a:cubicBezTo>
                  <a:pt x="598213" y="336764"/>
                  <a:pt x="602615" y="342587"/>
                  <a:pt x="603250" y="349250"/>
                </a:cubicBezTo>
                <a:cubicBezTo>
                  <a:pt x="606868" y="387237"/>
                  <a:pt x="605982" y="425563"/>
                  <a:pt x="609600" y="463550"/>
                </a:cubicBezTo>
                <a:cubicBezTo>
                  <a:pt x="610235" y="470213"/>
                  <a:pt x="611769" y="477373"/>
                  <a:pt x="615950" y="482600"/>
                </a:cubicBezTo>
                <a:cubicBezTo>
                  <a:pt x="628082" y="497765"/>
                  <a:pt x="638712" y="493981"/>
                  <a:pt x="654050" y="501650"/>
                </a:cubicBezTo>
                <a:cubicBezTo>
                  <a:pt x="660876" y="505063"/>
                  <a:pt x="666274" y="510937"/>
                  <a:pt x="673100" y="514350"/>
                </a:cubicBezTo>
                <a:cubicBezTo>
                  <a:pt x="679087" y="517343"/>
                  <a:pt x="686163" y="517707"/>
                  <a:pt x="692150" y="520700"/>
                </a:cubicBezTo>
                <a:cubicBezTo>
                  <a:pt x="698976" y="524113"/>
                  <a:pt x="703960" y="530987"/>
                  <a:pt x="711200" y="533400"/>
                </a:cubicBezTo>
                <a:cubicBezTo>
                  <a:pt x="718566" y="535855"/>
                  <a:pt x="789444" y="545317"/>
                  <a:pt x="793750" y="546100"/>
                </a:cubicBezTo>
                <a:cubicBezTo>
                  <a:pt x="811292" y="549289"/>
                  <a:pt x="821878" y="553359"/>
                  <a:pt x="838200" y="558800"/>
                </a:cubicBezTo>
                <a:lnTo>
                  <a:pt x="882650" y="552450"/>
                </a:lnTo>
                <a:cubicBezTo>
                  <a:pt x="899565" y="550195"/>
                  <a:pt x="916986" y="550590"/>
                  <a:pt x="933450" y="546100"/>
                </a:cubicBezTo>
                <a:cubicBezTo>
                  <a:pt x="940813" y="544092"/>
                  <a:pt x="946150" y="537633"/>
                  <a:pt x="952500" y="533400"/>
                </a:cubicBezTo>
                <a:cubicBezTo>
                  <a:pt x="956733" y="527050"/>
                  <a:pt x="958728" y="518395"/>
                  <a:pt x="965200" y="514350"/>
                </a:cubicBezTo>
                <a:cubicBezTo>
                  <a:pt x="976552" y="507255"/>
                  <a:pt x="990600" y="505883"/>
                  <a:pt x="1003300" y="501650"/>
                </a:cubicBezTo>
                <a:cubicBezTo>
                  <a:pt x="1030629" y="492540"/>
                  <a:pt x="1015856" y="496923"/>
                  <a:pt x="1047750" y="488950"/>
                </a:cubicBezTo>
                <a:cubicBezTo>
                  <a:pt x="1054100" y="482600"/>
                  <a:pt x="1057942" y="471376"/>
                  <a:pt x="1066800" y="469900"/>
                </a:cubicBezTo>
                <a:cubicBezTo>
                  <a:pt x="1153940" y="455377"/>
                  <a:pt x="1184072" y="461764"/>
                  <a:pt x="1257300" y="469900"/>
                </a:cubicBezTo>
                <a:lnTo>
                  <a:pt x="1295400" y="482600"/>
                </a:lnTo>
                <a:cubicBezTo>
                  <a:pt x="1301750" y="484717"/>
                  <a:pt x="1308881" y="485237"/>
                  <a:pt x="1314450" y="488950"/>
                </a:cubicBezTo>
                <a:cubicBezTo>
                  <a:pt x="1320800" y="493183"/>
                  <a:pt x="1326674" y="498237"/>
                  <a:pt x="1333500" y="501650"/>
                </a:cubicBezTo>
                <a:cubicBezTo>
                  <a:pt x="1386080" y="527940"/>
                  <a:pt x="1317005" y="484304"/>
                  <a:pt x="1371600" y="520700"/>
                </a:cubicBezTo>
                <a:cubicBezTo>
                  <a:pt x="1373717" y="527050"/>
                  <a:pt x="1373217" y="535017"/>
                  <a:pt x="1377950" y="539750"/>
                </a:cubicBezTo>
                <a:cubicBezTo>
                  <a:pt x="1390323" y="552123"/>
                  <a:pt x="1410006" y="543468"/>
                  <a:pt x="1422400" y="539750"/>
                </a:cubicBezTo>
                <a:cubicBezTo>
                  <a:pt x="1435222" y="535903"/>
                  <a:pt x="1460500" y="527050"/>
                  <a:pt x="1460500" y="527050"/>
                </a:cubicBezTo>
                <a:cubicBezTo>
                  <a:pt x="1495883" y="532105"/>
                  <a:pt x="1525985" y="540183"/>
                  <a:pt x="1562100" y="527050"/>
                </a:cubicBezTo>
                <a:cubicBezTo>
                  <a:pt x="1569272" y="524442"/>
                  <a:pt x="1568328" y="512045"/>
                  <a:pt x="1574800" y="508000"/>
                </a:cubicBezTo>
                <a:cubicBezTo>
                  <a:pt x="1586152" y="500905"/>
                  <a:pt x="1600200" y="499533"/>
                  <a:pt x="1612900" y="495300"/>
                </a:cubicBezTo>
                <a:cubicBezTo>
                  <a:pt x="1619250" y="493183"/>
                  <a:pt x="1626381" y="492663"/>
                  <a:pt x="1631950" y="488950"/>
                </a:cubicBezTo>
                <a:lnTo>
                  <a:pt x="1670050" y="463550"/>
                </a:lnTo>
                <a:cubicBezTo>
                  <a:pt x="1745321" y="478604"/>
                  <a:pt x="1667338" y="458817"/>
                  <a:pt x="1720850" y="482600"/>
                </a:cubicBezTo>
                <a:cubicBezTo>
                  <a:pt x="1751039" y="496017"/>
                  <a:pt x="1765102" y="496325"/>
                  <a:pt x="1797050" y="501650"/>
                </a:cubicBezTo>
                <a:lnTo>
                  <a:pt x="1835150" y="488950"/>
                </a:lnTo>
                <a:cubicBezTo>
                  <a:pt x="1841500" y="486833"/>
                  <a:pt x="1848631" y="486313"/>
                  <a:pt x="1854200" y="482600"/>
                </a:cubicBezTo>
                <a:cubicBezTo>
                  <a:pt x="1860550" y="478367"/>
                  <a:pt x="1866276" y="473000"/>
                  <a:pt x="1873250" y="469900"/>
                </a:cubicBezTo>
                <a:cubicBezTo>
                  <a:pt x="1899617" y="458181"/>
                  <a:pt x="1915938" y="456282"/>
                  <a:pt x="1943100" y="450850"/>
                </a:cubicBezTo>
                <a:cubicBezTo>
                  <a:pt x="1949450" y="446617"/>
                  <a:pt x="1955176" y="441250"/>
                  <a:pt x="1962150" y="438150"/>
                </a:cubicBezTo>
                <a:cubicBezTo>
                  <a:pt x="1974383" y="432713"/>
                  <a:pt x="1987550" y="429683"/>
                  <a:pt x="2000250" y="425450"/>
                </a:cubicBezTo>
                <a:lnTo>
                  <a:pt x="2038350" y="412750"/>
                </a:lnTo>
                <a:cubicBezTo>
                  <a:pt x="2044700" y="410633"/>
                  <a:pt x="2051831" y="410113"/>
                  <a:pt x="2057400" y="406400"/>
                </a:cubicBezTo>
                <a:cubicBezTo>
                  <a:pt x="2063750" y="402167"/>
                  <a:pt x="2069304" y="396380"/>
                  <a:pt x="2076450" y="393700"/>
                </a:cubicBezTo>
                <a:cubicBezTo>
                  <a:pt x="2086556" y="389910"/>
                  <a:pt x="2097729" y="389968"/>
                  <a:pt x="2108200" y="387350"/>
                </a:cubicBezTo>
                <a:cubicBezTo>
                  <a:pt x="2114694" y="385727"/>
                  <a:pt x="2120900" y="383117"/>
                  <a:pt x="2127250" y="381000"/>
                </a:cubicBezTo>
                <a:cubicBezTo>
                  <a:pt x="2129367" y="374650"/>
                  <a:pt x="2128867" y="366683"/>
                  <a:pt x="2133600" y="361950"/>
                </a:cubicBezTo>
                <a:cubicBezTo>
                  <a:pt x="2146617" y="348933"/>
                  <a:pt x="2172324" y="359535"/>
                  <a:pt x="2184400" y="361950"/>
                </a:cubicBezTo>
                <a:cubicBezTo>
                  <a:pt x="2263398" y="342201"/>
                  <a:pt x="2134045" y="372819"/>
                  <a:pt x="2330450" y="349250"/>
                </a:cubicBezTo>
                <a:cubicBezTo>
                  <a:pt x="2343742" y="347655"/>
                  <a:pt x="2355850" y="340783"/>
                  <a:pt x="2368550" y="336550"/>
                </a:cubicBezTo>
                <a:cubicBezTo>
                  <a:pt x="2374900" y="334433"/>
                  <a:pt x="2380958" y="331030"/>
                  <a:pt x="2387600" y="330200"/>
                </a:cubicBezTo>
                <a:lnTo>
                  <a:pt x="2438400" y="323850"/>
                </a:lnTo>
                <a:cubicBezTo>
                  <a:pt x="2444750" y="319617"/>
                  <a:pt x="2452682" y="317109"/>
                  <a:pt x="2457450" y="311150"/>
                </a:cubicBezTo>
                <a:cubicBezTo>
                  <a:pt x="2461631" y="305923"/>
                  <a:pt x="2460807" y="298087"/>
                  <a:pt x="2463800" y="292100"/>
                </a:cubicBezTo>
                <a:cubicBezTo>
                  <a:pt x="2467213" y="285274"/>
                  <a:pt x="2472267" y="279400"/>
                  <a:pt x="2476500" y="273050"/>
                </a:cubicBezTo>
                <a:cubicBezTo>
                  <a:pt x="2461937" y="229362"/>
                  <a:pt x="2478160" y="282182"/>
                  <a:pt x="2463800" y="203200"/>
                </a:cubicBezTo>
                <a:cubicBezTo>
                  <a:pt x="2462603" y="196614"/>
                  <a:pt x="2462897" y="188041"/>
                  <a:pt x="2457450" y="184150"/>
                </a:cubicBezTo>
                <a:cubicBezTo>
                  <a:pt x="2411318" y="151198"/>
                  <a:pt x="2419350" y="195952"/>
                  <a:pt x="2419350" y="146050"/>
                </a:cubicBezTo>
              </a:path>
            </a:pathLst>
          </a:custGeom>
          <a:noFill/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="" xmlns:a16="http://schemas.microsoft.com/office/drawing/2014/main" id="{32EFD139-1C3C-45E9-B426-D39EB356A861}"/>
              </a:ext>
            </a:extLst>
          </p:cNvPr>
          <p:cNvSpPr/>
          <p:nvPr/>
        </p:nvSpPr>
        <p:spPr>
          <a:xfrm>
            <a:off x="3490913" y="3028950"/>
            <a:ext cx="1166812" cy="604850"/>
          </a:xfrm>
          <a:custGeom>
            <a:avLst/>
            <a:gdLst>
              <a:gd name="connsiteX0" fmla="*/ 0 w 1166812"/>
              <a:gd name="connsiteY0" fmla="*/ 347663 h 604850"/>
              <a:gd name="connsiteX1" fmla="*/ 23812 w 1166812"/>
              <a:gd name="connsiteY1" fmla="*/ 338138 h 604850"/>
              <a:gd name="connsiteX2" fmla="*/ 28575 w 1166812"/>
              <a:gd name="connsiteY2" fmla="*/ 319088 h 604850"/>
              <a:gd name="connsiteX3" fmla="*/ 109537 w 1166812"/>
              <a:gd name="connsiteY3" fmla="*/ 314325 h 604850"/>
              <a:gd name="connsiteX4" fmla="*/ 152400 w 1166812"/>
              <a:gd name="connsiteY4" fmla="*/ 295275 h 604850"/>
              <a:gd name="connsiteX5" fmla="*/ 157162 w 1166812"/>
              <a:gd name="connsiteY5" fmla="*/ 280988 h 604850"/>
              <a:gd name="connsiteX6" fmla="*/ 171450 w 1166812"/>
              <a:gd name="connsiteY6" fmla="*/ 271463 h 604850"/>
              <a:gd name="connsiteX7" fmla="*/ 180975 w 1166812"/>
              <a:gd name="connsiteY7" fmla="*/ 242888 h 604850"/>
              <a:gd name="connsiteX8" fmla="*/ 209550 w 1166812"/>
              <a:gd name="connsiteY8" fmla="*/ 233363 h 604850"/>
              <a:gd name="connsiteX9" fmla="*/ 219075 w 1166812"/>
              <a:gd name="connsiteY9" fmla="*/ 219075 h 604850"/>
              <a:gd name="connsiteX10" fmla="*/ 233362 w 1166812"/>
              <a:gd name="connsiteY10" fmla="*/ 209550 h 604850"/>
              <a:gd name="connsiteX11" fmla="*/ 242887 w 1166812"/>
              <a:gd name="connsiteY11" fmla="*/ 180975 h 604850"/>
              <a:gd name="connsiteX12" fmla="*/ 247650 w 1166812"/>
              <a:gd name="connsiteY12" fmla="*/ 138113 h 604850"/>
              <a:gd name="connsiteX13" fmla="*/ 261937 w 1166812"/>
              <a:gd name="connsiteY13" fmla="*/ 128588 h 604850"/>
              <a:gd name="connsiteX14" fmla="*/ 285750 w 1166812"/>
              <a:gd name="connsiteY14" fmla="*/ 109538 h 604850"/>
              <a:gd name="connsiteX15" fmla="*/ 314325 w 1166812"/>
              <a:gd name="connsiteY15" fmla="*/ 90488 h 604850"/>
              <a:gd name="connsiteX16" fmla="*/ 328612 w 1166812"/>
              <a:gd name="connsiteY16" fmla="*/ 80963 h 604850"/>
              <a:gd name="connsiteX17" fmla="*/ 357187 w 1166812"/>
              <a:gd name="connsiteY17" fmla="*/ 76200 h 604850"/>
              <a:gd name="connsiteX18" fmla="*/ 371475 w 1166812"/>
              <a:gd name="connsiteY18" fmla="*/ 71438 h 604850"/>
              <a:gd name="connsiteX19" fmla="*/ 390525 w 1166812"/>
              <a:gd name="connsiteY19" fmla="*/ 66675 h 604850"/>
              <a:gd name="connsiteX20" fmla="*/ 409575 w 1166812"/>
              <a:gd name="connsiteY20" fmla="*/ 71438 h 604850"/>
              <a:gd name="connsiteX21" fmla="*/ 438150 w 1166812"/>
              <a:gd name="connsiteY21" fmla="*/ 90488 h 604850"/>
              <a:gd name="connsiteX22" fmla="*/ 471487 w 1166812"/>
              <a:gd name="connsiteY22" fmla="*/ 100013 h 604850"/>
              <a:gd name="connsiteX23" fmla="*/ 485775 w 1166812"/>
              <a:gd name="connsiteY23" fmla="*/ 95250 h 604850"/>
              <a:gd name="connsiteX24" fmla="*/ 495300 w 1166812"/>
              <a:gd name="connsiteY24" fmla="*/ 80963 h 604850"/>
              <a:gd name="connsiteX25" fmla="*/ 509587 w 1166812"/>
              <a:gd name="connsiteY25" fmla="*/ 71438 h 604850"/>
              <a:gd name="connsiteX26" fmla="*/ 547687 w 1166812"/>
              <a:gd name="connsiteY26" fmla="*/ 76200 h 604850"/>
              <a:gd name="connsiteX27" fmla="*/ 561975 w 1166812"/>
              <a:gd name="connsiteY27" fmla="*/ 80963 h 604850"/>
              <a:gd name="connsiteX28" fmla="*/ 585787 w 1166812"/>
              <a:gd name="connsiteY28" fmla="*/ 76200 h 604850"/>
              <a:gd name="connsiteX29" fmla="*/ 614362 w 1166812"/>
              <a:gd name="connsiteY29" fmla="*/ 66675 h 604850"/>
              <a:gd name="connsiteX30" fmla="*/ 628650 w 1166812"/>
              <a:gd name="connsiteY30" fmla="*/ 61913 h 604850"/>
              <a:gd name="connsiteX31" fmla="*/ 638175 w 1166812"/>
              <a:gd name="connsiteY31" fmla="*/ 47625 h 604850"/>
              <a:gd name="connsiteX32" fmla="*/ 642937 w 1166812"/>
              <a:gd name="connsiteY32" fmla="*/ 33338 h 604850"/>
              <a:gd name="connsiteX33" fmla="*/ 657225 w 1166812"/>
              <a:gd name="connsiteY33" fmla="*/ 28575 h 604850"/>
              <a:gd name="connsiteX34" fmla="*/ 685800 w 1166812"/>
              <a:gd name="connsiteY34" fmla="*/ 14288 h 604850"/>
              <a:gd name="connsiteX35" fmla="*/ 714375 w 1166812"/>
              <a:gd name="connsiteY35" fmla="*/ 0 h 604850"/>
              <a:gd name="connsiteX36" fmla="*/ 742950 w 1166812"/>
              <a:gd name="connsiteY36" fmla="*/ 4763 h 604850"/>
              <a:gd name="connsiteX37" fmla="*/ 800100 w 1166812"/>
              <a:gd name="connsiteY37" fmla="*/ 19050 h 604850"/>
              <a:gd name="connsiteX38" fmla="*/ 828675 w 1166812"/>
              <a:gd name="connsiteY38" fmla="*/ 28575 h 604850"/>
              <a:gd name="connsiteX39" fmla="*/ 838200 w 1166812"/>
              <a:gd name="connsiteY39" fmla="*/ 42863 h 604850"/>
              <a:gd name="connsiteX40" fmla="*/ 842962 w 1166812"/>
              <a:gd name="connsiteY40" fmla="*/ 57150 h 604850"/>
              <a:gd name="connsiteX41" fmla="*/ 871537 w 1166812"/>
              <a:gd name="connsiteY41" fmla="*/ 66675 h 604850"/>
              <a:gd name="connsiteX42" fmla="*/ 885825 w 1166812"/>
              <a:gd name="connsiteY42" fmla="*/ 80963 h 604850"/>
              <a:gd name="connsiteX43" fmla="*/ 895350 w 1166812"/>
              <a:gd name="connsiteY43" fmla="*/ 109538 h 604850"/>
              <a:gd name="connsiteX44" fmla="*/ 900112 w 1166812"/>
              <a:gd name="connsiteY44" fmla="*/ 123825 h 604850"/>
              <a:gd name="connsiteX45" fmla="*/ 914400 w 1166812"/>
              <a:gd name="connsiteY45" fmla="*/ 133350 h 604850"/>
              <a:gd name="connsiteX46" fmla="*/ 933450 w 1166812"/>
              <a:gd name="connsiteY46" fmla="*/ 161925 h 604850"/>
              <a:gd name="connsiteX47" fmla="*/ 938212 w 1166812"/>
              <a:gd name="connsiteY47" fmla="*/ 176213 h 604850"/>
              <a:gd name="connsiteX48" fmla="*/ 1000125 w 1166812"/>
              <a:gd name="connsiteY48" fmla="*/ 190500 h 604850"/>
              <a:gd name="connsiteX49" fmla="*/ 1014412 w 1166812"/>
              <a:gd name="connsiteY49" fmla="*/ 195263 h 604850"/>
              <a:gd name="connsiteX50" fmla="*/ 1004887 w 1166812"/>
              <a:gd name="connsiteY50" fmla="*/ 209550 h 604850"/>
              <a:gd name="connsiteX51" fmla="*/ 1019175 w 1166812"/>
              <a:gd name="connsiteY51" fmla="*/ 252413 h 604850"/>
              <a:gd name="connsiteX52" fmla="*/ 1047750 w 1166812"/>
              <a:gd name="connsiteY52" fmla="*/ 309563 h 604850"/>
              <a:gd name="connsiteX53" fmla="*/ 1057275 w 1166812"/>
              <a:gd name="connsiteY53" fmla="*/ 323850 h 604850"/>
              <a:gd name="connsiteX54" fmla="*/ 1066800 w 1166812"/>
              <a:gd name="connsiteY54" fmla="*/ 361950 h 604850"/>
              <a:gd name="connsiteX55" fmla="*/ 1062037 w 1166812"/>
              <a:gd name="connsiteY55" fmla="*/ 395288 h 604850"/>
              <a:gd name="connsiteX56" fmla="*/ 1057275 w 1166812"/>
              <a:gd name="connsiteY56" fmla="*/ 409575 h 604850"/>
              <a:gd name="connsiteX57" fmla="*/ 1042987 w 1166812"/>
              <a:gd name="connsiteY57" fmla="*/ 419100 h 604850"/>
              <a:gd name="connsiteX58" fmla="*/ 1047750 w 1166812"/>
              <a:gd name="connsiteY58" fmla="*/ 433388 h 604850"/>
              <a:gd name="connsiteX59" fmla="*/ 1071562 w 1166812"/>
              <a:gd name="connsiteY59" fmla="*/ 457200 h 604850"/>
              <a:gd name="connsiteX60" fmla="*/ 1081087 w 1166812"/>
              <a:gd name="connsiteY60" fmla="*/ 485775 h 604850"/>
              <a:gd name="connsiteX61" fmla="*/ 1090612 w 1166812"/>
              <a:gd name="connsiteY61" fmla="*/ 500063 h 604850"/>
              <a:gd name="connsiteX62" fmla="*/ 1095375 w 1166812"/>
              <a:gd name="connsiteY62" fmla="*/ 514350 h 604850"/>
              <a:gd name="connsiteX63" fmla="*/ 1109662 w 1166812"/>
              <a:gd name="connsiteY63" fmla="*/ 528638 h 604850"/>
              <a:gd name="connsiteX64" fmla="*/ 1133475 w 1166812"/>
              <a:gd name="connsiteY64" fmla="*/ 566738 h 604850"/>
              <a:gd name="connsiteX65" fmla="*/ 1147762 w 1166812"/>
              <a:gd name="connsiteY65" fmla="*/ 600075 h 604850"/>
              <a:gd name="connsiteX66" fmla="*/ 1166812 w 1166812"/>
              <a:gd name="connsiteY66" fmla="*/ 604838 h 60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6812" h="604850">
                <a:moveTo>
                  <a:pt x="0" y="347663"/>
                </a:moveTo>
                <a:cubicBezTo>
                  <a:pt x="7937" y="344488"/>
                  <a:pt x="17767" y="344183"/>
                  <a:pt x="23812" y="338138"/>
                </a:cubicBezTo>
                <a:cubicBezTo>
                  <a:pt x="28440" y="333510"/>
                  <a:pt x="22268" y="320840"/>
                  <a:pt x="28575" y="319088"/>
                </a:cubicBezTo>
                <a:cubicBezTo>
                  <a:pt x="54623" y="311852"/>
                  <a:pt x="82550" y="315913"/>
                  <a:pt x="109537" y="314325"/>
                </a:cubicBezTo>
                <a:cubicBezTo>
                  <a:pt x="143542" y="302990"/>
                  <a:pt x="129758" y="310369"/>
                  <a:pt x="152400" y="295275"/>
                </a:cubicBezTo>
                <a:cubicBezTo>
                  <a:pt x="153987" y="290513"/>
                  <a:pt x="154026" y="284908"/>
                  <a:pt x="157162" y="280988"/>
                </a:cubicBezTo>
                <a:cubicBezTo>
                  <a:pt x="160738" y="276518"/>
                  <a:pt x="168416" y="276317"/>
                  <a:pt x="171450" y="271463"/>
                </a:cubicBezTo>
                <a:cubicBezTo>
                  <a:pt x="176771" y="262949"/>
                  <a:pt x="171450" y="246063"/>
                  <a:pt x="180975" y="242888"/>
                </a:cubicBezTo>
                <a:lnTo>
                  <a:pt x="209550" y="233363"/>
                </a:lnTo>
                <a:cubicBezTo>
                  <a:pt x="212725" y="228600"/>
                  <a:pt x="215028" y="223123"/>
                  <a:pt x="219075" y="219075"/>
                </a:cubicBezTo>
                <a:cubicBezTo>
                  <a:pt x="223122" y="215028"/>
                  <a:pt x="230329" y="214404"/>
                  <a:pt x="233362" y="209550"/>
                </a:cubicBezTo>
                <a:cubicBezTo>
                  <a:pt x="238683" y="201036"/>
                  <a:pt x="242887" y="180975"/>
                  <a:pt x="242887" y="180975"/>
                </a:cubicBezTo>
                <a:cubicBezTo>
                  <a:pt x="244475" y="166688"/>
                  <a:pt x="242737" y="151623"/>
                  <a:pt x="247650" y="138113"/>
                </a:cubicBezTo>
                <a:cubicBezTo>
                  <a:pt x="249606" y="132734"/>
                  <a:pt x="257890" y="132635"/>
                  <a:pt x="261937" y="128588"/>
                </a:cubicBezTo>
                <a:cubicBezTo>
                  <a:pt x="283478" y="107046"/>
                  <a:pt x="257935" y="118808"/>
                  <a:pt x="285750" y="109538"/>
                </a:cubicBezTo>
                <a:lnTo>
                  <a:pt x="314325" y="90488"/>
                </a:lnTo>
                <a:cubicBezTo>
                  <a:pt x="319087" y="87313"/>
                  <a:pt x="322966" y="81904"/>
                  <a:pt x="328612" y="80963"/>
                </a:cubicBezTo>
                <a:cubicBezTo>
                  <a:pt x="338137" y="79375"/>
                  <a:pt x="347761" y="78295"/>
                  <a:pt x="357187" y="76200"/>
                </a:cubicBezTo>
                <a:cubicBezTo>
                  <a:pt x="362088" y="75111"/>
                  <a:pt x="366648" y="72817"/>
                  <a:pt x="371475" y="71438"/>
                </a:cubicBezTo>
                <a:cubicBezTo>
                  <a:pt x="377769" y="69640"/>
                  <a:pt x="384175" y="68263"/>
                  <a:pt x="390525" y="66675"/>
                </a:cubicBezTo>
                <a:cubicBezTo>
                  <a:pt x="396875" y="68263"/>
                  <a:pt x="403721" y="68511"/>
                  <a:pt x="409575" y="71438"/>
                </a:cubicBezTo>
                <a:cubicBezTo>
                  <a:pt x="419814" y="76558"/>
                  <a:pt x="427044" y="87712"/>
                  <a:pt x="438150" y="90488"/>
                </a:cubicBezTo>
                <a:cubicBezTo>
                  <a:pt x="462070" y="96467"/>
                  <a:pt x="450991" y="93180"/>
                  <a:pt x="471487" y="100013"/>
                </a:cubicBezTo>
                <a:cubicBezTo>
                  <a:pt x="476250" y="98425"/>
                  <a:pt x="481855" y="98386"/>
                  <a:pt x="485775" y="95250"/>
                </a:cubicBezTo>
                <a:cubicBezTo>
                  <a:pt x="490244" y="91674"/>
                  <a:pt x="491253" y="85010"/>
                  <a:pt x="495300" y="80963"/>
                </a:cubicBezTo>
                <a:cubicBezTo>
                  <a:pt x="499347" y="76916"/>
                  <a:pt x="504825" y="74613"/>
                  <a:pt x="509587" y="71438"/>
                </a:cubicBezTo>
                <a:cubicBezTo>
                  <a:pt x="522287" y="73025"/>
                  <a:pt x="535095" y="73910"/>
                  <a:pt x="547687" y="76200"/>
                </a:cubicBezTo>
                <a:cubicBezTo>
                  <a:pt x="552626" y="77098"/>
                  <a:pt x="556955" y="80963"/>
                  <a:pt x="561975" y="80963"/>
                </a:cubicBezTo>
                <a:cubicBezTo>
                  <a:pt x="570070" y="80963"/>
                  <a:pt x="577978" y="78330"/>
                  <a:pt x="585787" y="76200"/>
                </a:cubicBezTo>
                <a:cubicBezTo>
                  <a:pt x="595473" y="73558"/>
                  <a:pt x="604837" y="69850"/>
                  <a:pt x="614362" y="66675"/>
                </a:cubicBezTo>
                <a:lnTo>
                  <a:pt x="628650" y="61913"/>
                </a:lnTo>
                <a:cubicBezTo>
                  <a:pt x="631825" y="57150"/>
                  <a:pt x="635615" y="52745"/>
                  <a:pt x="638175" y="47625"/>
                </a:cubicBezTo>
                <a:cubicBezTo>
                  <a:pt x="640420" y="43135"/>
                  <a:pt x="639387" y="36888"/>
                  <a:pt x="642937" y="33338"/>
                </a:cubicBezTo>
                <a:cubicBezTo>
                  <a:pt x="646487" y="29788"/>
                  <a:pt x="652735" y="30820"/>
                  <a:pt x="657225" y="28575"/>
                </a:cubicBezTo>
                <a:cubicBezTo>
                  <a:pt x="694147" y="10114"/>
                  <a:pt x="649893" y="26255"/>
                  <a:pt x="685800" y="14288"/>
                </a:cubicBezTo>
                <a:cubicBezTo>
                  <a:pt x="693024" y="9472"/>
                  <a:pt x="704516" y="0"/>
                  <a:pt x="714375" y="0"/>
                </a:cubicBezTo>
                <a:cubicBezTo>
                  <a:pt x="724031" y="0"/>
                  <a:pt x="733425" y="3175"/>
                  <a:pt x="742950" y="4763"/>
                </a:cubicBezTo>
                <a:cubicBezTo>
                  <a:pt x="772880" y="24717"/>
                  <a:pt x="742301" y="7491"/>
                  <a:pt x="800100" y="19050"/>
                </a:cubicBezTo>
                <a:cubicBezTo>
                  <a:pt x="809945" y="21019"/>
                  <a:pt x="828675" y="28575"/>
                  <a:pt x="828675" y="28575"/>
                </a:cubicBezTo>
                <a:cubicBezTo>
                  <a:pt x="831850" y="33338"/>
                  <a:pt x="835640" y="37743"/>
                  <a:pt x="838200" y="42863"/>
                </a:cubicBezTo>
                <a:cubicBezTo>
                  <a:pt x="840445" y="47353"/>
                  <a:pt x="838877" y="54232"/>
                  <a:pt x="842962" y="57150"/>
                </a:cubicBezTo>
                <a:cubicBezTo>
                  <a:pt x="851132" y="62986"/>
                  <a:pt x="871537" y="66675"/>
                  <a:pt x="871537" y="66675"/>
                </a:cubicBezTo>
                <a:cubicBezTo>
                  <a:pt x="876300" y="71438"/>
                  <a:pt x="882554" y="75075"/>
                  <a:pt x="885825" y="80963"/>
                </a:cubicBezTo>
                <a:cubicBezTo>
                  <a:pt x="890701" y="89740"/>
                  <a:pt x="892175" y="100013"/>
                  <a:pt x="895350" y="109538"/>
                </a:cubicBezTo>
                <a:cubicBezTo>
                  <a:pt x="896937" y="114300"/>
                  <a:pt x="895935" y="121041"/>
                  <a:pt x="900112" y="123825"/>
                </a:cubicBezTo>
                <a:lnTo>
                  <a:pt x="914400" y="133350"/>
                </a:lnTo>
                <a:cubicBezTo>
                  <a:pt x="920750" y="142875"/>
                  <a:pt x="929830" y="151065"/>
                  <a:pt x="933450" y="161925"/>
                </a:cubicBezTo>
                <a:cubicBezTo>
                  <a:pt x="935037" y="166688"/>
                  <a:pt x="934127" y="173295"/>
                  <a:pt x="938212" y="176213"/>
                </a:cubicBezTo>
                <a:cubicBezTo>
                  <a:pt x="951287" y="185553"/>
                  <a:pt x="986084" y="188494"/>
                  <a:pt x="1000125" y="190500"/>
                </a:cubicBezTo>
                <a:cubicBezTo>
                  <a:pt x="1004887" y="192088"/>
                  <a:pt x="1013195" y="190393"/>
                  <a:pt x="1014412" y="195263"/>
                </a:cubicBezTo>
                <a:cubicBezTo>
                  <a:pt x="1015800" y="200816"/>
                  <a:pt x="1005519" y="203861"/>
                  <a:pt x="1004887" y="209550"/>
                </a:cubicBezTo>
                <a:cubicBezTo>
                  <a:pt x="1002443" y="231548"/>
                  <a:pt x="1009124" y="237335"/>
                  <a:pt x="1019175" y="252413"/>
                </a:cubicBezTo>
                <a:cubicBezTo>
                  <a:pt x="1032320" y="291847"/>
                  <a:pt x="1023131" y="272635"/>
                  <a:pt x="1047750" y="309563"/>
                </a:cubicBezTo>
                <a:lnTo>
                  <a:pt x="1057275" y="323850"/>
                </a:lnTo>
                <a:cubicBezTo>
                  <a:pt x="1061032" y="335122"/>
                  <a:pt x="1066800" y="350461"/>
                  <a:pt x="1066800" y="361950"/>
                </a:cubicBezTo>
                <a:cubicBezTo>
                  <a:pt x="1066800" y="373176"/>
                  <a:pt x="1064239" y="384280"/>
                  <a:pt x="1062037" y="395288"/>
                </a:cubicBezTo>
                <a:cubicBezTo>
                  <a:pt x="1061053" y="400210"/>
                  <a:pt x="1060411" y="405655"/>
                  <a:pt x="1057275" y="409575"/>
                </a:cubicBezTo>
                <a:cubicBezTo>
                  <a:pt x="1053699" y="414045"/>
                  <a:pt x="1047750" y="415925"/>
                  <a:pt x="1042987" y="419100"/>
                </a:cubicBezTo>
                <a:cubicBezTo>
                  <a:pt x="1044575" y="423863"/>
                  <a:pt x="1044614" y="429468"/>
                  <a:pt x="1047750" y="433388"/>
                </a:cubicBezTo>
                <a:cubicBezTo>
                  <a:pt x="1068386" y="459184"/>
                  <a:pt x="1057275" y="425055"/>
                  <a:pt x="1071562" y="457200"/>
                </a:cubicBezTo>
                <a:cubicBezTo>
                  <a:pt x="1075640" y="466375"/>
                  <a:pt x="1075518" y="477421"/>
                  <a:pt x="1081087" y="485775"/>
                </a:cubicBezTo>
                <a:cubicBezTo>
                  <a:pt x="1084262" y="490538"/>
                  <a:pt x="1088052" y="494943"/>
                  <a:pt x="1090612" y="500063"/>
                </a:cubicBezTo>
                <a:cubicBezTo>
                  <a:pt x="1092857" y="504553"/>
                  <a:pt x="1092590" y="510173"/>
                  <a:pt x="1095375" y="514350"/>
                </a:cubicBezTo>
                <a:cubicBezTo>
                  <a:pt x="1099111" y="519954"/>
                  <a:pt x="1104900" y="523875"/>
                  <a:pt x="1109662" y="528638"/>
                </a:cubicBezTo>
                <a:cubicBezTo>
                  <a:pt x="1120997" y="562643"/>
                  <a:pt x="1110833" y="551644"/>
                  <a:pt x="1133475" y="566738"/>
                </a:cubicBezTo>
                <a:cubicBezTo>
                  <a:pt x="1136335" y="578178"/>
                  <a:pt x="1137483" y="591852"/>
                  <a:pt x="1147762" y="600075"/>
                </a:cubicBezTo>
                <a:cubicBezTo>
                  <a:pt x="1154343" y="605340"/>
                  <a:pt x="1159942" y="604838"/>
                  <a:pt x="1166812" y="604838"/>
                </a:cubicBezTo>
              </a:path>
            </a:pathLst>
          </a:cu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516B40CD-F83E-4CB4-9040-4FF702A810AA}"/>
              </a:ext>
            </a:extLst>
          </p:cNvPr>
          <p:cNvCxnSpPr>
            <a:cxnSpLocks/>
          </p:cNvCxnSpPr>
          <p:nvPr/>
        </p:nvCxnSpPr>
        <p:spPr>
          <a:xfrm flipH="1">
            <a:off x="4343400" y="3124200"/>
            <a:ext cx="152400" cy="95250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687AB971-F0C8-4F2D-A08F-15DBF68612AD}"/>
              </a:ext>
            </a:extLst>
          </p:cNvPr>
          <p:cNvCxnSpPr>
            <a:cxnSpLocks/>
          </p:cNvCxnSpPr>
          <p:nvPr/>
        </p:nvCxnSpPr>
        <p:spPr>
          <a:xfrm>
            <a:off x="3562350" y="3241059"/>
            <a:ext cx="149557" cy="85767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46187EB3-277C-4D05-AB6D-041DB1889C7F}"/>
              </a:ext>
            </a:extLst>
          </p:cNvPr>
          <p:cNvCxnSpPr>
            <a:cxnSpLocks/>
          </p:cNvCxnSpPr>
          <p:nvPr/>
        </p:nvCxnSpPr>
        <p:spPr>
          <a:xfrm>
            <a:off x="3469768" y="3469944"/>
            <a:ext cx="0" cy="16869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4015066B-06D0-4655-93F5-08399747A017}"/>
              </a:ext>
            </a:extLst>
          </p:cNvPr>
          <p:cNvCxnSpPr>
            <a:cxnSpLocks/>
          </p:cNvCxnSpPr>
          <p:nvPr/>
        </p:nvCxnSpPr>
        <p:spPr>
          <a:xfrm>
            <a:off x="2057400" y="3657600"/>
            <a:ext cx="0" cy="16869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95F5E251-B94C-4109-A69D-A1ADAF901584}"/>
              </a:ext>
            </a:extLst>
          </p:cNvPr>
          <p:cNvCxnSpPr>
            <a:cxnSpLocks/>
          </p:cNvCxnSpPr>
          <p:nvPr/>
        </p:nvCxnSpPr>
        <p:spPr>
          <a:xfrm>
            <a:off x="3810000" y="3048000"/>
            <a:ext cx="54307" cy="152400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90D598EA-9E6E-4A3E-9F79-6521EA93EC6C}"/>
              </a:ext>
            </a:extLst>
          </p:cNvPr>
          <p:cNvCxnSpPr>
            <a:cxnSpLocks/>
          </p:cNvCxnSpPr>
          <p:nvPr/>
        </p:nvCxnSpPr>
        <p:spPr>
          <a:xfrm>
            <a:off x="4098274" y="3003936"/>
            <a:ext cx="54307" cy="152400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="" xmlns:a16="http://schemas.microsoft.com/office/drawing/2014/main" id="{3BB96FD6-ADB7-414F-A016-429F9DD8D75D}"/>
              </a:ext>
            </a:extLst>
          </p:cNvPr>
          <p:cNvCxnSpPr>
            <a:cxnSpLocks/>
          </p:cNvCxnSpPr>
          <p:nvPr/>
        </p:nvCxnSpPr>
        <p:spPr>
          <a:xfrm>
            <a:off x="2819400" y="3622344"/>
            <a:ext cx="0" cy="16869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="" xmlns:a16="http://schemas.microsoft.com/office/drawing/2014/main" id="{152BEC71-41C3-4567-AF6F-C7409A202843}"/>
              </a:ext>
            </a:extLst>
          </p:cNvPr>
          <p:cNvCxnSpPr>
            <a:cxnSpLocks/>
          </p:cNvCxnSpPr>
          <p:nvPr/>
        </p:nvCxnSpPr>
        <p:spPr>
          <a:xfrm>
            <a:off x="2491290" y="3647499"/>
            <a:ext cx="0" cy="16869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="" xmlns:a16="http://schemas.microsoft.com/office/drawing/2014/main" id="{69CC2F07-563F-4A78-9873-AB06F08CCED0}"/>
              </a:ext>
            </a:extLst>
          </p:cNvPr>
          <p:cNvCxnSpPr>
            <a:cxnSpLocks/>
          </p:cNvCxnSpPr>
          <p:nvPr/>
        </p:nvCxnSpPr>
        <p:spPr>
          <a:xfrm flipH="1">
            <a:off x="4343400" y="3124200"/>
            <a:ext cx="152400" cy="95250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="" xmlns:a16="http://schemas.microsoft.com/office/drawing/2014/main" id="{2D8F38CC-6CDB-4E77-B3C9-AB2321E1378E}"/>
              </a:ext>
            </a:extLst>
          </p:cNvPr>
          <p:cNvCxnSpPr>
            <a:cxnSpLocks/>
          </p:cNvCxnSpPr>
          <p:nvPr/>
        </p:nvCxnSpPr>
        <p:spPr>
          <a:xfrm>
            <a:off x="3562350" y="3241059"/>
            <a:ext cx="149557" cy="8576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D82C5ECA-516E-476E-813D-4CF091ED4482}"/>
              </a:ext>
            </a:extLst>
          </p:cNvPr>
          <p:cNvCxnSpPr>
            <a:cxnSpLocks/>
          </p:cNvCxnSpPr>
          <p:nvPr/>
        </p:nvCxnSpPr>
        <p:spPr>
          <a:xfrm>
            <a:off x="3469768" y="3469944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="" xmlns:a16="http://schemas.microsoft.com/office/drawing/2014/main" id="{B0EFA887-B721-4F6B-A24C-0C59564360EE}"/>
              </a:ext>
            </a:extLst>
          </p:cNvPr>
          <p:cNvCxnSpPr>
            <a:cxnSpLocks/>
          </p:cNvCxnSpPr>
          <p:nvPr/>
        </p:nvCxnSpPr>
        <p:spPr>
          <a:xfrm>
            <a:off x="2057400" y="3657600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3D9D0DD2-5804-417D-B04B-78DCE4019A73}"/>
              </a:ext>
            </a:extLst>
          </p:cNvPr>
          <p:cNvCxnSpPr>
            <a:cxnSpLocks/>
          </p:cNvCxnSpPr>
          <p:nvPr/>
        </p:nvCxnSpPr>
        <p:spPr>
          <a:xfrm>
            <a:off x="3810000" y="3048000"/>
            <a:ext cx="54307" cy="152400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="" xmlns:a16="http://schemas.microsoft.com/office/drawing/2014/main" id="{D5A719B3-560A-493F-B47D-369021BF1944}"/>
              </a:ext>
            </a:extLst>
          </p:cNvPr>
          <p:cNvCxnSpPr>
            <a:cxnSpLocks/>
          </p:cNvCxnSpPr>
          <p:nvPr/>
        </p:nvCxnSpPr>
        <p:spPr>
          <a:xfrm>
            <a:off x="4098274" y="3003936"/>
            <a:ext cx="54307" cy="152400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B1E66AB7-6F23-4349-80E2-29238F6E2990}"/>
              </a:ext>
            </a:extLst>
          </p:cNvPr>
          <p:cNvCxnSpPr>
            <a:cxnSpLocks/>
          </p:cNvCxnSpPr>
          <p:nvPr/>
        </p:nvCxnSpPr>
        <p:spPr>
          <a:xfrm>
            <a:off x="2819400" y="3622344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27E464D5-0F72-46F0-AF52-A7D49D92C38A}"/>
              </a:ext>
            </a:extLst>
          </p:cNvPr>
          <p:cNvCxnSpPr>
            <a:cxnSpLocks/>
          </p:cNvCxnSpPr>
          <p:nvPr/>
        </p:nvCxnSpPr>
        <p:spPr>
          <a:xfrm>
            <a:off x="2491290" y="3647499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="" xmlns:a16="http://schemas.microsoft.com/office/drawing/2014/main" id="{877497AC-E8C9-43B6-868D-1D267516BE7C}"/>
              </a:ext>
            </a:extLst>
          </p:cNvPr>
          <p:cNvCxnSpPr>
            <a:cxnSpLocks/>
          </p:cNvCxnSpPr>
          <p:nvPr/>
        </p:nvCxnSpPr>
        <p:spPr>
          <a:xfrm flipH="1" flipV="1">
            <a:off x="4559808" y="4222814"/>
            <a:ext cx="166535" cy="6555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="" xmlns:a16="http://schemas.microsoft.com/office/drawing/2014/main" id="{4E615DA8-D06D-4A9D-B55F-2CEAB23E9958}"/>
              </a:ext>
            </a:extLst>
          </p:cNvPr>
          <p:cNvCxnSpPr>
            <a:cxnSpLocks/>
          </p:cNvCxnSpPr>
          <p:nvPr/>
        </p:nvCxnSpPr>
        <p:spPr>
          <a:xfrm flipH="1" flipV="1">
            <a:off x="4487391" y="4336837"/>
            <a:ext cx="166535" cy="6555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="" xmlns:a16="http://schemas.microsoft.com/office/drawing/2014/main" id="{E817C7AF-128E-47C5-890C-086B6DCCE9A9}"/>
              </a:ext>
            </a:extLst>
          </p:cNvPr>
          <p:cNvCxnSpPr>
            <a:cxnSpLocks/>
          </p:cNvCxnSpPr>
          <p:nvPr/>
        </p:nvCxnSpPr>
        <p:spPr>
          <a:xfrm flipH="1" flipV="1">
            <a:off x="4388211" y="4467142"/>
            <a:ext cx="166535" cy="6555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3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27487" y="419100"/>
            <a:ext cx="71817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>
                <a:solidFill>
                  <a:schemeClr val="bg1"/>
                </a:solidFill>
              </a:rPr>
              <a:t>Deciding on a Common Place to Count</a:t>
            </a:r>
            <a:endParaRPr lang="en-US" sz="3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375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2FD98E37-4CB8-4012-9EDE-CDD5B9DD7C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1219200"/>
            <a:ext cx="7391400" cy="531032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EEBB53C-28AC-40AE-AA21-4A41C6F03E36}"/>
              </a:ext>
            </a:extLst>
          </p:cNvPr>
          <p:cNvGrpSpPr/>
          <p:nvPr/>
        </p:nvGrpSpPr>
        <p:grpSpPr>
          <a:xfrm>
            <a:off x="1085850" y="3028950"/>
            <a:ext cx="5000625" cy="1971675"/>
            <a:chOff x="1085850" y="3028950"/>
            <a:chExt cx="5000625" cy="1971675"/>
          </a:xfrm>
        </p:grpSpPr>
        <p:sp>
          <p:nvSpPr>
            <p:cNvPr id="4" name="Freeform: Shape 3">
              <a:extLst>
                <a:ext uri="{FF2B5EF4-FFF2-40B4-BE49-F238E27FC236}">
                  <a16:creationId xmlns="" xmlns:a16="http://schemas.microsoft.com/office/drawing/2014/main" id="{6A468B9A-FBE4-447D-B0F5-2A0549CDA10F}"/>
                </a:ext>
              </a:extLst>
            </p:cNvPr>
            <p:cNvSpPr/>
            <p:nvPr/>
          </p:nvSpPr>
          <p:spPr>
            <a:xfrm>
              <a:off x="1085850" y="3219450"/>
              <a:ext cx="2476500" cy="558800"/>
            </a:xfrm>
            <a:custGeom>
              <a:avLst/>
              <a:gdLst>
                <a:gd name="connsiteX0" fmla="*/ 0 w 2476500"/>
                <a:gd name="connsiteY0" fmla="*/ 0 h 558800"/>
                <a:gd name="connsiteX1" fmla="*/ 31750 w 2476500"/>
                <a:gd name="connsiteY1" fmla="*/ 19050 h 558800"/>
                <a:gd name="connsiteX2" fmla="*/ 50800 w 2476500"/>
                <a:gd name="connsiteY2" fmla="*/ 25400 h 558800"/>
                <a:gd name="connsiteX3" fmla="*/ 63500 w 2476500"/>
                <a:gd name="connsiteY3" fmla="*/ 44450 h 558800"/>
                <a:gd name="connsiteX4" fmla="*/ 101600 w 2476500"/>
                <a:gd name="connsiteY4" fmla="*/ 63500 h 558800"/>
                <a:gd name="connsiteX5" fmla="*/ 139700 w 2476500"/>
                <a:gd name="connsiteY5" fmla="*/ 50800 h 558800"/>
                <a:gd name="connsiteX6" fmla="*/ 165100 w 2476500"/>
                <a:gd name="connsiteY6" fmla="*/ 44450 h 558800"/>
                <a:gd name="connsiteX7" fmla="*/ 203200 w 2476500"/>
                <a:gd name="connsiteY7" fmla="*/ 31750 h 558800"/>
                <a:gd name="connsiteX8" fmla="*/ 292100 w 2476500"/>
                <a:gd name="connsiteY8" fmla="*/ 38100 h 558800"/>
                <a:gd name="connsiteX9" fmla="*/ 279400 w 2476500"/>
                <a:gd name="connsiteY9" fmla="*/ 57150 h 558800"/>
                <a:gd name="connsiteX10" fmla="*/ 304800 w 2476500"/>
                <a:gd name="connsiteY10" fmla="*/ 82550 h 558800"/>
                <a:gd name="connsiteX11" fmla="*/ 311150 w 2476500"/>
                <a:gd name="connsiteY11" fmla="*/ 101600 h 558800"/>
                <a:gd name="connsiteX12" fmla="*/ 330200 w 2476500"/>
                <a:gd name="connsiteY12" fmla="*/ 107950 h 558800"/>
                <a:gd name="connsiteX13" fmla="*/ 387350 w 2476500"/>
                <a:gd name="connsiteY13" fmla="*/ 101600 h 558800"/>
                <a:gd name="connsiteX14" fmla="*/ 450850 w 2476500"/>
                <a:gd name="connsiteY14" fmla="*/ 95250 h 558800"/>
                <a:gd name="connsiteX15" fmla="*/ 469900 w 2476500"/>
                <a:gd name="connsiteY15" fmla="*/ 101600 h 558800"/>
                <a:gd name="connsiteX16" fmla="*/ 476250 w 2476500"/>
                <a:gd name="connsiteY16" fmla="*/ 120650 h 558800"/>
                <a:gd name="connsiteX17" fmla="*/ 514350 w 2476500"/>
                <a:gd name="connsiteY17" fmla="*/ 146050 h 558800"/>
                <a:gd name="connsiteX18" fmla="*/ 546100 w 2476500"/>
                <a:gd name="connsiteY18" fmla="*/ 171450 h 558800"/>
                <a:gd name="connsiteX19" fmla="*/ 571500 w 2476500"/>
                <a:gd name="connsiteY19" fmla="*/ 228600 h 558800"/>
                <a:gd name="connsiteX20" fmla="*/ 584200 w 2476500"/>
                <a:gd name="connsiteY20" fmla="*/ 266700 h 558800"/>
                <a:gd name="connsiteX21" fmla="*/ 590550 w 2476500"/>
                <a:gd name="connsiteY21" fmla="*/ 285750 h 558800"/>
                <a:gd name="connsiteX22" fmla="*/ 596900 w 2476500"/>
                <a:gd name="connsiteY22" fmla="*/ 330200 h 558800"/>
                <a:gd name="connsiteX23" fmla="*/ 603250 w 2476500"/>
                <a:gd name="connsiteY23" fmla="*/ 349250 h 558800"/>
                <a:gd name="connsiteX24" fmla="*/ 609600 w 2476500"/>
                <a:gd name="connsiteY24" fmla="*/ 463550 h 558800"/>
                <a:gd name="connsiteX25" fmla="*/ 615950 w 2476500"/>
                <a:gd name="connsiteY25" fmla="*/ 482600 h 558800"/>
                <a:gd name="connsiteX26" fmla="*/ 654050 w 2476500"/>
                <a:gd name="connsiteY26" fmla="*/ 501650 h 558800"/>
                <a:gd name="connsiteX27" fmla="*/ 673100 w 2476500"/>
                <a:gd name="connsiteY27" fmla="*/ 514350 h 558800"/>
                <a:gd name="connsiteX28" fmla="*/ 692150 w 2476500"/>
                <a:gd name="connsiteY28" fmla="*/ 520700 h 558800"/>
                <a:gd name="connsiteX29" fmla="*/ 711200 w 2476500"/>
                <a:gd name="connsiteY29" fmla="*/ 533400 h 558800"/>
                <a:gd name="connsiteX30" fmla="*/ 793750 w 2476500"/>
                <a:gd name="connsiteY30" fmla="*/ 546100 h 558800"/>
                <a:gd name="connsiteX31" fmla="*/ 838200 w 2476500"/>
                <a:gd name="connsiteY31" fmla="*/ 558800 h 558800"/>
                <a:gd name="connsiteX32" fmla="*/ 882650 w 2476500"/>
                <a:gd name="connsiteY32" fmla="*/ 552450 h 558800"/>
                <a:gd name="connsiteX33" fmla="*/ 933450 w 2476500"/>
                <a:gd name="connsiteY33" fmla="*/ 546100 h 558800"/>
                <a:gd name="connsiteX34" fmla="*/ 952500 w 2476500"/>
                <a:gd name="connsiteY34" fmla="*/ 533400 h 558800"/>
                <a:gd name="connsiteX35" fmla="*/ 965200 w 2476500"/>
                <a:gd name="connsiteY35" fmla="*/ 514350 h 558800"/>
                <a:gd name="connsiteX36" fmla="*/ 1003300 w 2476500"/>
                <a:gd name="connsiteY36" fmla="*/ 501650 h 558800"/>
                <a:gd name="connsiteX37" fmla="*/ 1047750 w 2476500"/>
                <a:gd name="connsiteY37" fmla="*/ 488950 h 558800"/>
                <a:gd name="connsiteX38" fmla="*/ 1066800 w 2476500"/>
                <a:gd name="connsiteY38" fmla="*/ 469900 h 558800"/>
                <a:gd name="connsiteX39" fmla="*/ 1257300 w 2476500"/>
                <a:gd name="connsiteY39" fmla="*/ 469900 h 558800"/>
                <a:gd name="connsiteX40" fmla="*/ 1295400 w 2476500"/>
                <a:gd name="connsiteY40" fmla="*/ 482600 h 558800"/>
                <a:gd name="connsiteX41" fmla="*/ 1314450 w 2476500"/>
                <a:gd name="connsiteY41" fmla="*/ 488950 h 558800"/>
                <a:gd name="connsiteX42" fmla="*/ 1333500 w 2476500"/>
                <a:gd name="connsiteY42" fmla="*/ 501650 h 558800"/>
                <a:gd name="connsiteX43" fmla="*/ 1371600 w 2476500"/>
                <a:gd name="connsiteY43" fmla="*/ 520700 h 558800"/>
                <a:gd name="connsiteX44" fmla="*/ 1377950 w 2476500"/>
                <a:gd name="connsiteY44" fmla="*/ 539750 h 558800"/>
                <a:gd name="connsiteX45" fmla="*/ 1422400 w 2476500"/>
                <a:gd name="connsiteY45" fmla="*/ 539750 h 558800"/>
                <a:gd name="connsiteX46" fmla="*/ 1460500 w 2476500"/>
                <a:gd name="connsiteY46" fmla="*/ 527050 h 558800"/>
                <a:gd name="connsiteX47" fmla="*/ 1562100 w 2476500"/>
                <a:gd name="connsiteY47" fmla="*/ 527050 h 558800"/>
                <a:gd name="connsiteX48" fmla="*/ 1574800 w 2476500"/>
                <a:gd name="connsiteY48" fmla="*/ 508000 h 558800"/>
                <a:gd name="connsiteX49" fmla="*/ 1612900 w 2476500"/>
                <a:gd name="connsiteY49" fmla="*/ 495300 h 558800"/>
                <a:gd name="connsiteX50" fmla="*/ 1631950 w 2476500"/>
                <a:gd name="connsiteY50" fmla="*/ 488950 h 558800"/>
                <a:gd name="connsiteX51" fmla="*/ 1670050 w 2476500"/>
                <a:gd name="connsiteY51" fmla="*/ 463550 h 558800"/>
                <a:gd name="connsiteX52" fmla="*/ 1720850 w 2476500"/>
                <a:gd name="connsiteY52" fmla="*/ 482600 h 558800"/>
                <a:gd name="connsiteX53" fmla="*/ 1797050 w 2476500"/>
                <a:gd name="connsiteY53" fmla="*/ 501650 h 558800"/>
                <a:gd name="connsiteX54" fmla="*/ 1835150 w 2476500"/>
                <a:gd name="connsiteY54" fmla="*/ 488950 h 558800"/>
                <a:gd name="connsiteX55" fmla="*/ 1854200 w 2476500"/>
                <a:gd name="connsiteY55" fmla="*/ 482600 h 558800"/>
                <a:gd name="connsiteX56" fmla="*/ 1873250 w 2476500"/>
                <a:gd name="connsiteY56" fmla="*/ 469900 h 558800"/>
                <a:gd name="connsiteX57" fmla="*/ 1943100 w 2476500"/>
                <a:gd name="connsiteY57" fmla="*/ 450850 h 558800"/>
                <a:gd name="connsiteX58" fmla="*/ 1962150 w 2476500"/>
                <a:gd name="connsiteY58" fmla="*/ 438150 h 558800"/>
                <a:gd name="connsiteX59" fmla="*/ 2000250 w 2476500"/>
                <a:gd name="connsiteY59" fmla="*/ 425450 h 558800"/>
                <a:gd name="connsiteX60" fmla="*/ 2038350 w 2476500"/>
                <a:gd name="connsiteY60" fmla="*/ 412750 h 558800"/>
                <a:gd name="connsiteX61" fmla="*/ 2057400 w 2476500"/>
                <a:gd name="connsiteY61" fmla="*/ 406400 h 558800"/>
                <a:gd name="connsiteX62" fmla="*/ 2076450 w 2476500"/>
                <a:gd name="connsiteY62" fmla="*/ 393700 h 558800"/>
                <a:gd name="connsiteX63" fmla="*/ 2108200 w 2476500"/>
                <a:gd name="connsiteY63" fmla="*/ 387350 h 558800"/>
                <a:gd name="connsiteX64" fmla="*/ 2127250 w 2476500"/>
                <a:gd name="connsiteY64" fmla="*/ 381000 h 558800"/>
                <a:gd name="connsiteX65" fmla="*/ 2133600 w 2476500"/>
                <a:gd name="connsiteY65" fmla="*/ 361950 h 558800"/>
                <a:gd name="connsiteX66" fmla="*/ 2184400 w 2476500"/>
                <a:gd name="connsiteY66" fmla="*/ 361950 h 558800"/>
                <a:gd name="connsiteX67" fmla="*/ 2330450 w 2476500"/>
                <a:gd name="connsiteY67" fmla="*/ 349250 h 558800"/>
                <a:gd name="connsiteX68" fmla="*/ 2368550 w 2476500"/>
                <a:gd name="connsiteY68" fmla="*/ 336550 h 558800"/>
                <a:gd name="connsiteX69" fmla="*/ 2387600 w 2476500"/>
                <a:gd name="connsiteY69" fmla="*/ 330200 h 558800"/>
                <a:gd name="connsiteX70" fmla="*/ 2438400 w 2476500"/>
                <a:gd name="connsiteY70" fmla="*/ 323850 h 558800"/>
                <a:gd name="connsiteX71" fmla="*/ 2457450 w 2476500"/>
                <a:gd name="connsiteY71" fmla="*/ 311150 h 558800"/>
                <a:gd name="connsiteX72" fmla="*/ 2463800 w 2476500"/>
                <a:gd name="connsiteY72" fmla="*/ 292100 h 558800"/>
                <a:gd name="connsiteX73" fmla="*/ 2476500 w 2476500"/>
                <a:gd name="connsiteY73" fmla="*/ 273050 h 558800"/>
                <a:gd name="connsiteX74" fmla="*/ 2463800 w 2476500"/>
                <a:gd name="connsiteY74" fmla="*/ 203200 h 558800"/>
                <a:gd name="connsiteX75" fmla="*/ 2457450 w 2476500"/>
                <a:gd name="connsiteY75" fmla="*/ 184150 h 558800"/>
                <a:gd name="connsiteX76" fmla="*/ 2419350 w 2476500"/>
                <a:gd name="connsiteY76" fmla="*/ 146050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2476500" h="558800">
                  <a:moveTo>
                    <a:pt x="0" y="0"/>
                  </a:moveTo>
                  <a:cubicBezTo>
                    <a:pt x="10583" y="6350"/>
                    <a:pt x="20711" y="13530"/>
                    <a:pt x="31750" y="19050"/>
                  </a:cubicBezTo>
                  <a:cubicBezTo>
                    <a:pt x="37737" y="22043"/>
                    <a:pt x="45573" y="21219"/>
                    <a:pt x="50800" y="25400"/>
                  </a:cubicBezTo>
                  <a:cubicBezTo>
                    <a:pt x="56759" y="30168"/>
                    <a:pt x="58104" y="39054"/>
                    <a:pt x="63500" y="44450"/>
                  </a:cubicBezTo>
                  <a:cubicBezTo>
                    <a:pt x="75810" y="56760"/>
                    <a:pt x="86106" y="58335"/>
                    <a:pt x="101600" y="63500"/>
                  </a:cubicBezTo>
                  <a:cubicBezTo>
                    <a:pt x="114300" y="59267"/>
                    <a:pt x="126713" y="54047"/>
                    <a:pt x="139700" y="50800"/>
                  </a:cubicBezTo>
                  <a:cubicBezTo>
                    <a:pt x="148167" y="48683"/>
                    <a:pt x="156741" y="46958"/>
                    <a:pt x="165100" y="44450"/>
                  </a:cubicBezTo>
                  <a:cubicBezTo>
                    <a:pt x="177922" y="40603"/>
                    <a:pt x="203200" y="31750"/>
                    <a:pt x="203200" y="31750"/>
                  </a:cubicBezTo>
                  <a:cubicBezTo>
                    <a:pt x="232833" y="33867"/>
                    <a:pt x="263916" y="28705"/>
                    <a:pt x="292100" y="38100"/>
                  </a:cubicBezTo>
                  <a:cubicBezTo>
                    <a:pt x="299340" y="40513"/>
                    <a:pt x="280655" y="49622"/>
                    <a:pt x="279400" y="57150"/>
                  </a:cubicBezTo>
                  <a:cubicBezTo>
                    <a:pt x="275835" y="78539"/>
                    <a:pt x="291432" y="78094"/>
                    <a:pt x="304800" y="82550"/>
                  </a:cubicBezTo>
                  <a:cubicBezTo>
                    <a:pt x="306917" y="88900"/>
                    <a:pt x="306417" y="96867"/>
                    <a:pt x="311150" y="101600"/>
                  </a:cubicBezTo>
                  <a:cubicBezTo>
                    <a:pt x="315883" y="106333"/>
                    <a:pt x="323507" y="107950"/>
                    <a:pt x="330200" y="107950"/>
                  </a:cubicBezTo>
                  <a:cubicBezTo>
                    <a:pt x="349367" y="107950"/>
                    <a:pt x="368300" y="103717"/>
                    <a:pt x="387350" y="101600"/>
                  </a:cubicBezTo>
                  <a:cubicBezTo>
                    <a:pt x="430332" y="87273"/>
                    <a:pt x="414677" y="84915"/>
                    <a:pt x="450850" y="95250"/>
                  </a:cubicBezTo>
                  <a:cubicBezTo>
                    <a:pt x="457286" y="97089"/>
                    <a:pt x="463550" y="99483"/>
                    <a:pt x="469900" y="101600"/>
                  </a:cubicBezTo>
                  <a:cubicBezTo>
                    <a:pt x="472017" y="107950"/>
                    <a:pt x="471517" y="115917"/>
                    <a:pt x="476250" y="120650"/>
                  </a:cubicBezTo>
                  <a:cubicBezTo>
                    <a:pt x="487043" y="131443"/>
                    <a:pt x="514350" y="146050"/>
                    <a:pt x="514350" y="146050"/>
                  </a:cubicBezTo>
                  <a:cubicBezTo>
                    <a:pt x="550746" y="200645"/>
                    <a:pt x="502283" y="136397"/>
                    <a:pt x="546100" y="171450"/>
                  </a:cubicBezTo>
                  <a:cubicBezTo>
                    <a:pt x="559822" y="182428"/>
                    <a:pt x="567619" y="216958"/>
                    <a:pt x="571500" y="228600"/>
                  </a:cubicBezTo>
                  <a:lnTo>
                    <a:pt x="584200" y="266700"/>
                  </a:lnTo>
                  <a:lnTo>
                    <a:pt x="590550" y="285750"/>
                  </a:lnTo>
                  <a:cubicBezTo>
                    <a:pt x="592667" y="300567"/>
                    <a:pt x="593965" y="315524"/>
                    <a:pt x="596900" y="330200"/>
                  </a:cubicBezTo>
                  <a:cubicBezTo>
                    <a:pt x="598213" y="336764"/>
                    <a:pt x="602615" y="342587"/>
                    <a:pt x="603250" y="349250"/>
                  </a:cubicBezTo>
                  <a:cubicBezTo>
                    <a:pt x="606868" y="387237"/>
                    <a:pt x="605982" y="425563"/>
                    <a:pt x="609600" y="463550"/>
                  </a:cubicBezTo>
                  <a:cubicBezTo>
                    <a:pt x="610235" y="470213"/>
                    <a:pt x="611769" y="477373"/>
                    <a:pt x="615950" y="482600"/>
                  </a:cubicBezTo>
                  <a:cubicBezTo>
                    <a:pt x="628082" y="497765"/>
                    <a:pt x="638712" y="493981"/>
                    <a:pt x="654050" y="501650"/>
                  </a:cubicBezTo>
                  <a:cubicBezTo>
                    <a:pt x="660876" y="505063"/>
                    <a:pt x="666274" y="510937"/>
                    <a:pt x="673100" y="514350"/>
                  </a:cubicBezTo>
                  <a:cubicBezTo>
                    <a:pt x="679087" y="517343"/>
                    <a:pt x="686163" y="517707"/>
                    <a:pt x="692150" y="520700"/>
                  </a:cubicBezTo>
                  <a:cubicBezTo>
                    <a:pt x="698976" y="524113"/>
                    <a:pt x="703960" y="530987"/>
                    <a:pt x="711200" y="533400"/>
                  </a:cubicBezTo>
                  <a:cubicBezTo>
                    <a:pt x="718566" y="535855"/>
                    <a:pt x="789444" y="545317"/>
                    <a:pt x="793750" y="546100"/>
                  </a:cubicBezTo>
                  <a:cubicBezTo>
                    <a:pt x="811292" y="549289"/>
                    <a:pt x="821878" y="553359"/>
                    <a:pt x="838200" y="558800"/>
                  </a:cubicBezTo>
                  <a:lnTo>
                    <a:pt x="882650" y="552450"/>
                  </a:lnTo>
                  <a:cubicBezTo>
                    <a:pt x="899565" y="550195"/>
                    <a:pt x="916986" y="550590"/>
                    <a:pt x="933450" y="546100"/>
                  </a:cubicBezTo>
                  <a:cubicBezTo>
                    <a:pt x="940813" y="544092"/>
                    <a:pt x="946150" y="537633"/>
                    <a:pt x="952500" y="533400"/>
                  </a:cubicBezTo>
                  <a:cubicBezTo>
                    <a:pt x="956733" y="527050"/>
                    <a:pt x="958728" y="518395"/>
                    <a:pt x="965200" y="514350"/>
                  </a:cubicBezTo>
                  <a:cubicBezTo>
                    <a:pt x="976552" y="507255"/>
                    <a:pt x="990600" y="505883"/>
                    <a:pt x="1003300" y="501650"/>
                  </a:cubicBezTo>
                  <a:cubicBezTo>
                    <a:pt x="1030629" y="492540"/>
                    <a:pt x="1015856" y="496923"/>
                    <a:pt x="1047750" y="488950"/>
                  </a:cubicBezTo>
                  <a:cubicBezTo>
                    <a:pt x="1054100" y="482600"/>
                    <a:pt x="1057942" y="471376"/>
                    <a:pt x="1066800" y="469900"/>
                  </a:cubicBezTo>
                  <a:cubicBezTo>
                    <a:pt x="1153940" y="455377"/>
                    <a:pt x="1184072" y="461764"/>
                    <a:pt x="1257300" y="469900"/>
                  </a:cubicBezTo>
                  <a:lnTo>
                    <a:pt x="1295400" y="482600"/>
                  </a:lnTo>
                  <a:cubicBezTo>
                    <a:pt x="1301750" y="484717"/>
                    <a:pt x="1308881" y="485237"/>
                    <a:pt x="1314450" y="488950"/>
                  </a:cubicBezTo>
                  <a:cubicBezTo>
                    <a:pt x="1320800" y="493183"/>
                    <a:pt x="1326674" y="498237"/>
                    <a:pt x="1333500" y="501650"/>
                  </a:cubicBezTo>
                  <a:cubicBezTo>
                    <a:pt x="1386080" y="527940"/>
                    <a:pt x="1317005" y="484304"/>
                    <a:pt x="1371600" y="520700"/>
                  </a:cubicBezTo>
                  <a:cubicBezTo>
                    <a:pt x="1373717" y="527050"/>
                    <a:pt x="1373217" y="535017"/>
                    <a:pt x="1377950" y="539750"/>
                  </a:cubicBezTo>
                  <a:cubicBezTo>
                    <a:pt x="1390323" y="552123"/>
                    <a:pt x="1410006" y="543468"/>
                    <a:pt x="1422400" y="539750"/>
                  </a:cubicBezTo>
                  <a:cubicBezTo>
                    <a:pt x="1435222" y="535903"/>
                    <a:pt x="1460500" y="527050"/>
                    <a:pt x="1460500" y="527050"/>
                  </a:cubicBezTo>
                  <a:cubicBezTo>
                    <a:pt x="1495883" y="532105"/>
                    <a:pt x="1525985" y="540183"/>
                    <a:pt x="1562100" y="527050"/>
                  </a:cubicBezTo>
                  <a:cubicBezTo>
                    <a:pt x="1569272" y="524442"/>
                    <a:pt x="1568328" y="512045"/>
                    <a:pt x="1574800" y="508000"/>
                  </a:cubicBezTo>
                  <a:cubicBezTo>
                    <a:pt x="1586152" y="500905"/>
                    <a:pt x="1600200" y="499533"/>
                    <a:pt x="1612900" y="495300"/>
                  </a:cubicBezTo>
                  <a:cubicBezTo>
                    <a:pt x="1619250" y="493183"/>
                    <a:pt x="1626381" y="492663"/>
                    <a:pt x="1631950" y="488950"/>
                  </a:cubicBezTo>
                  <a:lnTo>
                    <a:pt x="1670050" y="463550"/>
                  </a:lnTo>
                  <a:cubicBezTo>
                    <a:pt x="1745321" y="478604"/>
                    <a:pt x="1667338" y="458817"/>
                    <a:pt x="1720850" y="482600"/>
                  </a:cubicBezTo>
                  <a:cubicBezTo>
                    <a:pt x="1751039" y="496017"/>
                    <a:pt x="1765102" y="496325"/>
                    <a:pt x="1797050" y="501650"/>
                  </a:cubicBezTo>
                  <a:lnTo>
                    <a:pt x="1835150" y="488950"/>
                  </a:lnTo>
                  <a:cubicBezTo>
                    <a:pt x="1841500" y="486833"/>
                    <a:pt x="1848631" y="486313"/>
                    <a:pt x="1854200" y="482600"/>
                  </a:cubicBezTo>
                  <a:cubicBezTo>
                    <a:pt x="1860550" y="478367"/>
                    <a:pt x="1866276" y="473000"/>
                    <a:pt x="1873250" y="469900"/>
                  </a:cubicBezTo>
                  <a:cubicBezTo>
                    <a:pt x="1899617" y="458181"/>
                    <a:pt x="1915938" y="456282"/>
                    <a:pt x="1943100" y="450850"/>
                  </a:cubicBezTo>
                  <a:cubicBezTo>
                    <a:pt x="1949450" y="446617"/>
                    <a:pt x="1955176" y="441250"/>
                    <a:pt x="1962150" y="438150"/>
                  </a:cubicBezTo>
                  <a:cubicBezTo>
                    <a:pt x="1974383" y="432713"/>
                    <a:pt x="1987550" y="429683"/>
                    <a:pt x="2000250" y="425450"/>
                  </a:cubicBezTo>
                  <a:lnTo>
                    <a:pt x="2038350" y="412750"/>
                  </a:lnTo>
                  <a:cubicBezTo>
                    <a:pt x="2044700" y="410633"/>
                    <a:pt x="2051831" y="410113"/>
                    <a:pt x="2057400" y="406400"/>
                  </a:cubicBezTo>
                  <a:cubicBezTo>
                    <a:pt x="2063750" y="402167"/>
                    <a:pt x="2069304" y="396380"/>
                    <a:pt x="2076450" y="393700"/>
                  </a:cubicBezTo>
                  <a:cubicBezTo>
                    <a:pt x="2086556" y="389910"/>
                    <a:pt x="2097729" y="389968"/>
                    <a:pt x="2108200" y="387350"/>
                  </a:cubicBezTo>
                  <a:cubicBezTo>
                    <a:pt x="2114694" y="385727"/>
                    <a:pt x="2120900" y="383117"/>
                    <a:pt x="2127250" y="381000"/>
                  </a:cubicBezTo>
                  <a:cubicBezTo>
                    <a:pt x="2129367" y="374650"/>
                    <a:pt x="2128867" y="366683"/>
                    <a:pt x="2133600" y="361950"/>
                  </a:cubicBezTo>
                  <a:cubicBezTo>
                    <a:pt x="2146617" y="348933"/>
                    <a:pt x="2172324" y="359535"/>
                    <a:pt x="2184400" y="361950"/>
                  </a:cubicBezTo>
                  <a:cubicBezTo>
                    <a:pt x="2263398" y="342201"/>
                    <a:pt x="2134045" y="372819"/>
                    <a:pt x="2330450" y="349250"/>
                  </a:cubicBezTo>
                  <a:cubicBezTo>
                    <a:pt x="2343742" y="347655"/>
                    <a:pt x="2355850" y="340783"/>
                    <a:pt x="2368550" y="336550"/>
                  </a:cubicBezTo>
                  <a:cubicBezTo>
                    <a:pt x="2374900" y="334433"/>
                    <a:pt x="2380958" y="331030"/>
                    <a:pt x="2387600" y="330200"/>
                  </a:cubicBezTo>
                  <a:lnTo>
                    <a:pt x="2438400" y="323850"/>
                  </a:lnTo>
                  <a:cubicBezTo>
                    <a:pt x="2444750" y="319617"/>
                    <a:pt x="2452682" y="317109"/>
                    <a:pt x="2457450" y="311150"/>
                  </a:cubicBezTo>
                  <a:cubicBezTo>
                    <a:pt x="2461631" y="305923"/>
                    <a:pt x="2460807" y="298087"/>
                    <a:pt x="2463800" y="292100"/>
                  </a:cubicBezTo>
                  <a:cubicBezTo>
                    <a:pt x="2467213" y="285274"/>
                    <a:pt x="2472267" y="279400"/>
                    <a:pt x="2476500" y="273050"/>
                  </a:cubicBezTo>
                  <a:cubicBezTo>
                    <a:pt x="2461937" y="229362"/>
                    <a:pt x="2478160" y="282182"/>
                    <a:pt x="2463800" y="203200"/>
                  </a:cubicBezTo>
                  <a:cubicBezTo>
                    <a:pt x="2462603" y="196614"/>
                    <a:pt x="2462897" y="188041"/>
                    <a:pt x="2457450" y="184150"/>
                  </a:cubicBezTo>
                  <a:cubicBezTo>
                    <a:pt x="2411318" y="151198"/>
                    <a:pt x="2419350" y="195952"/>
                    <a:pt x="2419350" y="146050"/>
                  </a:cubicBezTo>
                </a:path>
              </a:pathLst>
            </a:custGeom>
            <a:noFill/>
            <a:ln w="476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9F9466A8-7750-4774-BBBB-C3A3FD4F4EDA}"/>
                </a:ext>
              </a:extLst>
            </p:cNvPr>
            <p:cNvSpPr/>
            <p:nvPr/>
          </p:nvSpPr>
          <p:spPr>
            <a:xfrm>
              <a:off x="3490913" y="3028950"/>
              <a:ext cx="1166812" cy="604850"/>
            </a:xfrm>
            <a:custGeom>
              <a:avLst/>
              <a:gdLst>
                <a:gd name="connsiteX0" fmla="*/ 0 w 1166812"/>
                <a:gd name="connsiteY0" fmla="*/ 347663 h 604850"/>
                <a:gd name="connsiteX1" fmla="*/ 23812 w 1166812"/>
                <a:gd name="connsiteY1" fmla="*/ 338138 h 604850"/>
                <a:gd name="connsiteX2" fmla="*/ 28575 w 1166812"/>
                <a:gd name="connsiteY2" fmla="*/ 319088 h 604850"/>
                <a:gd name="connsiteX3" fmla="*/ 109537 w 1166812"/>
                <a:gd name="connsiteY3" fmla="*/ 314325 h 604850"/>
                <a:gd name="connsiteX4" fmla="*/ 152400 w 1166812"/>
                <a:gd name="connsiteY4" fmla="*/ 295275 h 604850"/>
                <a:gd name="connsiteX5" fmla="*/ 157162 w 1166812"/>
                <a:gd name="connsiteY5" fmla="*/ 280988 h 604850"/>
                <a:gd name="connsiteX6" fmla="*/ 171450 w 1166812"/>
                <a:gd name="connsiteY6" fmla="*/ 271463 h 604850"/>
                <a:gd name="connsiteX7" fmla="*/ 180975 w 1166812"/>
                <a:gd name="connsiteY7" fmla="*/ 242888 h 604850"/>
                <a:gd name="connsiteX8" fmla="*/ 209550 w 1166812"/>
                <a:gd name="connsiteY8" fmla="*/ 233363 h 604850"/>
                <a:gd name="connsiteX9" fmla="*/ 219075 w 1166812"/>
                <a:gd name="connsiteY9" fmla="*/ 219075 h 604850"/>
                <a:gd name="connsiteX10" fmla="*/ 233362 w 1166812"/>
                <a:gd name="connsiteY10" fmla="*/ 209550 h 604850"/>
                <a:gd name="connsiteX11" fmla="*/ 242887 w 1166812"/>
                <a:gd name="connsiteY11" fmla="*/ 180975 h 604850"/>
                <a:gd name="connsiteX12" fmla="*/ 247650 w 1166812"/>
                <a:gd name="connsiteY12" fmla="*/ 138113 h 604850"/>
                <a:gd name="connsiteX13" fmla="*/ 261937 w 1166812"/>
                <a:gd name="connsiteY13" fmla="*/ 128588 h 604850"/>
                <a:gd name="connsiteX14" fmla="*/ 285750 w 1166812"/>
                <a:gd name="connsiteY14" fmla="*/ 109538 h 604850"/>
                <a:gd name="connsiteX15" fmla="*/ 314325 w 1166812"/>
                <a:gd name="connsiteY15" fmla="*/ 90488 h 604850"/>
                <a:gd name="connsiteX16" fmla="*/ 328612 w 1166812"/>
                <a:gd name="connsiteY16" fmla="*/ 80963 h 604850"/>
                <a:gd name="connsiteX17" fmla="*/ 357187 w 1166812"/>
                <a:gd name="connsiteY17" fmla="*/ 76200 h 604850"/>
                <a:gd name="connsiteX18" fmla="*/ 371475 w 1166812"/>
                <a:gd name="connsiteY18" fmla="*/ 71438 h 604850"/>
                <a:gd name="connsiteX19" fmla="*/ 390525 w 1166812"/>
                <a:gd name="connsiteY19" fmla="*/ 66675 h 604850"/>
                <a:gd name="connsiteX20" fmla="*/ 409575 w 1166812"/>
                <a:gd name="connsiteY20" fmla="*/ 71438 h 604850"/>
                <a:gd name="connsiteX21" fmla="*/ 438150 w 1166812"/>
                <a:gd name="connsiteY21" fmla="*/ 90488 h 604850"/>
                <a:gd name="connsiteX22" fmla="*/ 471487 w 1166812"/>
                <a:gd name="connsiteY22" fmla="*/ 100013 h 604850"/>
                <a:gd name="connsiteX23" fmla="*/ 485775 w 1166812"/>
                <a:gd name="connsiteY23" fmla="*/ 95250 h 604850"/>
                <a:gd name="connsiteX24" fmla="*/ 495300 w 1166812"/>
                <a:gd name="connsiteY24" fmla="*/ 80963 h 604850"/>
                <a:gd name="connsiteX25" fmla="*/ 509587 w 1166812"/>
                <a:gd name="connsiteY25" fmla="*/ 71438 h 604850"/>
                <a:gd name="connsiteX26" fmla="*/ 547687 w 1166812"/>
                <a:gd name="connsiteY26" fmla="*/ 76200 h 604850"/>
                <a:gd name="connsiteX27" fmla="*/ 561975 w 1166812"/>
                <a:gd name="connsiteY27" fmla="*/ 80963 h 604850"/>
                <a:gd name="connsiteX28" fmla="*/ 585787 w 1166812"/>
                <a:gd name="connsiteY28" fmla="*/ 76200 h 604850"/>
                <a:gd name="connsiteX29" fmla="*/ 614362 w 1166812"/>
                <a:gd name="connsiteY29" fmla="*/ 66675 h 604850"/>
                <a:gd name="connsiteX30" fmla="*/ 628650 w 1166812"/>
                <a:gd name="connsiteY30" fmla="*/ 61913 h 604850"/>
                <a:gd name="connsiteX31" fmla="*/ 638175 w 1166812"/>
                <a:gd name="connsiteY31" fmla="*/ 47625 h 604850"/>
                <a:gd name="connsiteX32" fmla="*/ 642937 w 1166812"/>
                <a:gd name="connsiteY32" fmla="*/ 33338 h 604850"/>
                <a:gd name="connsiteX33" fmla="*/ 657225 w 1166812"/>
                <a:gd name="connsiteY33" fmla="*/ 28575 h 604850"/>
                <a:gd name="connsiteX34" fmla="*/ 685800 w 1166812"/>
                <a:gd name="connsiteY34" fmla="*/ 14288 h 604850"/>
                <a:gd name="connsiteX35" fmla="*/ 714375 w 1166812"/>
                <a:gd name="connsiteY35" fmla="*/ 0 h 604850"/>
                <a:gd name="connsiteX36" fmla="*/ 742950 w 1166812"/>
                <a:gd name="connsiteY36" fmla="*/ 4763 h 604850"/>
                <a:gd name="connsiteX37" fmla="*/ 800100 w 1166812"/>
                <a:gd name="connsiteY37" fmla="*/ 19050 h 604850"/>
                <a:gd name="connsiteX38" fmla="*/ 828675 w 1166812"/>
                <a:gd name="connsiteY38" fmla="*/ 28575 h 604850"/>
                <a:gd name="connsiteX39" fmla="*/ 838200 w 1166812"/>
                <a:gd name="connsiteY39" fmla="*/ 42863 h 604850"/>
                <a:gd name="connsiteX40" fmla="*/ 842962 w 1166812"/>
                <a:gd name="connsiteY40" fmla="*/ 57150 h 604850"/>
                <a:gd name="connsiteX41" fmla="*/ 871537 w 1166812"/>
                <a:gd name="connsiteY41" fmla="*/ 66675 h 604850"/>
                <a:gd name="connsiteX42" fmla="*/ 885825 w 1166812"/>
                <a:gd name="connsiteY42" fmla="*/ 80963 h 604850"/>
                <a:gd name="connsiteX43" fmla="*/ 895350 w 1166812"/>
                <a:gd name="connsiteY43" fmla="*/ 109538 h 604850"/>
                <a:gd name="connsiteX44" fmla="*/ 900112 w 1166812"/>
                <a:gd name="connsiteY44" fmla="*/ 123825 h 604850"/>
                <a:gd name="connsiteX45" fmla="*/ 914400 w 1166812"/>
                <a:gd name="connsiteY45" fmla="*/ 133350 h 604850"/>
                <a:gd name="connsiteX46" fmla="*/ 933450 w 1166812"/>
                <a:gd name="connsiteY46" fmla="*/ 161925 h 604850"/>
                <a:gd name="connsiteX47" fmla="*/ 938212 w 1166812"/>
                <a:gd name="connsiteY47" fmla="*/ 176213 h 604850"/>
                <a:gd name="connsiteX48" fmla="*/ 1000125 w 1166812"/>
                <a:gd name="connsiteY48" fmla="*/ 190500 h 604850"/>
                <a:gd name="connsiteX49" fmla="*/ 1014412 w 1166812"/>
                <a:gd name="connsiteY49" fmla="*/ 195263 h 604850"/>
                <a:gd name="connsiteX50" fmla="*/ 1004887 w 1166812"/>
                <a:gd name="connsiteY50" fmla="*/ 209550 h 604850"/>
                <a:gd name="connsiteX51" fmla="*/ 1019175 w 1166812"/>
                <a:gd name="connsiteY51" fmla="*/ 252413 h 604850"/>
                <a:gd name="connsiteX52" fmla="*/ 1047750 w 1166812"/>
                <a:gd name="connsiteY52" fmla="*/ 309563 h 604850"/>
                <a:gd name="connsiteX53" fmla="*/ 1057275 w 1166812"/>
                <a:gd name="connsiteY53" fmla="*/ 323850 h 604850"/>
                <a:gd name="connsiteX54" fmla="*/ 1066800 w 1166812"/>
                <a:gd name="connsiteY54" fmla="*/ 361950 h 604850"/>
                <a:gd name="connsiteX55" fmla="*/ 1062037 w 1166812"/>
                <a:gd name="connsiteY55" fmla="*/ 395288 h 604850"/>
                <a:gd name="connsiteX56" fmla="*/ 1057275 w 1166812"/>
                <a:gd name="connsiteY56" fmla="*/ 409575 h 604850"/>
                <a:gd name="connsiteX57" fmla="*/ 1042987 w 1166812"/>
                <a:gd name="connsiteY57" fmla="*/ 419100 h 604850"/>
                <a:gd name="connsiteX58" fmla="*/ 1047750 w 1166812"/>
                <a:gd name="connsiteY58" fmla="*/ 433388 h 604850"/>
                <a:gd name="connsiteX59" fmla="*/ 1071562 w 1166812"/>
                <a:gd name="connsiteY59" fmla="*/ 457200 h 604850"/>
                <a:gd name="connsiteX60" fmla="*/ 1081087 w 1166812"/>
                <a:gd name="connsiteY60" fmla="*/ 485775 h 604850"/>
                <a:gd name="connsiteX61" fmla="*/ 1090612 w 1166812"/>
                <a:gd name="connsiteY61" fmla="*/ 500063 h 604850"/>
                <a:gd name="connsiteX62" fmla="*/ 1095375 w 1166812"/>
                <a:gd name="connsiteY62" fmla="*/ 514350 h 604850"/>
                <a:gd name="connsiteX63" fmla="*/ 1109662 w 1166812"/>
                <a:gd name="connsiteY63" fmla="*/ 528638 h 604850"/>
                <a:gd name="connsiteX64" fmla="*/ 1133475 w 1166812"/>
                <a:gd name="connsiteY64" fmla="*/ 566738 h 604850"/>
                <a:gd name="connsiteX65" fmla="*/ 1147762 w 1166812"/>
                <a:gd name="connsiteY65" fmla="*/ 600075 h 604850"/>
                <a:gd name="connsiteX66" fmla="*/ 1166812 w 1166812"/>
                <a:gd name="connsiteY66" fmla="*/ 604838 h 6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6812" h="604850">
                  <a:moveTo>
                    <a:pt x="0" y="347663"/>
                  </a:moveTo>
                  <a:cubicBezTo>
                    <a:pt x="7937" y="344488"/>
                    <a:pt x="17767" y="344183"/>
                    <a:pt x="23812" y="338138"/>
                  </a:cubicBezTo>
                  <a:cubicBezTo>
                    <a:pt x="28440" y="333510"/>
                    <a:pt x="22268" y="320840"/>
                    <a:pt x="28575" y="319088"/>
                  </a:cubicBezTo>
                  <a:cubicBezTo>
                    <a:pt x="54623" y="311852"/>
                    <a:pt x="82550" y="315913"/>
                    <a:pt x="109537" y="314325"/>
                  </a:cubicBezTo>
                  <a:cubicBezTo>
                    <a:pt x="143542" y="302990"/>
                    <a:pt x="129758" y="310369"/>
                    <a:pt x="152400" y="295275"/>
                  </a:cubicBezTo>
                  <a:cubicBezTo>
                    <a:pt x="153987" y="290513"/>
                    <a:pt x="154026" y="284908"/>
                    <a:pt x="157162" y="280988"/>
                  </a:cubicBezTo>
                  <a:cubicBezTo>
                    <a:pt x="160738" y="276518"/>
                    <a:pt x="168416" y="276317"/>
                    <a:pt x="171450" y="271463"/>
                  </a:cubicBezTo>
                  <a:cubicBezTo>
                    <a:pt x="176771" y="262949"/>
                    <a:pt x="171450" y="246063"/>
                    <a:pt x="180975" y="242888"/>
                  </a:cubicBezTo>
                  <a:lnTo>
                    <a:pt x="209550" y="233363"/>
                  </a:lnTo>
                  <a:cubicBezTo>
                    <a:pt x="212725" y="228600"/>
                    <a:pt x="215028" y="223123"/>
                    <a:pt x="219075" y="219075"/>
                  </a:cubicBezTo>
                  <a:cubicBezTo>
                    <a:pt x="223122" y="215028"/>
                    <a:pt x="230329" y="214404"/>
                    <a:pt x="233362" y="209550"/>
                  </a:cubicBezTo>
                  <a:cubicBezTo>
                    <a:pt x="238683" y="201036"/>
                    <a:pt x="242887" y="180975"/>
                    <a:pt x="242887" y="180975"/>
                  </a:cubicBezTo>
                  <a:cubicBezTo>
                    <a:pt x="244475" y="166688"/>
                    <a:pt x="242737" y="151623"/>
                    <a:pt x="247650" y="138113"/>
                  </a:cubicBezTo>
                  <a:cubicBezTo>
                    <a:pt x="249606" y="132734"/>
                    <a:pt x="257890" y="132635"/>
                    <a:pt x="261937" y="128588"/>
                  </a:cubicBezTo>
                  <a:cubicBezTo>
                    <a:pt x="283478" y="107046"/>
                    <a:pt x="257935" y="118808"/>
                    <a:pt x="285750" y="109538"/>
                  </a:cubicBezTo>
                  <a:lnTo>
                    <a:pt x="314325" y="90488"/>
                  </a:lnTo>
                  <a:cubicBezTo>
                    <a:pt x="319087" y="87313"/>
                    <a:pt x="322966" y="81904"/>
                    <a:pt x="328612" y="80963"/>
                  </a:cubicBezTo>
                  <a:cubicBezTo>
                    <a:pt x="338137" y="79375"/>
                    <a:pt x="347761" y="78295"/>
                    <a:pt x="357187" y="76200"/>
                  </a:cubicBezTo>
                  <a:cubicBezTo>
                    <a:pt x="362088" y="75111"/>
                    <a:pt x="366648" y="72817"/>
                    <a:pt x="371475" y="71438"/>
                  </a:cubicBezTo>
                  <a:cubicBezTo>
                    <a:pt x="377769" y="69640"/>
                    <a:pt x="384175" y="68263"/>
                    <a:pt x="390525" y="66675"/>
                  </a:cubicBezTo>
                  <a:cubicBezTo>
                    <a:pt x="396875" y="68263"/>
                    <a:pt x="403721" y="68511"/>
                    <a:pt x="409575" y="71438"/>
                  </a:cubicBezTo>
                  <a:cubicBezTo>
                    <a:pt x="419814" y="76558"/>
                    <a:pt x="427044" y="87712"/>
                    <a:pt x="438150" y="90488"/>
                  </a:cubicBezTo>
                  <a:cubicBezTo>
                    <a:pt x="462070" y="96467"/>
                    <a:pt x="450991" y="93180"/>
                    <a:pt x="471487" y="100013"/>
                  </a:cubicBezTo>
                  <a:cubicBezTo>
                    <a:pt x="476250" y="98425"/>
                    <a:pt x="481855" y="98386"/>
                    <a:pt x="485775" y="95250"/>
                  </a:cubicBezTo>
                  <a:cubicBezTo>
                    <a:pt x="490244" y="91674"/>
                    <a:pt x="491253" y="85010"/>
                    <a:pt x="495300" y="80963"/>
                  </a:cubicBezTo>
                  <a:cubicBezTo>
                    <a:pt x="499347" y="76916"/>
                    <a:pt x="504825" y="74613"/>
                    <a:pt x="509587" y="71438"/>
                  </a:cubicBezTo>
                  <a:cubicBezTo>
                    <a:pt x="522287" y="73025"/>
                    <a:pt x="535095" y="73910"/>
                    <a:pt x="547687" y="76200"/>
                  </a:cubicBezTo>
                  <a:cubicBezTo>
                    <a:pt x="552626" y="77098"/>
                    <a:pt x="556955" y="80963"/>
                    <a:pt x="561975" y="80963"/>
                  </a:cubicBezTo>
                  <a:cubicBezTo>
                    <a:pt x="570070" y="80963"/>
                    <a:pt x="577978" y="78330"/>
                    <a:pt x="585787" y="76200"/>
                  </a:cubicBezTo>
                  <a:cubicBezTo>
                    <a:pt x="595473" y="73558"/>
                    <a:pt x="604837" y="69850"/>
                    <a:pt x="614362" y="66675"/>
                  </a:cubicBezTo>
                  <a:lnTo>
                    <a:pt x="628650" y="61913"/>
                  </a:lnTo>
                  <a:cubicBezTo>
                    <a:pt x="631825" y="57150"/>
                    <a:pt x="635615" y="52745"/>
                    <a:pt x="638175" y="47625"/>
                  </a:cubicBezTo>
                  <a:cubicBezTo>
                    <a:pt x="640420" y="43135"/>
                    <a:pt x="639387" y="36888"/>
                    <a:pt x="642937" y="33338"/>
                  </a:cubicBezTo>
                  <a:cubicBezTo>
                    <a:pt x="646487" y="29788"/>
                    <a:pt x="652735" y="30820"/>
                    <a:pt x="657225" y="28575"/>
                  </a:cubicBezTo>
                  <a:cubicBezTo>
                    <a:pt x="694147" y="10114"/>
                    <a:pt x="649893" y="26255"/>
                    <a:pt x="685800" y="14288"/>
                  </a:cubicBezTo>
                  <a:cubicBezTo>
                    <a:pt x="693024" y="9472"/>
                    <a:pt x="704516" y="0"/>
                    <a:pt x="714375" y="0"/>
                  </a:cubicBezTo>
                  <a:cubicBezTo>
                    <a:pt x="724031" y="0"/>
                    <a:pt x="733425" y="3175"/>
                    <a:pt x="742950" y="4763"/>
                  </a:cubicBezTo>
                  <a:cubicBezTo>
                    <a:pt x="772880" y="24717"/>
                    <a:pt x="742301" y="7491"/>
                    <a:pt x="800100" y="19050"/>
                  </a:cubicBezTo>
                  <a:cubicBezTo>
                    <a:pt x="809945" y="21019"/>
                    <a:pt x="828675" y="28575"/>
                    <a:pt x="828675" y="28575"/>
                  </a:cubicBezTo>
                  <a:cubicBezTo>
                    <a:pt x="831850" y="33338"/>
                    <a:pt x="835640" y="37743"/>
                    <a:pt x="838200" y="42863"/>
                  </a:cubicBezTo>
                  <a:cubicBezTo>
                    <a:pt x="840445" y="47353"/>
                    <a:pt x="838877" y="54232"/>
                    <a:pt x="842962" y="57150"/>
                  </a:cubicBezTo>
                  <a:cubicBezTo>
                    <a:pt x="851132" y="62986"/>
                    <a:pt x="871537" y="66675"/>
                    <a:pt x="871537" y="66675"/>
                  </a:cubicBezTo>
                  <a:cubicBezTo>
                    <a:pt x="876300" y="71438"/>
                    <a:pt x="882554" y="75075"/>
                    <a:pt x="885825" y="80963"/>
                  </a:cubicBezTo>
                  <a:cubicBezTo>
                    <a:pt x="890701" y="89740"/>
                    <a:pt x="892175" y="100013"/>
                    <a:pt x="895350" y="109538"/>
                  </a:cubicBezTo>
                  <a:cubicBezTo>
                    <a:pt x="896937" y="114300"/>
                    <a:pt x="895935" y="121041"/>
                    <a:pt x="900112" y="123825"/>
                  </a:cubicBezTo>
                  <a:lnTo>
                    <a:pt x="914400" y="133350"/>
                  </a:lnTo>
                  <a:cubicBezTo>
                    <a:pt x="920750" y="142875"/>
                    <a:pt x="929830" y="151065"/>
                    <a:pt x="933450" y="161925"/>
                  </a:cubicBezTo>
                  <a:cubicBezTo>
                    <a:pt x="935037" y="166688"/>
                    <a:pt x="934127" y="173295"/>
                    <a:pt x="938212" y="176213"/>
                  </a:cubicBezTo>
                  <a:cubicBezTo>
                    <a:pt x="951287" y="185553"/>
                    <a:pt x="986084" y="188494"/>
                    <a:pt x="1000125" y="190500"/>
                  </a:cubicBezTo>
                  <a:cubicBezTo>
                    <a:pt x="1004887" y="192088"/>
                    <a:pt x="1013195" y="190393"/>
                    <a:pt x="1014412" y="195263"/>
                  </a:cubicBezTo>
                  <a:cubicBezTo>
                    <a:pt x="1015800" y="200816"/>
                    <a:pt x="1005519" y="203861"/>
                    <a:pt x="1004887" y="209550"/>
                  </a:cubicBezTo>
                  <a:cubicBezTo>
                    <a:pt x="1002443" y="231548"/>
                    <a:pt x="1009124" y="237335"/>
                    <a:pt x="1019175" y="252413"/>
                  </a:cubicBezTo>
                  <a:cubicBezTo>
                    <a:pt x="1032320" y="291847"/>
                    <a:pt x="1023131" y="272635"/>
                    <a:pt x="1047750" y="309563"/>
                  </a:cubicBezTo>
                  <a:lnTo>
                    <a:pt x="1057275" y="323850"/>
                  </a:lnTo>
                  <a:cubicBezTo>
                    <a:pt x="1061032" y="335122"/>
                    <a:pt x="1066800" y="350461"/>
                    <a:pt x="1066800" y="361950"/>
                  </a:cubicBezTo>
                  <a:cubicBezTo>
                    <a:pt x="1066800" y="373176"/>
                    <a:pt x="1064239" y="384280"/>
                    <a:pt x="1062037" y="395288"/>
                  </a:cubicBezTo>
                  <a:cubicBezTo>
                    <a:pt x="1061053" y="400210"/>
                    <a:pt x="1060411" y="405655"/>
                    <a:pt x="1057275" y="409575"/>
                  </a:cubicBezTo>
                  <a:cubicBezTo>
                    <a:pt x="1053699" y="414045"/>
                    <a:pt x="1047750" y="415925"/>
                    <a:pt x="1042987" y="419100"/>
                  </a:cubicBezTo>
                  <a:cubicBezTo>
                    <a:pt x="1044575" y="423863"/>
                    <a:pt x="1044614" y="429468"/>
                    <a:pt x="1047750" y="433388"/>
                  </a:cubicBezTo>
                  <a:cubicBezTo>
                    <a:pt x="1068386" y="459184"/>
                    <a:pt x="1057275" y="425055"/>
                    <a:pt x="1071562" y="457200"/>
                  </a:cubicBezTo>
                  <a:cubicBezTo>
                    <a:pt x="1075640" y="466375"/>
                    <a:pt x="1075518" y="477421"/>
                    <a:pt x="1081087" y="485775"/>
                  </a:cubicBezTo>
                  <a:cubicBezTo>
                    <a:pt x="1084262" y="490538"/>
                    <a:pt x="1088052" y="494943"/>
                    <a:pt x="1090612" y="500063"/>
                  </a:cubicBezTo>
                  <a:cubicBezTo>
                    <a:pt x="1092857" y="504553"/>
                    <a:pt x="1092590" y="510173"/>
                    <a:pt x="1095375" y="514350"/>
                  </a:cubicBezTo>
                  <a:cubicBezTo>
                    <a:pt x="1099111" y="519954"/>
                    <a:pt x="1104900" y="523875"/>
                    <a:pt x="1109662" y="528638"/>
                  </a:cubicBezTo>
                  <a:cubicBezTo>
                    <a:pt x="1120997" y="562643"/>
                    <a:pt x="1110833" y="551644"/>
                    <a:pt x="1133475" y="566738"/>
                  </a:cubicBezTo>
                  <a:cubicBezTo>
                    <a:pt x="1136335" y="578178"/>
                    <a:pt x="1137483" y="591852"/>
                    <a:pt x="1147762" y="600075"/>
                  </a:cubicBezTo>
                  <a:cubicBezTo>
                    <a:pt x="1154343" y="605340"/>
                    <a:pt x="1159942" y="604838"/>
                    <a:pt x="1166812" y="604838"/>
                  </a:cubicBezTo>
                </a:path>
              </a:pathLst>
            </a:custGeom>
            <a:noFill/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928B47F7-1DA7-4DBE-B846-E7D819F4E8FF}"/>
                </a:ext>
              </a:extLst>
            </p:cNvPr>
            <p:cNvSpPr/>
            <p:nvPr/>
          </p:nvSpPr>
          <p:spPr>
            <a:xfrm>
              <a:off x="4652963" y="3505066"/>
              <a:ext cx="1433512" cy="1176472"/>
            </a:xfrm>
            <a:custGeom>
              <a:avLst/>
              <a:gdLst>
                <a:gd name="connsiteX0" fmla="*/ 0 w 1433512"/>
                <a:gd name="connsiteY0" fmla="*/ 143009 h 1176472"/>
                <a:gd name="connsiteX1" fmla="*/ 4762 w 1433512"/>
                <a:gd name="connsiteY1" fmla="*/ 109672 h 1176472"/>
                <a:gd name="connsiteX2" fmla="*/ 9525 w 1433512"/>
                <a:gd name="connsiteY2" fmla="*/ 47759 h 1176472"/>
                <a:gd name="connsiteX3" fmla="*/ 19050 w 1433512"/>
                <a:gd name="connsiteY3" fmla="*/ 33472 h 1176472"/>
                <a:gd name="connsiteX4" fmla="*/ 47625 w 1433512"/>
                <a:gd name="connsiteY4" fmla="*/ 23947 h 1176472"/>
                <a:gd name="connsiteX5" fmla="*/ 66675 w 1433512"/>
                <a:gd name="connsiteY5" fmla="*/ 134 h 1176472"/>
                <a:gd name="connsiteX6" fmla="*/ 85725 w 1433512"/>
                <a:gd name="connsiteY6" fmla="*/ 4897 h 1176472"/>
                <a:gd name="connsiteX7" fmla="*/ 95250 w 1433512"/>
                <a:gd name="connsiteY7" fmla="*/ 19184 h 1176472"/>
                <a:gd name="connsiteX8" fmla="*/ 109537 w 1433512"/>
                <a:gd name="connsiteY8" fmla="*/ 23947 h 1176472"/>
                <a:gd name="connsiteX9" fmla="*/ 152400 w 1433512"/>
                <a:gd name="connsiteY9" fmla="*/ 33472 h 1176472"/>
                <a:gd name="connsiteX10" fmla="*/ 161925 w 1433512"/>
                <a:gd name="connsiteY10" fmla="*/ 47759 h 1176472"/>
                <a:gd name="connsiteX11" fmla="*/ 204787 w 1433512"/>
                <a:gd name="connsiteY11" fmla="*/ 71572 h 1176472"/>
                <a:gd name="connsiteX12" fmla="*/ 214312 w 1433512"/>
                <a:gd name="connsiteY12" fmla="*/ 100147 h 1176472"/>
                <a:gd name="connsiteX13" fmla="*/ 219075 w 1433512"/>
                <a:gd name="connsiteY13" fmla="*/ 114434 h 1176472"/>
                <a:gd name="connsiteX14" fmla="*/ 233362 w 1433512"/>
                <a:gd name="connsiteY14" fmla="*/ 128722 h 1176472"/>
                <a:gd name="connsiteX15" fmla="*/ 228600 w 1433512"/>
                <a:gd name="connsiteY15" fmla="*/ 157297 h 1176472"/>
                <a:gd name="connsiteX16" fmla="*/ 223837 w 1433512"/>
                <a:gd name="connsiteY16" fmla="*/ 176347 h 1176472"/>
                <a:gd name="connsiteX17" fmla="*/ 228600 w 1433512"/>
                <a:gd name="connsiteY17" fmla="*/ 200159 h 1176472"/>
                <a:gd name="connsiteX18" fmla="*/ 238125 w 1433512"/>
                <a:gd name="connsiteY18" fmla="*/ 228734 h 1176472"/>
                <a:gd name="connsiteX19" fmla="*/ 233362 w 1433512"/>
                <a:gd name="connsiteY19" fmla="*/ 266834 h 1176472"/>
                <a:gd name="connsiteX20" fmla="*/ 228600 w 1433512"/>
                <a:gd name="connsiteY20" fmla="*/ 281122 h 1176472"/>
                <a:gd name="connsiteX21" fmla="*/ 238125 w 1433512"/>
                <a:gd name="connsiteY21" fmla="*/ 347797 h 1176472"/>
                <a:gd name="connsiteX22" fmla="*/ 242887 w 1433512"/>
                <a:gd name="connsiteY22" fmla="*/ 385897 h 1176472"/>
                <a:gd name="connsiteX23" fmla="*/ 247650 w 1433512"/>
                <a:gd name="connsiteY23" fmla="*/ 414472 h 1176472"/>
                <a:gd name="connsiteX24" fmla="*/ 261937 w 1433512"/>
                <a:gd name="connsiteY24" fmla="*/ 423997 h 1176472"/>
                <a:gd name="connsiteX25" fmla="*/ 342900 w 1433512"/>
                <a:gd name="connsiteY25" fmla="*/ 414472 h 1176472"/>
                <a:gd name="connsiteX26" fmla="*/ 371475 w 1433512"/>
                <a:gd name="connsiteY26" fmla="*/ 404947 h 1176472"/>
                <a:gd name="connsiteX27" fmla="*/ 385762 w 1433512"/>
                <a:gd name="connsiteY27" fmla="*/ 400184 h 1176472"/>
                <a:gd name="connsiteX28" fmla="*/ 414337 w 1433512"/>
                <a:gd name="connsiteY28" fmla="*/ 385897 h 1176472"/>
                <a:gd name="connsiteX29" fmla="*/ 428625 w 1433512"/>
                <a:gd name="connsiteY29" fmla="*/ 376372 h 1176472"/>
                <a:gd name="connsiteX30" fmla="*/ 481012 w 1433512"/>
                <a:gd name="connsiteY30" fmla="*/ 376372 h 1176472"/>
                <a:gd name="connsiteX31" fmla="*/ 500062 w 1433512"/>
                <a:gd name="connsiteY31" fmla="*/ 385897 h 1176472"/>
                <a:gd name="connsiteX32" fmla="*/ 514350 w 1433512"/>
                <a:gd name="connsiteY32" fmla="*/ 395422 h 1176472"/>
                <a:gd name="connsiteX33" fmla="*/ 528637 w 1433512"/>
                <a:gd name="connsiteY33" fmla="*/ 400184 h 1176472"/>
                <a:gd name="connsiteX34" fmla="*/ 542925 w 1433512"/>
                <a:gd name="connsiteY34" fmla="*/ 409709 h 1176472"/>
                <a:gd name="connsiteX35" fmla="*/ 571500 w 1433512"/>
                <a:gd name="connsiteY35" fmla="*/ 419234 h 1176472"/>
                <a:gd name="connsiteX36" fmla="*/ 600075 w 1433512"/>
                <a:gd name="connsiteY36" fmla="*/ 428759 h 1176472"/>
                <a:gd name="connsiteX37" fmla="*/ 614362 w 1433512"/>
                <a:gd name="connsiteY37" fmla="*/ 433522 h 1176472"/>
                <a:gd name="connsiteX38" fmla="*/ 628650 w 1433512"/>
                <a:gd name="connsiteY38" fmla="*/ 438284 h 1176472"/>
                <a:gd name="connsiteX39" fmla="*/ 652462 w 1433512"/>
                <a:gd name="connsiteY39" fmla="*/ 414472 h 1176472"/>
                <a:gd name="connsiteX40" fmla="*/ 666750 w 1433512"/>
                <a:gd name="connsiteY40" fmla="*/ 381134 h 1176472"/>
                <a:gd name="connsiteX41" fmla="*/ 700087 w 1433512"/>
                <a:gd name="connsiteY41" fmla="*/ 371609 h 1176472"/>
                <a:gd name="connsiteX42" fmla="*/ 709612 w 1433512"/>
                <a:gd name="connsiteY42" fmla="*/ 357322 h 1176472"/>
                <a:gd name="connsiteX43" fmla="*/ 723900 w 1433512"/>
                <a:gd name="connsiteY43" fmla="*/ 347797 h 1176472"/>
                <a:gd name="connsiteX44" fmla="*/ 733425 w 1433512"/>
                <a:gd name="connsiteY44" fmla="*/ 319222 h 1176472"/>
                <a:gd name="connsiteX45" fmla="*/ 790575 w 1433512"/>
                <a:gd name="connsiteY45" fmla="*/ 304934 h 1176472"/>
                <a:gd name="connsiteX46" fmla="*/ 833437 w 1433512"/>
                <a:gd name="connsiteY46" fmla="*/ 309697 h 1176472"/>
                <a:gd name="connsiteX47" fmla="*/ 857250 w 1433512"/>
                <a:gd name="connsiteY47" fmla="*/ 333509 h 1176472"/>
                <a:gd name="connsiteX48" fmla="*/ 885825 w 1433512"/>
                <a:gd name="connsiteY48" fmla="*/ 352559 h 1176472"/>
                <a:gd name="connsiteX49" fmla="*/ 900112 w 1433512"/>
                <a:gd name="connsiteY49" fmla="*/ 366847 h 1176472"/>
                <a:gd name="connsiteX50" fmla="*/ 942975 w 1433512"/>
                <a:gd name="connsiteY50" fmla="*/ 381134 h 1176472"/>
                <a:gd name="connsiteX51" fmla="*/ 957262 w 1433512"/>
                <a:gd name="connsiteY51" fmla="*/ 390659 h 1176472"/>
                <a:gd name="connsiteX52" fmla="*/ 966787 w 1433512"/>
                <a:gd name="connsiteY52" fmla="*/ 404947 h 1176472"/>
                <a:gd name="connsiteX53" fmla="*/ 995362 w 1433512"/>
                <a:gd name="connsiteY53" fmla="*/ 409709 h 1176472"/>
                <a:gd name="connsiteX54" fmla="*/ 1023937 w 1433512"/>
                <a:gd name="connsiteY54" fmla="*/ 419234 h 1176472"/>
                <a:gd name="connsiteX55" fmla="*/ 1042987 w 1433512"/>
                <a:gd name="connsiteY55" fmla="*/ 443047 h 1176472"/>
                <a:gd name="connsiteX56" fmla="*/ 1052512 w 1433512"/>
                <a:gd name="connsiteY56" fmla="*/ 457334 h 1176472"/>
                <a:gd name="connsiteX57" fmla="*/ 1066800 w 1433512"/>
                <a:gd name="connsiteY57" fmla="*/ 462097 h 1176472"/>
                <a:gd name="connsiteX58" fmla="*/ 1081087 w 1433512"/>
                <a:gd name="connsiteY58" fmla="*/ 471622 h 1176472"/>
                <a:gd name="connsiteX59" fmla="*/ 1176337 w 1433512"/>
                <a:gd name="connsiteY59" fmla="*/ 457334 h 1176472"/>
                <a:gd name="connsiteX60" fmla="*/ 1190625 w 1433512"/>
                <a:gd name="connsiteY60" fmla="*/ 447809 h 1176472"/>
                <a:gd name="connsiteX61" fmla="*/ 1200150 w 1433512"/>
                <a:gd name="connsiteY61" fmla="*/ 433522 h 1176472"/>
                <a:gd name="connsiteX62" fmla="*/ 1228725 w 1433512"/>
                <a:gd name="connsiteY62" fmla="*/ 423997 h 1176472"/>
                <a:gd name="connsiteX63" fmla="*/ 1238250 w 1433512"/>
                <a:gd name="connsiteY63" fmla="*/ 409709 h 1176472"/>
                <a:gd name="connsiteX64" fmla="*/ 1252537 w 1433512"/>
                <a:gd name="connsiteY64" fmla="*/ 404947 h 1176472"/>
                <a:gd name="connsiteX65" fmla="*/ 1338262 w 1433512"/>
                <a:gd name="connsiteY65" fmla="*/ 395422 h 1176472"/>
                <a:gd name="connsiteX66" fmla="*/ 1371600 w 1433512"/>
                <a:gd name="connsiteY66" fmla="*/ 385897 h 1176472"/>
                <a:gd name="connsiteX67" fmla="*/ 1419225 w 1433512"/>
                <a:gd name="connsiteY67" fmla="*/ 390659 h 1176472"/>
                <a:gd name="connsiteX68" fmla="*/ 1414462 w 1433512"/>
                <a:gd name="connsiteY68" fmla="*/ 414472 h 1176472"/>
                <a:gd name="connsiteX69" fmla="*/ 1400175 w 1433512"/>
                <a:gd name="connsiteY69" fmla="*/ 404947 h 1176472"/>
                <a:gd name="connsiteX70" fmla="*/ 1433512 w 1433512"/>
                <a:gd name="connsiteY70" fmla="*/ 428759 h 1176472"/>
                <a:gd name="connsiteX71" fmla="*/ 1419225 w 1433512"/>
                <a:gd name="connsiteY71" fmla="*/ 514484 h 1176472"/>
                <a:gd name="connsiteX72" fmla="*/ 1428750 w 1433512"/>
                <a:gd name="connsiteY72" fmla="*/ 543059 h 1176472"/>
                <a:gd name="connsiteX73" fmla="*/ 1419225 w 1433512"/>
                <a:gd name="connsiteY73" fmla="*/ 595447 h 1176472"/>
                <a:gd name="connsiteX74" fmla="*/ 1409700 w 1433512"/>
                <a:gd name="connsiteY74" fmla="*/ 609734 h 1176472"/>
                <a:gd name="connsiteX75" fmla="*/ 1404937 w 1433512"/>
                <a:gd name="connsiteY75" fmla="*/ 662122 h 1176472"/>
                <a:gd name="connsiteX76" fmla="*/ 1390650 w 1433512"/>
                <a:gd name="connsiteY76" fmla="*/ 781184 h 1176472"/>
                <a:gd name="connsiteX77" fmla="*/ 1376362 w 1433512"/>
                <a:gd name="connsiteY77" fmla="*/ 790709 h 1176472"/>
                <a:gd name="connsiteX78" fmla="*/ 1371600 w 1433512"/>
                <a:gd name="connsiteY78" fmla="*/ 819284 h 1176472"/>
                <a:gd name="connsiteX79" fmla="*/ 1366837 w 1433512"/>
                <a:gd name="connsiteY79" fmla="*/ 876434 h 1176472"/>
                <a:gd name="connsiteX80" fmla="*/ 1352550 w 1433512"/>
                <a:gd name="connsiteY80" fmla="*/ 890722 h 1176472"/>
                <a:gd name="connsiteX81" fmla="*/ 1338262 w 1433512"/>
                <a:gd name="connsiteY81" fmla="*/ 919297 h 1176472"/>
                <a:gd name="connsiteX82" fmla="*/ 1328737 w 1433512"/>
                <a:gd name="connsiteY82" fmla="*/ 981209 h 1176472"/>
                <a:gd name="connsiteX83" fmla="*/ 1323975 w 1433512"/>
                <a:gd name="connsiteY83" fmla="*/ 1009784 h 1176472"/>
                <a:gd name="connsiteX84" fmla="*/ 1319212 w 1433512"/>
                <a:gd name="connsiteY84" fmla="*/ 1024072 h 1176472"/>
                <a:gd name="connsiteX85" fmla="*/ 1300162 w 1433512"/>
                <a:gd name="connsiteY85" fmla="*/ 1052647 h 1176472"/>
                <a:gd name="connsiteX86" fmla="*/ 1281112 w 1433512"/>
                <a:gd name="connsiteY86" fmla="*/ 1095509 h 1176472"/>
                <a:gd name="connsiteX87" fmla="*/ 1271587 w 1433512"/>
                <a:gd name="connsiteY87" fmla="*/ 1143134 h 1176472"/>
                <a:gd name="connsiteX88" fmla="*/ 1266825 w 1433512"/>
                <a:gd name="connsiteY88" fmla="*/ 1166947 h 1176472"/>
                <a:gd name="connsiteX89" fmla="*/ 1257300 w 1433512"/>
                <a:gd name="connsiteY89" fmla="*/ 1176472 h 1176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433512" h="1176472">
                  <a:moveTo>
                    <a:pt x="0" y="143009"/>
                  </a:moveTo>
                  <a:cubicBezTo>
                    <a:pt x="1587" y="131897"/>
                    <a:pt x="3645" y="120841"/>
                    <a:pt x="4762" y="109672"/>
                  </a:cubicBezTo>
                  <a:cubicBezTo>
                    <a:pt x="6822" y="89076"/>
                    <a:pt x="5710" y="68103"/>
                    <a:pt x="9525" y="47759"/>
                  </a:cubicBezTo>
                  <a:cubicBezTo>
                    <a:pt x="10580" y="42133"/>
                    <a:pt x="14196" y="36505"/>
                    <a:pt x="19050" y="33472"/>
                  </a:cubicBezTo>
                  <a:cubicBezTo>
                    <a:pt x="27564" y="28151"/>
                    <a:pt x="47625" y="23947"/>
                    <a:pt x="47625" y="23947"/>
                  </a:cubicBezTo>
                  <a:cubicBezTo>
                    <a:pt x="51228" y="13136"/>
                    <a:pt x="51595" y="2288"/>
                    <a:pt x="66675" y="134"/>
                  </a:cubicBezTo>
                  <a:cubicBezTo>
                    <a:pt x="73155" y="-792"/>
                    <a:pt x="79375" y="3309"/>
                    <a:pt x="85725" y="4897"/>
                  </a:cubicBezTo>
                  <a:cubicBezTo>
                    <a:pt x="88900" y="9659"/>
                    <a:pt x="90781" y="15608"/>
                    <a:pt x="95250" y="19184"/>
                  </a:cubicBezTo>
                  <a:cubicBezTo>
                    <a:pt x="99170" y="22320"/>
                    <a:pt x="104710" y="22568"/>
                    <a:pt x="109537" y="23947"/>
                  </a:cubicBezTo>
                  <a:cubicBezTo>
                    <a:pt x="125219" y="28428"/>
                    <a:pt x="136046" y="30201"/>
                    <a:pt x="152400" y="33472"/>
                  </a:cubicBezTo>
                  <a:cubicBezTo>
                    <a:pt x="155575" y="38234"/>
                    <a:pt x="157617" y="43990"/>
                    <a:pt x="161925" y="47759"/>
                  </a:cubicBezTo>
                  <a:cubicBezTo>
                    <a:pt x="182079" y="65394"/>
                    <a:pt x="185164" y="65030"/>
                    <a:pt x="204787" y="71572"/>
                  </a:cubicBezTo>
                  <a:lnTo>
                    <a:pt x="214312" y="100147"/>
                  </a:lnTo>
                  <a:cubicBezTo>
                    <a:pt x="215900" y="104909"/>
                    <a:pt x="215525" y="110884"/>
                    <a:pt x="219075" y="114434"/>
                  </a:cubicBezTo>
                  <a:lnTo>
                    <a:pt x="233362" y="128722"/>
                  </a:lnTo>
                  <a:cubicBezTo>
                    <a:pt x="231775" y="138247"/>
                    <a:pt x="230494" y="147828"/>
                    <a:pt x="228600" y="157297"/>
                  </a:cubicBezTo>
                  <a:cubicBezTo>
                    <a:pt x="227316" y="163715"/>
                    <a:pt x="223837" y="169802"/>
                    <a:pt x="223837" y="176347"/>
                  </a:cubicBezTo>
                  <a:cubicBezTo>
                    <a:pt x="223837" y="184442"/>
                    <a:pt x="226470" y="192350"/>
                    <a:pt x="228600" y="200159"/>
                  </a:cubicBezTo>
                  <a:cubicBezTo>
                    <a:pt x="231242" y="209845"/>
                    <a:pt x="238125" y="228734"/>
                    <a:pt x="238125" y="228734"/>
                  </a:cubicBezTo>
                  <a:cubicBezTo>
                    <a:pt x="236537" y="241434"/>
                    <a:pt x="235652" y="254242"/>
                    <a:pt x="233362" y="266834"/>
                  </a:cubicBezTo>
                  <a:cubicBezTo>
                    <a:pt x="232464" y="271773"/>
                    <a:pt x="228600" y="276102"/>
                    <a:pt x="228600" y="281122"/>
                  </a:cubicBezTo>
                  <a:cubicBezTo>
                    <a:pt x="228600" y="322860"/>
                    <a:pt x="229310" y="321355"/>
                    <a:pt x="238125" y="347797"/>
                  </a:cubicBezTo>
                  <a:cubicBezTo>
                    <a:pt x="239712" y="360497"/>
                    <a:pt x="241077" y="373227"/>
                    <a:pt x="242887" y="385897"/>
                  </a:cubicBezTo>
                  <a:cubicBezTo>
                    <a:pt x="244253" y="395456"/>
                    <a:pt x="243332" y="405835"/>
                    <a:pt x="247650" y="414472"/>
                  </a:cubicBezTo>
                  <a:cubicBezTo>
                    <a:pt x="250210" y="419591"/>
                    <a:pt x="257175" y="420822"/>
                    <a:pt x="261937" y="423997"/>
                  </a:cubicBezTo>
                  <a:cubicBezTo>
                    <a:pt x="273777" y="422813"/>
                    <a:pt x="326806" y="418186"/>
                    <a:pt x="342900" y="414472"/>
                  </a:cubicBezTo>
                  <a:cubicBezTo>
                    <a:pt x="352683" y="412214"/>
                    <a:pt x="361950" y="408122"/>
                    <a:pt x="371475" y="404947"/>
                  </a:cubicBezTo>
                  <a:cubicBezTo>
                    <a:pt x="376237" y="403359"/>
                    <a:pt x="381585" y="402969"/>
                    <a:pt x="385762" y="400184"/>
                  </a:cubicBezTo>
                  <a:cubicBezTo>
                    <a:pt x="404227" y="387875"/>
                    <a:pt x="394620" y="392469"/>
                    <a:pt x="414337" y="385897"/>
                  </a:cubicBezTo>
                  <a:cubicBezTo>
                    <a:pt x="419100" y="382722"/>
                    <a:pt x="423266" y="378382"/>
                    <a:pt x="428625" y="376372"/>
                  </a:cubicBezTo>
                  <a:cubicBezTo>
                    <a:pt x="451155" y="367923"/>
                    <a:pt x="457278" y="372416"/>
                    <a:pt x="481012" y="376372"/>
                  </a:cubicBezTo>
                  <a:cubicBezTo>
                    <a:pt x="487362" y="379547"/>
                    <a:pt x="493898" y="382375"/>
                    <a:pt x="500062" y="385897"/>
                  </a:cubicBezTo>
                  <a:cubicBezTo>
                    <a:pt x="505032" y="388737"/>
                    <a:pt x="509230" y="392862"/>
                    <a:pt x="514350" y="395422"/>
                  </a:cubicBezTo>
                  <a:cubicBezTo>
                    <a:pt x="518840" y="397667"/>
                    <a:pt x="523875" y="398597"/>
                    <a:pt x="528637" y="400184"/>
                  </a:cubicBezTo>
                  <a:cubicBezTo>
                    <a:pt x="533400" y="403359"/>
                    <a:pt x="537694" y="407384"/>
                    <a:pt x="542925" y="409709"/>
                  </a:cubicBezTo>
                  <a:cubicBezTo>
                    <a:pt x="552100" y="413787"/>
                    <a:pt x="561975" y="416059"/>
                    <a:pt x="571500" y="419234"/>
                  </a:cubicBezTo>
                  <a:lnTo>
                    <a:pt x="600075" y="428759"/>
                  </a:lnTo>
                  <a:lnTo>
                    <a:pt x="614362" y="433522"/>
                  </a:lnTo>
                  <a:lnTo>
                    <a:pt x="628650" y="438284"/>
                  </a:lnTo>
                  <a:cubicBezTo>
                    <a:pt x="641349" y="429818"/>
                    <a:pt x="646112" y="429288"/>
                    <a:pt x="652462" y="414472"/>
                  </a:cubicBezTo>
                  <a:cubicBezTo>
                    <a:pt x="658430" y="400547"/>
                    <a:pt x="653754" y="391531"/>
                    <a:pt x="666750" y="381134"/>
                  </a:cubicBezTo>
                  <a:cubicBezTo>
                    <a:pt x="669854" y="378651"/>
                    <a:pt x="698846" y="371919"/>
                    <a:pt x="700087" y="371609"/>
                  </a:cubicBezTo>
                  <a:cubicBezTo>
                    <a:pt x="703262" y="366847"/>
                    <a:pt x="705565" y="361369"/>
                    <a:pt x="709612" y="357322"/>
                  </a:cubicBezTo>
                  <a:cubicBezTo>
                    <a:pt x="713660" y="353275"/>
                    <a:pt x="720866" y="352651"/>
                    <a:pt x="723900" y="347797"/>
                  </a:cubicBezTo>
                  <a:cubicBezTo>
                    <a:pt x="729221" y="339283"/>
                    <a:pt x="723900" y="322397"/>
                    <a:pt x="733425" y="319222"/>
                  </a:cubicBezTo>
                  <a:cubicBezTo>
                    <a:pt x="771161" y="306643"/>
                    <a:pt x="752096" y="311348"/>
                    <a:pt x="790575" y="304934"/>
                  </a:cubicBezTo>
                  <a:cubicBezTo>
                    <a:pt x="804862" y="306522"/>
                    <a:pt x="819491" y="306210"/>
                    <a:pt x="833437" y="309697"/>
                  </a:cubicBezTo>
                  <a:cubicBezTo>
                    <a:pt x="852488" y="314460"/>
                    <a:pt x="844549" y="322396"/>
                    <a:pt x="857250" y="333509"/>
                  </a:cubicBezTo>
                  <a:cubicBezTo>
                    <a:pt x="865865" y="341047"/>
                    <a:pt x="877731" y="344464"/>
                    <a:pt x="885825" y="352559"/>
                  </a:cubicBezTo>
                  <a:cubicBezTo>
                    <a:pt x="890587" y="357322"/>
                    <a:pt x="894088" y="363835"/>
                    <a:pt x="900112" y="366847"/>
                  </a:cubicBezTo>
                  <a:cubicBezTo>
                    <a:pt x="913582" y="373582"/>
                    <a:pt x="928687" y="376372"/>
                    <a:pt x="942975" y="381134"/>
                  </a:cubicBezTo>
                  <a:cubicBezTo>
                    <a:pt x="947737" y="384309"/>
                    <a:pt x="953215" y="386612"/>
                    <a:pt x="957262" y="390659"/>
                  </a:cubicBezTo>
                  <a:cubicBezTo>
                    <a:pt x="961309" y="394707"/>
                    <a:pt x="961667" y="402387"/>
                    <a:pt x="966787" y="404947"/>
                  </a:cubicBezTo>
                  <a:cubicBezTo>
                    <a:pt x="975424" y="409265"/>
                    <a:pt x="985837" y="408122"/>
                    <a:pt x="995362" y="409709"/>
                  </a:cubicBezTo>
                  <a:cubicBezTo>
                    <a:pt x="1004887" y="412884"/>
                    <a:pt x="1020762" y="409709"/>
                    <a:pt x="1023937" y="419234"/>
                  </a:cubicBezTo>
                  <a:cubicBezTo>
                    <a:pt x="1030510" y="438952"/>
                    <a:pt x="1024523" y="430737"/>
                    <a:pt x="1042987" y="443047"/>
                  </a:cubicBezTo>
                  <a:cubicBezTo>
                    <a:pt x="1046162" y="447809"/>
                    <a:pt x="1048043" y="453758"/>
                    <a:pt x="1052512" y="457334"/>
                  </a:cubicBezTo>
                  <a:cubicBezTo>
                    <a:pt x="1056432" y="460470"/>
                    <a:pt x="1062310" y="459852"/>
                    <a:pt x="1066800" y="462097"/>
                  </a:cubicBezTo>
                  <a:cubicBezTo>
                    <a:pt x="1071919" y="464657"/>
                    <a:pt x="1076325" y="468447"/>
                    <a:pt x="1081087" y="471622"/>
                  </a:cubicBezTo>
                  <a:cubicBezTo>
                    <a:pt x="1095996" y="470557"/>
                    <a:pt x="1154463" y="471916"/>
                    <a:pt x="1176337" y="457334"/>
                  </a:cubicBezTo>
                  <a:lnTo>
                    <a:pt x="1190625" y="447809"/>
                  </a:lnTo>
                  <a:cubicBezTo>
                    <a:pt x="1193800" y="443047"/>
                    <a:pt x="1195296" y="436555"/>
                    <a:pt x="1200150" y="433522"/>
                  </a:cubicBezTo>
                  <a:cubicBezTo>
                    <a:pt x="1208664" y="428201"/>
                    <a:pt x="1228725" y="423997"/>
                    <a:pt x="1228725" y="423997"/>
                  </a:cubicBezTo>
                  <a:cubicBezTo>
                    <a:pt x="1231900" y="419234"/>
                    <a:pt x="1233780" y="413285"/>
                    <a:pt x="1238250" y="409709"/>
                  </a:cubicBezTo>
                  <a:cubicBezTo>
                    <a:pt x="1242170" y="406573"/>
                    <a:pt x="1247598" y="405845"/>
                    <a:pt x="1252537" y="404947"/>
                  </a:cubicBezTo>
                  <a:cubicBezTo>
                    <a:pt x="1269029" y="401948"/>
                    <a:pt x="1324570" y="396791"/>
                    <a:pt x="1338262" y="395422"/>
                  </a:cubicBezTo>
                  <a:cubicBezTo>
                    <a:pt x="1345002" y="393175"/>
                    <a:pt x="1365617" y="385897"/>
                    <a:pt x="1371600" y="385897"/>
                  </a:cubicBezTo>
                  <a:cubicBezTo>
                    <a:pt x="1387554" y="385897"/>
                    <a:pt x="1403350" y="389072"/>
                    <a:pt x="1419225" y="390659"/>
                  </a:cubicBezTo>
                  <a:cubicBezTo>
                    <a:pt x="1417637" y="398597"/>
                    <a:pt x="1420938" y="409615"/>
                    <a:pt x="1414462" y="414472"/>
                  </a:cubicBezTo>
                  <a:cubicBezTo>
                    <a:pt x="1409883" y="417906"/>
                    <a:pt x="1396127" y="400900"/>
                    <a:pt x="1400175" y="404947"/>
                  </a:cubicBezTo>
                  <a:cubicBezTo>
                    <a:pt x="1406083" y="410854"/>
                    <a:pt x="1425399" y="423350"/>
                    <a:pt x="1433512" y="428759"/>
                  </a:cubicBezTo>
                  <a:cubicBezTo>
                    <a:pt x="1406595" y="469134"/>
                    <a:pt x="1408941" y="452781"/>
                    <a:pt x="1419225" y="514484"/>
                  </a:cubicBezTo>
                  <a:cubicBezTo>
                    <a:pt x="1420876" y="524388"/>
                    <a:pt x="1428750" y="543059"/>
                    <a:pt x="1428750" y="543059"/>
                  </a:cubicBezTo>
                  <a:cubicBezTo>
                    <a:pt x="1427109" y="556185"/>
                    <a:pt x="1426565" y="580767"/>
                    <a:pt x="1419225" y="595447"/>
                  </a:cubicBezTo>
                  <a:cubicBezTo>
                    <a:pt x="1416665" y="600566"/>
                    <a:pt x="1412875" y="604972"/>
                    <a:pt x="1409700" y="609734"/>
                  </a:cubicBezTo>
                  <a:cubicBezTo>
                    <a:pt x="1408112" y="627197"/>
                    <a:pt x="1405998" y="644619"/>
                    <a:pt x="1404937" y="662122"/>
                  </a:cubicBezTo>
                  <a:cubicBezTo>
                    <a:pt x="1403830" y="680383"/>
                    <a:pt x="1418927" y="752908"/>
                    <a:pt x="1390650" y="781184"/>
                  </a:cubicBezTo>
                  <a:cubicBezTo>
                    <a:pt x="1386602" y="785231"/>
                    <a:pt x="1381125" y="787534"/>
                    <a:pt x="1376362" y="790709"/>
                  </a:cubicBezTo>
                  <a:cubicBezTo>
                    <a:pt x="1374775" y="800234"/>
                    <a:pt x="1372666" y="809687"/>
                    <a:pt x="1371600" y="819284"/>
                  </a:cubicBezTo>
                  <a:cubicBezTo>
                    <a:pt x="1369489" y="838283"/>
                    <a:pt x="1371762" y="857963"/>
                    <a:pt x="1366837" y="876434"/>
                  </a:cubicBezTo>
                  <a:cubicBezTo>
                    <a:pt x="1365102" y="882942"/>
                    <a:pt x="1356862" y="885548"/>
                    <a:pt x="1352550" y="890722"/>
                  </a:cubicBezTo>
                  <a:cubicBezTo>
                    <a:pt x="1342292" y="903032"/>
                    <a:pt x="1343036" y="904977"/>
                    <a:pt x="1338262" y="919297"/>
                  </a:cubicBezTo>
                  <a:cubicBezTo>
                    <a:pt x="1328247" y="1009443"/>
                    <a:pt x="1339050" y="929645"/>
                    <a:pt x="1328737" y="981209"/>
                  </a:cubicBezTo>
                  <a:cubicBezTo>
                    <a:pt x="1326843" y="990678"/>
                    <a:pt x="1326070" y="1000358"/>
                    <a:pt x="1323975" y="1009784"/>
                  </a:cubicBezTo>
                  <a:cubicBezTo>
                    <a:pt x="1322886" y="1014685"/>
                    <a:pt x="1321650" y="1019683"/>
                    <a:pt x="1319212" y="1024072"/>
                  </a:cubicBezTo>
                  <a:cubicBezTo>
                    <a:pt x="1313653" y="1034079"/>
                    <a:pt x="1300162" y="1052647"/>
                    <a:pt x="1300162" y="1052647"/>
                  </a:cubicBezTo>
                  <a:cubicBezTo>
                    <a:pt x="1288827" y="1086652"/>
                    <a:pt x="1296206" y="1072868"/>
                    <a:pt x="1281112" y="1095509"/>
                  </a:cubicBezTo>
                  <a:cubicBezTo>
                    <a:pt x="1271985" y="1122893"/>
                    <a:pt x="1278883" y="1099357"/>
                    <a:pt x="1271587" y="1143134"/>
                  </a:cubicBezTo>
                  <a:cubicBezTo>
                    <a:pt x="1270256" y="1151119"/>
                    <a:pt x="1270014" y="1159507"/>
                    <a:pt x="1266825" y="1166947"/>
                  </a:cubicBezTo>
                  <a:cubicBezTo>
                    <a:pt x="1265056" y="1171074"/>
                    <a:pt x="1260475" y="1173297"/>
                    <a:pt x="1257300" y="1176472"/>
                  </a:cubicBezTo>
                </a:path>
              </a:pathLst>
            </a:custGeom>
            <a:noFill/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4E901CC1-16C1-4EA3-87C5-8C9FECEE81E7}"/>
                </a:ext>
              </a:extLst>
            </p:cNvPr>
            <p:cNvSpPr/>
            <p:nvPr/>
          </p:nvSpPr>
          <p:spPr>
            <a:xfrm>
              <a:off x="5624513" y="4638675"/>
              <a:ext cx="309562" cy="361950"/>
            </a:xfrm>
            <a:custGeom>
              <a:avLst/>
              <a:gdLst>
                <a:gd name="connsiteX0" fmla="*/ 309562 w 309562"/>
                <a:gd name="connsiteY0" fmla="*/ 0 h 361950"/>
                <a:gd name="connsiteX1" fmla="*/ 304800 w 309562"/>
                <a:gd name="connsiteY1" fmla="*/ 38100 h 361950"/>
                <a:gd name="connsiteX2" fmla="*/ 280987 w 309562"/>
                <a:gd name="connsiteY2" fmla="*/ 42863 h 361950"/>
                <a:gd name="connsiteX3" fmla="*/ 276225 w 309562"/>
                <a:gd name="connsiteY3" fmla="*/ 57150 h 361950"/>
                <a:gd name="connsiteX4" fmla="*/ 257175 w 309562"/>
                <a:gd name="connsiteY4" fmla="*/ 61913 h 361950"/>
                <a:gd name="connsiteX5" fmla="*/ 200025 w 309562"/>
                <a:gd name="connsiteY5" fmla="*/ 66675 h 361950"/>
                <a:gd name="connsiteX6" fmla="*/ 147637 w 309562"/>
                <a:gd name="connsiteY6" fmla="*/ 76200 h 361950"/>
                <a:gd name="connsiteX7" fmla="*/ 57150 w 309562"/>
                <a:gd name="connsiteY7" fmla="*/ 66675 h 361950"/>
                <a:gd name="connsiteX8" fmla="*/ 23812 w 309562"/>
                <a:gd name="connsiteY8" fmla="*/ 71438 h 361950"/>
                <a:gd name="connsiteX9" fmla="*/ 9525 w 309562"/>
                <a:gd name="connsiteY9" fmla="*/ 76200 h 361950"/>
                <a:gd name="connsiteX10" fmla="*/ 0 w 309562"/>
                <a:gd name="connsiteY10" fmla="*/ 104775 h 361950"/>
                <a:gd name="connsiteX11" fmla="*/ 9525 w 309562"/>
                <a:gd name="connsiteY11" fmla="*/ 166688 h 361950"/>
                <a:gd name="connsiteX12" fmla="*/ 19050 w 309562"/>
                <a:gd name="connsiteY12" fmla="*/ 180975 h 361950"/>
                <a:gd name="connsiteX13" fmla="*/ 28575 w 309562"/>
                <a:gd name="connsiteY13" fmla="*/ 209550 h 361950"/>
                <a:gd name="connsiteX14" fmla="*/ 33337 w 309562"/>
                <a:gd name="connsiteY14" fmla="*/ 223838 h 361950"/>
                <a:gd name="connsiteX15" fmla="*/ 38100 w 309562"/>
                <a:gd name="connsiteY15" fmla="*/ 238125 h 361950"/>
                <a:gd name="connsiteX16" fmla="*/ 42862 w 309562"/>
                <a:gd name="connsiteY16" fmla="*/ 257175 h 361950"/>
                <a:gd name="connsiteX17" fmla="*/ 52387 w 309562"/>
                <a:gd name="connsiteY17" fmla="*/ 295275 h 361950"/>
                <a:gd name="connsiteX18" fmla="*/ 61912 w 309562"/>
                <a:gd name="connsiteY18" fmla="*/ 309563 h 361950"/>
                <a:gd name="connsiteX19" fmla="*/ 76200 w 309562"/>
                <a:gd name="connsiteY19" fmla="*/ 357188 h 361950"/>
                <a:gd name="connsiteX20" fmla="*/ 76200 w 309562"/>
                <a:gd name="connsiteY20" fmla="*/ 361950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9562" h="361950">
                  <a:moveTo>
                    <a:pt x="309562" y="0"/>
                  </a:moveTo>
                  <a:cubicBezTo>
                    <a:pt x="307975" y="12700"/>
                    <a:pt x="311899" y="27451"/>
                    <a:pt x="304800" y="38100"/>
                  </a:cubicBezTo>
                  <a:cubicBezTo>
                    <a:pt x="300310" y="44835"/>
                    <a:pt x="287722" y="38373"/>
                    <a:pt x="280987" y="42863"/>
                  </a:cubicBezTo>
                  <a:cubicBezTo>
                    <a:pt x="276810" y="45648"/>
                    <a:pt x="280145" y="54014"/>
                    <a:pt x="276225" y="57150"/>
                  </a:cubicBezTo>
                  <a:cubicBezTo>
                    <a:pt x="271114" y="61239"/>
                    <a:pt x="263670" y="61101"/>
                    <a:pt x="257175" y="61913"/>
                  </a:cubicBezTo>
                  <a:cubicBezTo>
                    <a:pt x="238207" y="64284"/>
                    <a:pt x="219075" y="65088"/>
                    <a:pt x="200025" y="66675"/>
                  </a:cubicBezTo>
                  <a:cubicBezTo>
                    <a:pt x="179931" y="73373"/>
                    <a:pt x="174566" y="76200"/>
                    <a:pt x="147637" y="76200"/>
                  </a:cubicBezTo>
                  <a:cubicBezTo>
                    <a:pt x="141432" y="76200"/>
                    <a:pt x="65659" y="67621"/>
                    <a:pt x="57150" y="66675"/>
                  </a:cubicBezTo>
                  <a:cubicBezTo>
                    <a:pt x="46037" y="68263"/>
                    <a:pt x="34820" y="69236"/>
                    <a:pt x="23812" y="71438"/>
                  </a:cubicBezTo>
                  <a:cubicBezTo>
                    <a:pt x="18890" y="72422"/>
                    <a:pt x="12443" y="72115"/>
                    <a:pt x="9525" y="76200"/>
                  </a:cubicBezTo>
                  <a:cubicBezTo>
                    <a:pt x="3689" y="84370"/>
                    <a:pt x="0" y="104775"/>
                    <a:pt x="0" y="104775"/>
                  </a:cubicBezTo>
                  <a:cubicBezTo>
                    <a:pt x="1366" y="118439"/>
                    <a:pt x="942" y="149523"/>
                    <a:pt x="9525" y="166688"/>
                  </a:cubicBezTo>
                  <a:cubicBezTo>
                    <a:pt x="12085" y="171807"/>
                    <a:pt x="15875" y="176213"/>
                    <a:pt x="19050" y="180975"/>
                  </a:cubicBezTo>
                  <a:lnTo>
                    <a:pt x="28575" y="209550"/>
                  </a:lnTo>
                  <a:lnTo>
                    <a:pt x="33337" y="223838"/>
                  </a:lnTo>
                  <a:cubicBezTo>
                    <a:pt x="34924" y="228600"/>
                    <a:pt x="36883" y="233255"/>
                    <a:pt x="38100" y="238125"/>
                  </a:cubicBezTo>
                  <a:cubicBezTo>
                    <a:pt x="39687" y="244475"/>
                    <a:pt x="41442" y="250785"/>
                    <a:pt x="42862" y="257175"/>
                  </a:cubicBezTo>
                  <a:cubicBezTo>
                    <a:pt x="45035" y="266952"/>
                    <a:pt x="47282" y="285065"/>
                    <a:pt x="52387" y="295275"/>
                  </a:cubicBezTo>
                  <a:cubicBezTo>
                    <a:pt x="54947" y="300395"/>
                    <a:pt x="59587" y="304332"/>
                    <a:pt x="61912" y="309563"/>
                  </a:cubicBezTo>
                  <a:cubicBezTo>
                    <a:pt x="66329" y="319501"/>
                    <a:pt x="73681" y="344596"/>
                    <a:pt x="76200" y="357188"/>
                  </a:cubicBezTo>
                  <a:cubicBezTo>
                    <a:pt x="76511" y="358745"/>
                    <a:pt x="76200" y="360363"/>
                    <a:pt x="76200" y="361950"/>
                  </a:cubicBezTo>
                </a:path>
              </a:pathLst>
            </a:custGeom>
            <a:noFill/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81A48CD3-A8FF-44BC-AAA4-0F1F1C62EC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43400" y="3124200"/>
              <a:ext cx="152400" cy="95250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="" xmlns:a16="http://schemas.microsoft.com/office/drawing/2014/main" id="{8D2573E4-79AB-44B7-98F3-E95164B7AE37}"/>
                </a:ext>
              </a:extLst>
            </p:cNvPr>
            <p:cNvCxnSpPr>
              <a:cxnSpLocks/>
            </p:cNvCxnSpPr>
            <p:nvPr/>
          </p:nvCxnSpPr>
          <p:spPr>
            <a:xfrm>
              <a:off x="3562350" y="3241059"/>
              <a:ext cx="149557" cy="85767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="" xmlns:a16="http://schemas.microsoft.com/office/drawing/2014/main" id="{1068B053-8BC1-4EEE-9EAB-74166F212DA3}"/>
                </a:ext>
              </a:extLst>
            </p:cNvPr>
            <p:cNvCxnSpPr>
              <a:cxnSpLocks/>
            </p:cNvCxnSpPr>
            <p:nvPr/>
          </p:nvCxnSpPr>
          <p:spPr>
            <a:xfrm>
              <a:off x="3469768" y="3469944"/>
              <a:ext cx="0" cy="168696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EE2706BA-98B8-4576-A1AA-383B5BCE4CAB}"/>
                </a:ext>
              </a:extLst>
            </p:cNvPr>
            <p:cNvCxnSpPr>
              <a:cxnSpLocks/>
            </p:cNvCxnSpPr>
            <p:nvPr/>
          </p:nvCxnSpPr>
          <p:spPr>
            <a:xfrm>
              <a:off x="2057400" y="3657600"/>
              <a:ext cx="0" cy="168696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9BC47B85-5CCF-4751-84E6-D21BEEFBB275}"/>
              </a:ext>
            </a:extLst>
          </p:cNvPr>
          <p:cNvSpPr/>
          <p:nvPr/>
        </p:nvSpPr>
        <p:spPr>
          <a:xfrm rot="21266722">
            <a:off x="2052139" y="3288615"/>
            <a:ext cx="1463163" cy="70214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  <a:alpha val="5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610D87B8-2ACE-4741-A01F-67E84D94C625}"/>
              </a:ext>
            </a:extLst>
          </p:cNvPr>
          <p:cNvSpPr/>
          <p:nvPr/>
        </p:nvSpPr>
        <p:spPr>
          <a:xfrm>
            <a:off x="2233612" y="1604064"/>
            <a:ext cx="4676775" cy="1168186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  <a:alpha val="7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bg1"/>
                </a:solidFill>
              </a:rPr>
              <a:t>Identify MCN passage number:		______</a:t>
            </a:r>
          </a:p>
          <a:p>
            <a:r>
              <a:rPr lang="en-US" dirty="0">
                <a:solidFill>
                  <a:schemeClr val="bg1"/>
                </a:solidFill>
              </a:rPr>
              <a:t>Identify BON to MCN harvest rate: 	______</a:t>
            </a:r>
          </a:p>
          <a:p>
            <a:r>
              <a:rPr lang="en-US" dirty="0">
                <a:solidFill>
                  <a:schemeClr val="bg1"/>
                </a:solidFill>
              </a:rPr>
              <a:t>Identify natural loss BON to MCN:		______</a:t>
            </a:r>
          </a:p>
          <a:p>
            <a:r>
              <a:rPr lang="en-US" dirty="0">
                <a:solidFill>
                  <a:schemeClr val="bg1"/>
                </a:solidFill>
              </a:rPr>
              <a:t>Calculate adjusted passage at BON:	______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D141BD79-FCC9-476D-AF6D-2C25F2E5DAB3}"/>
              </a:ext>
            </a:extLst>
          </p:cNvPr>
          <p:cNvSpPr txBox="1"/>
          <p:nvPr/>
        </p:nvSpPr>
        <p:spPr>
          <a:xfrm>
            <a:off x="5943600" y="1575954"/>
            <a:ext cx="8931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  </a:t>
            </a:r>
            <a:r>
              <a:rPr lang="en-US" b="1" dirty="0">
                <a:solidFill>
                  <a:schemeClr val="bg1"/>
                </a:solidFill>
              </a:rPr>
              <a:t>6,356</a:t>
            </a:r>
          </a:p>
          <a:p>
            <a:r>
              <a:rPr lang="en-US" b="1" dirty="0">
                <a:solidFill>
                  <a:schemeClr val="bg1"/>
                </a:solidFill>
              </a:rPr>
              <a:t>    30%</a:t>
            </a:r>
          </a:p>
          <a:p>
            <a:r>
              <a:rPr lang="en-US" b="1" dirty="0">
                <a:solidFill>
                  <a:schemeClr val="bg1"/>
                </a:solidFill>
              </a:rPr>
              <a:t>    10%</a:t>
            </a:r>
          </a:p>
          <a:p>
            <a:r>
              <a:rPr lang="en-US" b="1" dirty="0">
                <a:solidFill>
                  <a:schemeClr val="bg1"/>
                </a:solidFill>
              </a:rPr>
              <a:t>10,090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62024656-EEBB-4687-AA91-415D76784C20}"/>
              </a:ext>
            </a:extLst>
          </p:cNvPr>
          <p:cNvSpPr txBox="1"/>
          <p:nvPr/>
        </p:nvSpPr>
        <p:spPr>
          <a:xfrm>
            <a:off x="1441279" y="5593834"/>
            <a:ext cx="265364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Upper Salmon Population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D7D25195-EDB6-4610-A113-DA53F4DC3C44}"/>
              </a:ext>
            </a:extLst>
          </p:cNvPr>
          <p:cNvSpPr txBox="1"/>
          <p:nvPr/>
        </p:nvSpPr>
        <p:spPr>
          <a:xfrm>
            <a:off x="5720252" y="1016756"/>
            <a:ext cx="2888932" cy="523220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/>
              <a:t>Natural-origin fish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="" xmlns:a16="http://schemas.microsoft.com/office/drawing/2014/main" id="{CA9F27DA-89E6-4341-925E-9181A85CF216}"/>
              </a:ext>
            </a:extLst>
          </p:cNvPr>
          <p:cNvSpPr/>
          <p:nvPr/>
        </p:nvSpPr>
        <p:spPr>
          <a:xfrm>
            <a:off x="1085850" y="3219450"/>
            <a:ext cx="2476500" cy="558800"/>
          </a:xfrm>
          <a:custGeom>
            <a:avLst/>
            <a:gdLst>
              <a:gd name="connsiteX0" fmla="*/ 0 w 2476500"/>
              <a:gd name="connsiteY0" fmla="*/ 0 h 558800"/>
              <a:gd name="connsiteX1" fmla="*/ 31750 w 2476500"/>
              <a:gd name="connsiteY1" fmla="*/ 19050 h 558800"/>
              <a:gd name="connsiteX2" fmla="*/ 50800 w 2476500"/>
              <a:gd name="connsiteY2" fmla="*/ 25400 h 558800"/>
              <a:gd name="connsiteX3" fmla="*/ 63500 w 2476500"/>
              <a:gd name="connsiteY3" fmla="*/ 44450 h 558800"/>
              <a:gd name="connsiteX4" fmla="*/ 101600 w 2476500"/>
              <a:gd name="connsiteY4" fmla="*/ 63500 h 558800"/>
              <a:gd name="connsiteX5" fmla="*/ 139700 w 2476500"/>
              <a:gd name="connsiteY5" fmla="*/ 50800 h 558800"/>
              <a:gd name="connsiteX6" fmla="*/ 165100 w 2476500"/>
              <a:gd name="connsiteY6" fmla="*/ 44450 h 558800"/>
              <a:gd name="connsiteX7" fmla="*/ 203200 w 2476500"/>
              <a:gd name="connsiteY7" fmla="*/ 31750 h 558800"/>
              <a:gd name="connsiteX8" fmla="*/ 292100 w 2476500"/>
              <a:gd name="connsiteY8" fmla="*/ 38100 h 558800"/>
              <a:gd name="connsiteX9" fmla="*/ 279400 w 2476500"/>
              <a:gd name="connsiteY9" fmla="*/ 57150 h 558800"/>
              <a:gd name="connsiteX10" fmla="*/ 304800 w 2476500"/>
              <a:gd name="connsiteY10" fmla="*/ 82550 h 558800"/>
              <a:gd name="connsiteX11" fmla="*/ 311150 w 2476500"/>
              <a:gd name="connsiteY11" fmla="*/ 101600 h 558800"/>
              <a:gd name="connsiteX12" fmla="*/ 330200 w 2476500"/>
              <a:gd name="connsiteY12" fmla="*/ 107950 h 558800"/>
              <a:gd name="connsiteX13" fmla="*/ 387350 w 2476500"/>
              <a:gd name="connsiteY13" fmla="*/ 101600 h 558800"/>
              <a:gd name="connsiteX14" fmla="*/ 450850 w 2476500"/>
              <a:gd name="connsiteY14" fmla="*/ 95250 h 558800"/>
              <a:gd name="connsiteX15" fmla="*/ 469900 w 2476500"/>
              <a:gd name="connsiteY15" fmla="*/ 101600 h 558800"/>
              <a:gd name="connsiteX16" fmla="*/ 476250 w 2476500"/>
              <a:gd name="connsiteY16" fmla="*/ 120650 h 558800"/>
              <a:gd name="connsiteX17" fmla="*/ 514350 w 2476500"/>
              <a:gd name="connsiteY17" fmla="*/ 146050 h 558800"/>
              <a:gd name="connsiteX18" fmla="*/ 546100 w 2476500"/>
              <a:gd name="connsiteY18" fmla="*/ 171450 h 558800"/>
              <a:gd name="connsiteX19" fmla="*/ 571500 w 2476500"/>
              <a:gd name="connsiteY19" fmla="*/ 228600 h 558800"/>
              <a:gd name="connsiteX20" fmla="*/ 584200 w 2476500"/>
              <a:gd name="connsiteY20" fmla="*/ 266700 h 558800"/>
              <a:gd name="connsiteX21" fmla="*/ 590550 w 2476500"/>
              <a:gd name="connsiteY21" fmla="*/ 285750 h 558800"/>
              <a:gd name="connsiteX22" fmla="*/ 596900 w 2476500"/>
              <a:gd name="connsiteY22" fmla="*/ 330200 h 558800"/>
              <a:gd name="connsiteX23" fmla="*/ 603250 w 2476500"/>
              <a:gd name="connsiteY23" fmla="*/ 349250 h 558800"/>
              <a:gd name="connsiteX24" fmla="*/ 609600 w 2476500"/>
              <a:gd name="connsiteY24" fmla="*/ 463550 h 558800"/>
              <a:gd name="connsiteX25" fmla="*/ 615950 w 2476500"/>
              <a:gd name="connsiteY25" fmla="*/ 482600 h 558800"/>
              <a:gd name="connsiteX26" fmla="*/ 654050 w 2476500"/>
              <a:gd name="connsiteY26" fmla="*/ 501650 h 558800"/>
              <a:gd name="connsiteX27" fmla="*/ 673100 w 2476500"/>
              <a:gd name="connsiteY27" fmla="*/ 514350 h 558800"/>
              <a:gd name="connsiteX28" fmla="*/ 692150 w 2476500"/>
              <a:gd name="connsiteY28" fmla="*/ 520700 h 558800"/>
              <a:gd name="connsiteX29" fmla="*/ 711200 w 2476500"/>
              <a:gd name="connsiteY29" fmla="*/ 533400 h 558800"/>
              <a:gd name="connsiteX30" fmla="*/ 793750 w 2476500"/>
              <a:gd name="connsiteY30" fmla="*/ 546100 h 558800"/>
              <a:gd name="connsiteX31" fmla="*/ 838200 w 2476500"/>
              <a:gd name="connsiteY31" fmla="*/ 558800 h 558800"/>
              <a:gd name="connsiteX32" fmla="*/ 882650 w 2476500"/>
              <a:gd name="connsiteY32" fmla="*/ 552450 h 558800"/>
              <a:gd name="connsiteX33" fmla="*/ 933450 w 2476500"/>
              <a:gd name="connsiteY33" fmla="*/ 546100 h 558800"/>
              <a:gd name="connsiteX34" fmla="*/ 952500 w 2476500"/>
              <a:gd name="connsiteY34" fmla="*/ 533400 h 558800"/>
              <a:gd name="connsiteX35" fmla="*/ 965200 w 2476500"/>
              <a:gd name="connsiteY35" fmla="*/ 514350 h 558800"/>
              <a:gd name="connsiteX36" fmla="*/ 1003300 w 2476500"/>
              <a:gd name="connsiteY36" fmla="*/ 501650 h 558800"/>
              <a:gd name="connsiteX37" fmla="*/ 1047750 w 2476500"/>
              <a:gd name="connsiteY37" fmla="*/ 488950 h 558800"/>
              <a:gd name="connsiteX38" fmla="*/ 1066800 w 2476500"/>
              <a:gd name="connsiteY38" fmla="*/ 469900 h 558800"/>
              <a:gd name="connsiteX39" fmla="*/ 1257300 w 2476500"/>
              <a:gd name="connsiteY39" fmla="*/ 469900 h 558800"/>
              <a:gd name="connsiteX40" fmla="*/ 1295400 w 2476500"/>
              <a:gd name="connsiteY40" fmla="*/ 482600 h 558800"/>
              <a:gd name="connsiteX41" fmla="*/ 1314450 w 2476500"/>
              <a:gd name="connsiteY41" fmla="*/ 488950 h 558800"/>
              <a:gd name="connsiteX42" fmla="*/ 1333500 w 2476500"/>
              <a:gd name="connsiteY42" fmla="*/ 501650 h 558800"/>
              <a:gd name="connsiteX43" fmla="*/ 1371600 w 2476500"/>
              <a:gd name="connsiteY43" fmla="*/ 520700 h 558800"/>
              <a:gd name="connsiteX44" fmla="*/ 1377950 w 2476500"/>
              <a:gd name="connsiteY44" fmla="*/ 539750 h 558800"/>
              <a:gd name="connsiteX45" fmla="*/ 1422400 w 2476500"/>
              <a:gd name="connsiteY45" fmla="*/ 539750 h 558800"/>
              <a:gd name="connsiteX46" fmla="*/ 1460500 w 2476500"/>
              <a:gd name="connsiteY46" fmla="*/ 527050 h 558800"/>
              <a:gd name="connsiteX47" fmla="*/ 1562100 w 2476500"/>
              <a:gd name="connsiteY47" fmla="*/ 527050 h 558800"/>
              <a:gd name="connsiteX48" fmla="*/ 1574800 w 2476500"/>
              <a:gd name="connsiteY48" fmla="*/ 508000 h 558800"/>
              <a:gd name="connsiteX49" fmla="*/ 1612900 w 2476500"/>
              <a:gd name="connsiteY49" fmla="*/ 495300 h 558800"/>
              <a:gd name="connsiteX50" fmla="*/ 1631950 w 2476500"/>
              <a:gd name="connsiteY50" fmla="*/ 488950 h 558800"/>
              <a:gd name="connsiteX51" fmla="*/ 1670050 w 2476500"/>
              <a:gd name="connsiteY51" fmla="*/ 463550 h 558800"/>
              <a:gd name="connsiteX52" fmla="*/ 1720850 w 2476500"/>
              <a:gd name="connsiteY52" fmla="*/ 482600 h 558800"/>
              <a:gd name="connsiteX53" fmla="*/ 1797050 w 2476500"/>
              <a:gd name="connsiteY53" fmla="*/ 501650 h 558800"/>
              <a:gd name="connsiteX54" fmla="*/ 1835150 w 2476500"/>
              <a:gd name="connsiteY54" fmla="*/ 488950 h 558800"/>
              <a:gd name="connsiteX55" fmla="*/ 1854200 w 2476500"/>
              <a:gd name="connsiteY55" fmla="*/ 482600 h 558800"/>
              <a:gd name="connsiteX56" fmla="*/ 1873250 w 2476500"/>
              <a:gd name="connsiteY56" fmla="*/ 469900 h 558800"/>
              <a:gd name="connsiteX57" fmla="*/ 1943100 w 2476500"/>
              <a:gd name="connsiteY57" fmla="*/ 450850 h 558800"/>
              <a:gd name="connsiteX58" fmla="*/ 1962150 w 2476500"/>
              <a:gd name="connsiteY58" fmla="*/ 438150 h 558800"/>
              <a:gd name="connsiteX59" fmla="*/ 2000250 w 2476500"/>
              <a:gd name="connsiteY59" fmla="*/ 425450 h 558800"/>
              <a:gd name="connsiteX60" fmla="*/ 2038350 w 2476500"/>
              <a:gd name="connsiteY60" fmla="*/ 412750 h 558800"/>
              <a:gd name="connsiteX61" fmla="*/ 2057400 w 2476500"/>
              <a:gd name="connsiteY61" fmla="*/ 406400 h 558800"/>
              <a:gd name="connsiteX62" fmla="*/ 2076450 w 2476500"/>
              <a:gd name="connsiteY62" fmla="*/ 393700 h 558800"/>
              <a:gd name="connsiteX63" fmla="*/ 2108200 w 2476500"/>
              <a:gd name="connsiteY63" fmla="*/ 387350 h 558800"/>
              <a:gd name="connsiteX64" fmla="*/ 2127250 w 2476500"/>
              <a:gd name="connsiteY64" fmla="*/ 381000 h 558800"/>
              <a:gd name="connsiteX65" fmla="*/ 2133600 w 2476500"/>
              <a:gd name="connsiteY65" fmla="*/ 361950 h 558800"/>
              <a:gd name="connsiteX66" fmla="*/ 2184400 w 2476500"/>
              <a:gd name="connsiteY66" fmla="*/ 361950 h 558800"/>
              <a:gd name="connsiteX67" fmla="*/ 2330450 w 2476500"/>
              <a:gd name="connsiteY67" fmla="*/ 349250 h 558800"/>
              <a:gd name="connsiteX68" fmla="*/ 2368550 w 2476500"/>
              <a:gd name="connsiteY68" fmla="*/ 336550 h 558800"/>
              <a:gd name="connsiteX69" fmla="*/ 2387600 w 2476500"/>
              <a:gd name="connsiteY69" fmla="*/ 330200 h 558800"/>
              <a:gd name="connsiteX70" fmla="*/ 2438400 w 2476500"/>
              <a:gd name="connsiteY70" fmla="*/ 323850 h 558800"/>
              <a:gd name="connsiteX71" fmla="*/ 2457450 w 2476500"/>
              <a:gd name="connsiteY71" fmla="*/ 311150 h 558800"/>
              <a:gd name="connsiteX72" fmla="*/ 2463800 w 2476500"/>
              <a:gd name="connsiteY72" fmla="*/ 292100 h 558800"/>
              <a:gd name="connsiteX73" fmla="*/ 2476500 w 2476500"/>
              <a:gd name="connsiteY73" fmla="*/ 273050 h 558800"/>
              <a:gd name="connsiteX74" fmla="*/ 2463800 w 2476500"/>
              <a:gd name="connsiteY74" fmla="*/ 203200 h 558800"/>
              <a:gd name="connsiteX75" fmla="*/ 2457450 w 2476500"/>
              <a:gd name="connsiteY75" fmla="*/ 184150 h 558800"/>
              <a:gd name="connsiteX76" fmla="*/ 2419350 w 2476500"/>
              <a:gd name="connsiteY76" fmla="*/ 146050 h 55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2476500" h="558800">
                <a:moveTo>
                  <a:pt x="0" y="0"/>
                </a:moveTo>
                <a:cubicBezTo>
                  <a:pt x="10583" y="6350"/>
                  <a:pt x="20711" y="13530"/>
                  <a:pt x="31750" y="19050"/>
                </a:cubicBezTo>
                <a:cubicBezTo>
                  <a:pt x="37737" y="22043"/>
                  <a:pt x="45573" y="21219"/>
                  <a:pt x="50800" y="25400"/>
                </a:cubicBezTo>
                <a:cubicBezTo>
                  <a:pt x="56759" y="30168"/>
                  <a:pt x="58104" y="39054"/>
                  <a:pt x="63500" y="44450"/>
                </a:cubicBezTo>
                <a:cubicBezTo>
                  <a:pt x="75810" y="56760"/>
                  <a:pt x="86106" y="58335"/>
                  <a:pt x="101600" y="63500"/>
                </a:cubicBezTo>
                <a:cubicBezTo>
                  <a:pt x="114300" y="59267"/>
                  <a:pt x="126713" y="54047"/>
                  <a:pt x="139700" y="50800"/>
                </a:cubicBezTo>
                <a:cubicBezTo>
                  <a:pt x="148167" y="48683"/>
                  <a:pt x="156741" y="46958"/>
                  <a:pt x="165100" y="44450"/>
                </a:cubicBezTo>
                <a:cubicBezTo>
                  <a:pt x="177922" y="40603"/>
                  <a:pt x="203200" y="31750"/>
                  <a:pt x="203200" y="31750"/>
                </a:cubicBezTo>
                <a:cubicBezTo>
                  <a:pt x="232833" y="33867"/>
                  <a:pt x="263916" y="28705"/>
                  <a:pt x="292100" y="38100"/>
                </a:cubicBezTo>
                <a:cubicBezTo>
                  <a:pt x="299340" y="40513"/>
                  <a:pt x="280655" y="49622"/>
                  <a:pt x="279400" y="57150"/>
                </a:cubicBezTo>
                <a:cubicBezTo>
                  <a:pt x="275835" y="78539"/>
                  <a:pt x="291432" y="78094"/>
                  <a:pt x="304800" y="82550"/>
                </a:cubicBezTo>
                <a:cubicBezTo>
                  <a:pt x="306917" y="88900"/>
                  <a:pt x="306417" y="96867"/>
                  <a:pt x="311150" y="101600"/>
                </a:cubicBezTo>
                <a:cubicBezTo>
                  <a:pt x="315883" y="106333"/>
                  <a:pt x="323507" y="107950"/>
                  <a:pt x="330200" y="107950"/>
                </a:cubicBezTo>
                <a:cubicBezTo>
                  <a:pt x="349367" y="107950"/>
                  <a:pt x="368300" y="103717"/>
                  <a:pt x="387350" y="101600"/>
                </a:cubicBezTo>
                <a:cubicBezTo>
                  <a:pt x="430332" y="87273"/>
                  <a:pt x="414677" y="84915"/>
                  <a:pt x="450850" y="95250"/>
                </a:cubicBezTo>
                <a:cubicBezTo>
                  <a:pt x="457286" y="97089"/>
                  <a:pt x="463550" y="99483"/>
                  <a:pt x="469900" y="101600"/>
                </a:cubicBezTo>
                <a:cubicBezTo>
                  <a:pt x="472017" y="107950"/>
                  <a:pt x="471517" y="115917"/>
                  <a:pt x="476250" y="120650"/>
                </a:cubicBezTo>
                <a:cubicBezTo>
                  <a:pt x="487043" y="131443"/>
                  <a:pt x="514350" y="146050"/>
                  <a:pt x="514350" y="146050"/>
                </a:cubicBezTo>
                <a:cubicBezTo>
                  <a:pt x="550746" y="200645"/>
                  <a:pt x="502283" y="136397"/>
                  <a:pt x="546100" y="171450"/>
                </a:cubicBezTo>
                <a:cubicBezTo>
                  <a:pt x="559822" y="182428"/>
                  <a:pt x="567619" y="216958"/>
                  <a:pt x="571500" y="228600"/>
                </a:cubicBezTo>
                <a:lnTo>
                  <a:pt x="584200" y="266700"/>
                </a:lnTo>
                <a:lnTo>
                  <a:pt x="590550" y="285750"/>
                </a:lnTo>
                <a:cubicBezTo>
                  <a:pt x="592667" y="300567"/>
                  <a:pt x="593965" y="315524"/>
                  <a:pt x="596900" y="330200"/>
                </a:cubicBezTo>
                <a:cubicBezTo>
                  <a:pt x="598213" y="336764"/>
                  <a:pt x="602615" y="342587"/>
                  <a:pt x="603250" y="349250"/>
                </a:cubicBezTo>
                <a:cubicBezTo>
                  <a:pt x="606868" y="387237"/>
                  <a:pt x="605982" y="425563"/>
                  <a:pt x="609600" y="463550"/>
                </a:cubicBezTo>
                <a:cubicBezTo>
                  <a:pt x="610235" y="470213"/>
                  <a:pt x="611769" y="477373"/>
                  <a:pt x="615950" y="482600"/>
                </a:cubicBezTo>
                <a:cubicBezTo>
                  <a:pt x="628082" y="497765"/>
                  <a:pt x="638712" y="493981"/>
                  <a:pt x="654050" y="501650"/>
                </a:cubicBezTo>
                <a:cubicBezTo>
                  <a:pt x="660876" y="505063"/>
                  <a:pt x="666274" y="510937"/>
                  <a:pt x="673100" y="514350"/>
                </a:cubicBezTo>
                <a:cubicBezTo>
                  <a:pt x="679087" y="517343"/>
                  <a:pt x="686163" y="517707"/>
                  <a:pt x="692150" y="520700"/>
                </a:cubicBezTo>
                <a:cubicBezTo>
                  <a:pt x="698976" y="524113"/>
                  <a:pt x="703960" y="530987"/>
                  <a:pt x="711200" y="533400"/>
                </a:cubicBezTo>
                <a:cubicBezTo>
                  <a:pt x="718566" y="535855"/>
                  <a:pt x="789444" y="545317"/>
                  <a:pt x="793750" y="546100"/>
                </a:cubicBezTo>
                <a:cubicBezTo>
                  <a:pt x="811292" y="549289"/>
                  <a:pt x="821878" y="553359"/>
                  <a:pt x="838200" y="558800"/>
                </a:cubicBezTo>
                <a:lnTo>
                  <a:pt x="882650" y="552450"/>
                </a:lnTo>
                <a:cubicBezTo>
                  <a:pt x="899565" y="550195"/>
                  <a:pt x="916986" y="550590"/>
                  <a:pt x="933450" y="546100"/>
                </a:cubicBezTo>
                <a:cubicBezTo>
                  <a:pt x="940813" y="544092"/>
                  <a:pt x="946150" y="537633"/>
                  <a:pt x="952500" y="533400"/>
                </a:cubicBezTo>
                <a:cubicBezTo>
                  <a:pt x="956733" y="527050"/>
                  <a:pt x="958728" y="518395"/>
                  <a:pt x="965200" y="514350"/>
                </a:cubicBezTo>
                <a:cubicBezTo>
                  <a:pt x="976552" y="507255"/>
                  <a:pt x="990600" y="505883"/>
                  <a:pt x="1003300" y="501650"/>
                </a:cubicBezTo>
                <a:cubicBezTo>
                  <a:pt x="1030629" y="492540"/>
                  <a:pt x="1015856" y="496923"/>
                  <a:pt x="1047750" y="488950"/>
                </a:cubicBezTo>
                <a:cubicBezTo>
                  <a:pt x="1054100" y="482600"/>
                  <a:pt x="1057942" y="471376"/>
                  <a:pt x="1066800" y="469900"/>
                </a:cubicBezTo>
                <a:cubicBezTo>
                  <a:pt x="1153940" y="455377"/>
                  <a:pt x="1184072" y="461764"/>
                  <a:pt x="1257300" y="469900"/>
                </a:cubicBezTo>
                <a:lnTo>
                  <a:pt x="1295400" y="482600"/>
                </a:lnTo>
                <a:cubicBezTo>
                  <a:pt x="1301750" y="484717"/>
                  <a:pt x="1308881" y="485237"/>
                  <a:pt x="1314450" y="488950"/>
                </a:cubicBezTo>
                <a:cubicBezTo>
                  <a:pt x="1320800" y="493183"/>
                  <a:pt x="1326674" y="498237"/>
                  <a:pt x="1333500" y="501650"/>
                </a:cubicBezTo>
                <a:cubicBezTo>
                  <a:pt x="1386080" y="527940"/>
                  <a:pt x="1317005" y="484304"/>
                  <a:pt x="1371600" y="520700"/>
                </a:cubicBezTo>
                <a:cubicBezTo>
                  <a:pt x="1373717" y="527050"/>
                  <a:pt x="1373217" y="535017"/>
                  <a:pt x="1377950" y="539750"/>
                </a:cubicBezTo>
                <a:cubicBezTo>
                  <a:pt x="1390323" y="552123"/>
                  <a:pt x="1410006" y="543468"/>
                  <a:pt x="1422400" y="539750"/>
                </a:cubicBezTo>
                <a:cubicBezTo>
                  <a:pt x="1435222" y="535903"/>
                  <a:pt x="1460500" y="527050"/>
                  <a:pt x="1460500" y="527050"/>
                </a:cubicBezTo>
                <a:cubicBezTo>
                  <a:pt x="1495883" y="532105"/>
                  <a:pt x="1525985" y="540183"/>
                  <a:pt x="1562100" y="527050"/>
                </a:cubicBezTo>
                <a:cubicBezTo>
                  <a:pt x="1569272" y="524442"/>
                  <a:pt x="1568328" y="512045"/>
                  <a:pt x="1574800" y="508000"/>
                </a:cubicBezTo>
                <a:cubicBezTo>
                  <a:pt x="1586152" y="500905"/>
                  <a:pt x="1600200" y="499533"/>
                  <a:pt x="1612900" y="495300"/>
                </a:cubicBezTo>
                <a:cubicBezTo>
                  <a:pt x="1619250" y="493183"/>
                  <a:pt x="1626381" y="492663"/>
                  <a:pt x="1631950" y="488950"/>
                </a:cubicBezTo>
                <a:lnTo>
                  <a:pt x="1670050" y="463550"/>
                </a:lnTo>
                <a:cubicBezTo>
                  <a:pt x="1745321" y="478604"/>
                  <a:pt x="1667338" y="458817"/>
                  <a:pt x="1720850" y="482600"/>
                </a:cubicBezTo>
                <a:cubicBezTo>
                  <a:pt x="1751039" y="496017"/>
                  <a:pt x="1765102" y="496325"/>
                  <a:pt x="1797050" y="501650"/>
                </a:cubicBezTo>
                <a:lnTo>
                  <a:pt x="1835150" y="488950"/>
                </a:lnTo>
                <a:cubicBezTo>
                  <a:pt x="1841500" y="486833"/>
                  <a:pt x="1848631" y="486313"/>
                  <a:pt x="1854200" y="482600"/>
                </a:cubicBezTo>
                <a:cubicBezTo>
                  <a:pt x="1860550" y="478367"/>
                  <a:pt x="1866276" y="473000"/>
                  <a:pt x="1873250" y="469900"/>
                </a:cubicBezTo>
                <a:cubicBezTo>
                  <a:pt x="1899617" y="458181"/>
                  <a:pt x="1915938" y="456282"/>
                  <a:pt x="1943100" y="450850"/>
                </a:cubicBezTo>
                <a:cubicBezTo>
                  <a:pt x="1949450" y="446617"/>
                  <a:pt x="1955176" y="441250"/>
                  <a:pt x="1962150" y="438150"/>
                </a:cubicBezTo>
                <a:cubicBezTo>
                  <a:pt x="1974383" y="432713"/>
                  <a:pt x="1987550" y="429683"/>
                  <a:pt x="2000250" y="425450"/>
                </a:cubicBezTo>
                <a:lnTo>
                  <a:pt x="2038350" y="412750"/>
                </a:lnTo>
                <a:cubicBezTo>
                  <a:pt x="2044700" y="410633"/>
                  <a:pt x="2051831" y="410113"/>
                  <a:pt x="2057400" y="406400"/>
                </a:cubicBezTo>
                <a:cubicBezTo>
                  <a:pt x="2063750" y="402167"/>
                  <a:pt x="2069304" y="396380"/>
                  <a:pt x="2076450" y="393700"/>
                </a:cubicBezTo>
                <a:cubicBezTo>
                  <a:pt x="2086556" y="389910"/>
                  <a:pt x="2097729" y="389968"/>
                  <a:pt x="2108200" y="387350"/>
                </a:cubicBezTo>
                <a:cubicBezTo>
                  <a:pt x="2114694" y="385727"/>
                  <a:pt x="2120900" y="383117"/>
                  <a:pt x="2127250" y="381000"/>
                </a:cubicBezTo>
                <a:cubicBezTo>
                  <a:pt x="2129367" y="374650"/>
                  <a:pt x="2128867" y="366683"/>
                  <a:pt x="2133600" y="361950"/>
                </a:cubicBezTo>
                <a:cubicBezTo>
                  <a:pt x="2146617" y="348933"/>
                  <a:pt x="2172324" y="359535"/>
                  <a:pt x="2184400" y="361950"/>
                </a:cubicBezTo>
                <a:cubicBezTo>
                  <a:pt x="2263398" y="342201"/>
                  <a:pt x="2134045" y="372819"/>
                  <a:pt x="2330450" y="349250"/>
                </a:cubicBezTo>
                <a:cubicBezTo>
                  <a:pt x="2343742" y="347655"/>
                  <a:pt x="2355850" y="340783"/>
                  <a:pt x="2368550" y="336550"/>
                </a:cubicBezTo>
                <a:cubicBezTo>
                  <a:pt x="2374900" y="334433"/>
                  <a:pt x="2380958" y="331030"/>
                  <a:pt x="2387600" y="330200"/>
                </a:cubicBezTo>
                <a:lnTo>
                  <a:pt x="2438400" y="323850"/>
                </a:lnTo>
                <a:cubicBezTo>
                  <a:pt x="2444750" y="319617"/>
                  <a:pt x="2452682" y="317109"/>
                  <a:pt x="2457450" y="311150"/>
                </a:cubicBezTo>
                <a:cubicBezTo>
                  <a:pt x="2461631" y="305923"/>
                  <a:pt x="2460807" y="298087"/>
                  <a:pt x="2463800" y="292100"/>
                </a:cubicBezTo>
                <a:cubicBezTo>
                  <a:pt x="2467213" y="285274"/>
                  <a:pt x="2472267" y="279400"/>
                  <a:pt x="2476500" y="273050"/>
                </a:cubicBezTo>
                <a:cubicBezTo>
                  <a:pt x="2461937" y="229362"/>
                  <a:pt x="2478160" y="282182"/>
                  <a:pt x="2463800" y="203200"/>
                </a:cubicBezTo>
                <a:cubicBezTo>
                  <a:pt x="2462603" y="196614"/>
                  <a:pt x="2462897" y="188041"/>
                  <a:pt x="2457450" y="184150"/>
                </a:cubicBezTo>
                <a:cubicBezTo>
                  <a:pt x="2411318" y="151198"/>
                  <a:pt x="2419350" y="195952"/>
                  <a:pt x="2419350" y="146050"/>
                </a:cubicBezTo>
              </a:path>
            </a:pathLst>
          </a:custGeom>
          <a:noFill/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="" xmlns:a16="http://schemas.microsoft.com/office/drawing/2014/main" id="{5FA6E4EA-C1F5-4728-8F70-858CA8A3BB10}"/>
              </a:ext>
            </a:extLst>
          </p:cNvPr>
          <p:cNvSpPr/>
          <p:nvPr/>
        </p:nvSpPr>
        <p:spPr>
          <a:xfrm>
            <a:off x="3490913" y="3028950"/>
            <a:ext cx="1166812" cy="604850"/>
          </a:xfrm>
          <a:custGeom>
            <a:avLst/>
            <a:gdLst>
              <a:gd name="connsiteX0" fmla="*/ 0 w 1166812"/>
              <a:gd name="connsiteY0" fmla="*/ 347663 h 604850"/>
              <a:gd name="connsiteX1" fmla="*/ 23812 w 1166812"/>
              <a:gd name="connsiteY1" fmla="*/ 338138 h 604850"/>
              <a:gd name="connsiteX2" fmla="*/ 28575 w 1166812"/>
              <a:gd name="connsiteY2" fmla="*/ 319088 h 604850"/>
              <a:gd name="connsiteX3" fmla="*/ 109537 w 1166812"/>
              <a:gd name="connsiteY3" fmla="*/ 314325 h 604850"/>
              <a:gd name="connsiteX4" fmla="*/ 152400 w 1166812"/>
              <a:gd name="connsiteY4" fmla="*/ 295275 h 604850"/>
              <a:gd name="connsiteX5" fmla="*/ 157162 w 1166812"/>
              <a:gd name="connsiteY5" fmla="*/ 280988 h 604850"/>
              <a:gd name="connsiteX6" fmla="*/ 171450 w 1166812"/>
              <a:gd name="connsiteY6" fmla="*/ 271463 h 604850"/>
              <a:gd name="connsiteX7" fmla="*/ 180975 w 1166812"/>
              <a:gd name="connsiteY7" fmla="*/ 242888 h 604850"/>
              <a:gd name="connsiteX8" fmla="*/ 209550 w 1166812"/>
              <a:gd name="connsiteY8" fmla="*/ 233363 h 604850"/>
              <a:gd name="connsiteX9" fmla="*/ 219075 w 1166812"/>
              <a:gd name="connsiteY9" fmla="*/ 219075 h 604850"/>
              <a:gd name="connsiteX10" fmla="*/ 233362 w 1166812"/>
              <a:gd name="connsiteY10" fmla="*/ 209550 h 604850"/>
              <a:gd name="connsiteX11" fmla="*/ 242887 w 1166812"/>
              <a:gd name="connsiteY11" fmla="*/ 180975 h 604850"/>
              <a:gd name="connsiteX12" fmla="*/ 247650 w 1166812"/>
              <a:gd name="connsiteY12" fmla="*/ 138113 h 604850"/>
              <a:gd name="connsiteX13" fmla="*/ 261937 w 1166812"/>
              <a:gd name="connsiteY13" fmla="*/ 128588 h 604850"/>
              <a:gd name="connsiteX14" fmla="*/ 285750 w 1166812"/>
              <a:gd name="connsiteY14" fmla="*/ 109538 h 604850"/>
              <a:gd name="connsiteX15" fmla="*/ 314325 w 1166812"/>
              <a:gd name="connsiteY15" fmla="*/ 90488 h 604850"/>
              <a:gd name="connsiteX16" fmla="*/ 328612 w 1166812"/>
              <a:gd name="connsiteY16" fmla="*/ 80963 h 604850"/>
              <a:gd name="connsiteX17" fmla="*/ 357187 w 1166812"/>
              <a:gd name="connsiteY17" fmla="*/ 76200 h 604850"/>
              <a:gd name="connsiteX18" fmla="*/ 371475 w 1166812"/>
              <a:gd name="connsiteY18" fmla="*/ 71438 h 604850"/>
              <a:gd name="connsiteX19" fmla="*/ 390525 w 1166812"/>
              <a:gd name="connsiteY19" fmla="*/ 66675 h 604850"/>
              <a:gd name="connsiteX20" fmla="*/ 409575 w 1166812"/>
              <a:gd name="connsiteY20" fmla="*/ 71438 h 604850"/>
              <a:gd name="connsiteX21" fmla="*/ 438150 w 1166812"/>
              <a:gd name="connsiteY21" fmla="*/ 90488 h 604850"/>
              <a:gd name="connsiteX22" fmla="*/ 471487 w 1166812"/>
              <a:gd name="connsiteY22" fmla="*/ 100013 h 604850"/>
              <a:gd name="connsiteX23" fmla="*/ 485775 w 1166812"/>
              <a:gd name="connsiteY23" fmla="*/ 95250 h 604850"/>
              <a:gd name="connsiteX24" fmla="*/ 495300 w 1166812"/>
              <a:gd name="connsiteY24" fmla="*/ 80963 h 604850"/>
              <a:gd name="connsiteX25" fmla="*/ 509587 w 1166812"/>
              <a:gd name="connsiteY25" fmla="*/ 71438 h 604850"/>
              <a:gd name="connsiteX26" fmla="*/ 547687 w 1166812"/>
              <a:gd name="connsiteY26" fmla="*/ 76200 h 604850"/>
              <a:gd name="connsiteX27" fmla="*/ 561975 w 1166812"/>
              <a:gd name="connsiteY27" fmla="*/ 80963 h 604850"/>
              <a:gd name="connsiteX28" fmla="*/ 585787 w 1166812"/>
              <a:gd name="connsiteY28" fmla="*/ 76200 h 604850"/>
              <a:gd name="connsiteX29" fmla="*/ 614362 w 1166812"/>
              <a:gd name="connsiteY29" fmla="*/ 66675 h 604850"/>
              <a:gd name="connsiteX30" fmla="*/ 628650 w 1166812"/>
              <a:gd name="connsiteY30" fmla="*/ 61913 h 604850"/>
              <a:gd name="connsiteX31" fmla="*/ 638175 w 1166812"/>
              <a:gd name="connsiteY31" fmla="*/ 47625 h 604850"/>
              <a:gd name="connsiteX32" fmla="*/ 642937 w 1166812"/>
              <a:gd name="connsiteY32" fmla="*/ 33338 h 604850"/>
              <a:gd name="connsiteX33" fmla="*/ 657225 w 1166812"/>
              <a:gd name="connsiteY33" fmla="*/ 28575 h 604850"/>
              <a:gd name="connsiteX34" fmla="*/ 685800 w 1166812"/>
              <a:gd name="connsiteY34" fmla="*/ 14288 h 604850"/>
              <a:gd name="connsiteX35" fmla="*/ 714375 w 1166812"/>
              <a:gd name="connsiteY35" fmla="*/ 0 h 604850"/>
              <a:gd name="connsiteX36" fmla="*/ 742950 w 1166812"/>
              <a:gd name="connsiteY36" fmla="*/ 4763 h 604850"/>
              <a:gd name="connsiteX37" fmla="*/ 800100 w 1166812"/>
              <a:gd name="connsiteY37" fmla="*/ 19050 h 604850"/>
              <a:gd name="connsiteX38" fmla="*/ 828675 w 1166812"/>
              <a:gd name="connsiteY38" fmla="*/ 28575 h 604850"/>
              <a:gd name="connsiteX39" fmla="*/ 838200 w 1166812"/>
              <a:gd name="connsiteY39" fmla="*/ 42863 h 604850"/>
              <a:gd name="connsiteX40" fmla="*/ 842962 w 1166812"/>
              <a:gd name="connsiteY40" fmla="*/ 57150 h 604850"/>
              <a:gd name="connsiteX41" fmla="*/ 871537 w 1166812"/>
              <a:gd name="connsiteY41" fmla="*/ 66675 h 604850"/>
              <a:gd name="connsiteX42" fmla="*/ 885825 w 1166812"/>
              <a:gd name="connsiteY42" fmla="*/ 80963 h 604850"/>
              <a:gd name="connsiteX43" fmla="*/ 895350 w 1166812"/>
              <a:gd name="connsiteY43" fmla="*/ 109538 h 604850"/>
              <a:gd name="connsiteX44" fmla="*/ 900112 w 1166812"/>
              <a:gd name="connsiteY44" fmla="*/ 123825 h 604850"/>
              <a:gd name="connsiteX45" fmla="*/ 914400 w 1166812"/>
              <a:gd name="connsiteY45" fmla="*/ 133350 h 604850"/>
              <a:gd name="connsiteX46" fmla="*/ 933450 w 1166812"/>
              <a:gd name="connsiteY46" fmla="*/ 161925 h 604850"/>
              <a:gd name="connsiteX47" fmla="*/ 938212 w 1166812"/>
              <a:gd name="connsiteY47" fmla="*/ 176213 h 604850"/>
              <a:gd name="connsiteX48" fmla="*/ 1000125 w 1166812"/>
              <a:gd name="connsiteY48" fmla="*/ 190500 h 604850"/>
              <a:gd name="connsiteX49" fmla="*/ 1014412 w 1166812"/>
              <a:gd name="connsiteY49" fmla="*/ 195263 h 604850"/>
              <a:gd name="connsiteX50" fmla="*/ 1004887 w 1166812"/>
              <a:gd name="connsiteY50" fmla="*/ 209550 h 604850"/>
              <a:gd name="connsiteX51" fmla="*/ 1019175 w 1166812"/>
              <a:gd name="connsiteY51" fmla="*/ 252413 h 604850"/>
              <a:gd name="connsiteX52" fmla="*/ 1047750 w 1166812"/>
              <a:gd name="connsiteY52" fmla="*/ 309563 h 604850"/>
              <a:gd name="connsiteX53" fmla="*/ 1057275 w 1166812"/>
              <a:gd name="connsiteY53" fmla="*/ 323850 h 604850"/>
              <a:gd name="connsiteX54" fmla="*/ 1066800 w 1166812"/>
              <a:gd name="connsiteY54" fmla="*/ 361950 h 604850"/>
              <a:gd name="connsiteX55" fmla="*/ 1062037 w 1166812"/>
              <a:gd name="connsiteY55" fmla="*/ 395288 h 604850"/>
              <a:gd name="connsiteX56" fmla="*/ 1057275 w 1166812"/>
              <a:gd name="connsiteY56" fmla="*/ 409575 h 604850"/>
              <a:gd name="connsiteX57" fmla="*/ 1042987 w 1166812"/>
              <a:gd name="connsiteY57" fmla="*/ 419100 h 604850"/>
              <a:gd name="connsiteX58" fmla="*/ 1047750 w 1166812"/>
              <a:gd name="connsiteY58" fmla="*/ 433388 h 604850"/>
              <a:gd name="connsiteX59" fmla="*/ 1071562 w 1166812"/>
              <a:gd name="connsiteY59" fmla="*/ 457200 h 604850"/>
              <a:gd name="connsiteX60" fmla="*/ 1081087 w 1166812"/>
              <a:gd name="connsiteY60" fmla="*/ 485775 h 604850"/>
              <a:gd name="connsiteX61" fmla="*/ 1090612 w 1166812"/>
              <a:gd name="connsiteY61" fmla="*/ 500063 h 604850"/>
              <a:gd name="connsiteX62" fmla="*/ 1095375 w 1166812"/>
              <a:gd name="connsiteY62" fmla="*/ 514350 h 604850"/>
              <a:gd name="connsiteX63" fmla="*/ 1109662 w 1166812"/>
              <a:gd name="connsiteY63" fmla="*/ 528638 h 604850"/>
              <a:gd name="connsiteX64" fmla="*/ 1133475 w 1166812"/>
              <a:gd name="connsiteY64" fmla="*/ 566738 h 604850"/>
              <a:gd name="connsiteX65" fmla="*/ 1147762 w 1166812"/>
              <a:gd name="connsiteY65" fmla="*/ 600075 h 604850"/>
              <a:gd name="connsiteX66" fmla="*/ 1166812 w 1166812"/>
              <a:gd name="connsiteY66" fmla="*/ 604838 h 60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6812" h="604850">
                <a:moveTo>
                  <a:pt x="0" y="347663"/>
                </a:moveTo>
                <a:cubicBezTo>
                  <a:pt x="7937" y="344488"/>
                  <a:pt x="17767" y="344183"/>
                  <a:pt x="23812" y="338138"/>
                </a:cubicBezTo>
                <a:cubicBezTo>
                  <a:pt x="28440" y="333510"/>
                  <a:pt x="22268" y="320840"/>
                  <a:pt x="28575" y="319088"/>
                </a:cubicBezTo>
                <a:cubicBezTo>
                  <a:pt x="54623" y="311852"/>
                  <a:pt x="82550" y="315913"/>
                  <a:pt x="109537" y="314325"/>
                </a:cubicBezTo>
                <a:cubicBezTo>
                  <a:pt x="143542" y="302990"/>
                  <a:pt x="129758" y="310369"/>
                  <a:pt x="152400" y="295275"/>
                </a:cubicBezTo>
                <a:cubicBezTo>
                  <a:pt x="153987" y="290513"/>
                  <a:pt x="154026" y="284908"/>
                  <a:pt x="157162" y="280988"/>
                </a:cubicBezTo>
                <a:cubicBezTo>
                  <a:pt x="160738" y="276518"/>
                  <a:pt x="168416" y="276317"/>
                  <a:pt x="171450" y="271463"/>
                </a:cubicBezTo>
                <a:cubicBezTo>
                  <a:pt x="176771" y="262949"/>
                  <a:pt x="171450" y="246063"/>
                  <a:pt x="180975" y="242888"/>
                </a:cubicBezTo>
                <a:lnTo>
                  <a:pt x="209550" y="233363"/>
                </a:lnTo>
                <a:cubicBezTo>
                  <a:pt x="212725" y="228600"/>
                  <a:pt x="215028" y="223123"/>
                  <a:pt x="219075" y="219075"/>
                </a:cubicBezTo>
                <a:cubicBezTo>
                  <a:pt x="223122" y="215028"/>
                  <a:pt x="230329" y="214404"/>
                  <a:pt x="233362" y="209550"/>
                </a:cubicBezTo>
                <a:cubicBezTo>
                  <a:pt x="238683" y="201036"/>
                  <a:pt x="242887" y="180975"/>
                  <a:pt x="242887" y="180975"/>
                </a:cubicBezTo>
                <a:cubicBezTo>
                  <a:pt x="244475" y="166688"/>
                  <a:pt x="242737" y="151623"/>
                  <a:pt x="247650" y="138113"/>
                </a:cubicBezTo>
                <a:cubicBezTo>
                  <a:pt x="249606" y="132734"/>
                  <a:pt x="257890" y="132635"/>
                  <a:pt x="261937" y="128588"/>
                </a:cubicBezTo>
                <a:cubicBezTo>
                  <a:pt x="283478" y="107046"/>
                  <a:pt x="257935" y="118808"/>
                  <a:pt x="285750" y="109538"/>
                </a:cubicBezTo>
                <a:lnTo>
                  <a:pt x="314325" y="90488"/>
                </a:lnTo>
                <a:cubicBezTo>
                  <a:pt x="319087" y="87313"/>
                  <a:pt x="322966" y="81904"/>
                  <a:pt x="328612" y="80963"/>
                </a:cubicBezTo>
                <a:cubicBezTo>
                  <a:pt x="338137" y="79375"/>
                  <a:pt x="347761" y="78295"/>
                  <a:pt x="357187" y="76200"/>
                </a:cubicBezTo>
                <a:cubicBezTo>
                  <a:pt x="362088" y="75111"/>
                  <a:pt x="366648" y="72817"/>
                  <a:pt x="371475" y="71438"/>
                </a:cubicBezTo>
                <a:cubicBezTo>
                  <a:pt x="377769" y="69640"/>
                  <a:pt x="384175" y="68263"/>
                  <a:pt x="390525" y="66675"/>
                </a:cubicBezTo>
                <a:cubicBezTo>
                  <a:pt x="396875" y="68263"/>
                  <a:pt x="403721" y="68511"/>
                  <a:pt x="409575" y="71438"/>
                </a:cubicBezTo>
                <a:cubicBezTo>
                  <a:pt x="419814" y="76558"/>
                  <a:pt x="427044" y="87712"/>
                  <a:pt x="438150" y="90488"/>
                </a:cubicBezTo>
                <a:cubicBezTo>
                  <a:pt x="462070" y="96467"/>
                  <a:pt x="450991" y="93180"/>
                  <a:pt x="471487" y="100013"/>
                </a:cubicBezTo>
                <a:cubicBezTo>
                  <a:pt x="476250" y="98425"/>
                  <a:pt x="481855" y="98386"/>
                  <a:pt x="485775" y="95250"/>
                </a:cubicBezTo>
                <a:cubicBezTo>
                  <a:pt x="490244" y="91674"/>
                  <a:pt x="491253" y="85010"/>
                  <a:pt x="495300" y="80963"/>
                </a:cubicBezTo>
                <a:cubicBezTo>
                  <a:pt x="499347" y="76916"/>
                  <a:pt x="504825" y="74613"/>
                  <a:pt x="509587" y="71438"/>
                </a:cubicBezTo>
                <a:cubicBezTo>
                  <a:pt x="522287" y="73025"/>
                  <a:pt x="535095" y="73910"/>
                  <a:pt x="547687" y="76200"/>
                </a:cubicBezTo>
                <a:cubicBezTo>
                  <a:pt x="552626" y="77098"/>
                  <a:pt x="556955" y="80963"/>
                  <a:pt x="561975" y="80963"/>
                </a:cubicBezTo>
                <a:cubicBezTo>
                  <a:pt x="570070" y="80963"/>
                  <a:pt x="577978" y="78330"/>
                  <a:pt x="585787" y="76200"/>
                </a:cubicBezTo>
                <a:cubicBezTo>
                  <a:pt x="595473" y="73558"/>
                  <a:pt x="604837" y="69850"/>
                  <a:pt x="614362" y="66675"/>
                </a:cubicBezTo>
                <a:lnTo>
                  <a:pt x="628650" y="61913"/>
                </a:lnTo>
                <a:cubicBezTo>
                  <a:pt x="631825" y="57150"/>
                  <a:pt x="635615" y="52745"/>
                  <a:pt x="638175" y="47625"/>
                </a:cubicBezTo>
                <a:cubicBezTo>
                  <a:pt x="640420" y="43135"/>
                  <a:pt x="639387" y="36888"/>
                  <a:pt x="642937" y="33338"/>
                </a:cubicBezTo>
                <a:cubicBezTo>
                  <a:pt x="646487" y="29788"/>
                  <a:pt x="652735" y="30820"/>
                  <a:pt x="657225" y="28575"/>
                </a:cubicBezTo>
                <a:cubicBezTo>
                  <a:pt x="694147" y="10114"/>
                  <a:pt x="649893" y="26255"/>
                  <a:pt x="685800" y="14288"/>
                </a:cubicBezTo>
                <a:cubicBezTo>
                  <a:pt x="693024" y="9472"/>
                  <a:pt x="704516" y="0"/>
                  <a:pt x="714375" y="0"/>
                </a:cubicBezTo>
                <a:cubicBezTo>
                  <a:pt x="724031" y="0"/>
                  <a:pt x="733425" y="3175"/>
                  <a:pt x="742950" y="4763"/>
                </a:cubicBezTo>
                <a:cubicBezTo>
                  <a:pt x="772880" y="24717"/>
                  <a:pt x="742301" y="7491"/>
                  <a:pt x="800100" y="19050"/>
                </a:cubicBezTo>
                <a:cubicBezTo>
                  <a:pt x="809945" y="21019"/>
                  <a:pt x="828675" y="28575"/>
                  <a:pt x="828675" y="28575"/>
                </a:cubicBezTo>
                <a:cubicBezTo>
                  <a:pt x="831850" y="33338"/>
                  <a:pt x="835640" y="37743"/>
                  <a:pt x="838200" y="42863"/>
                </a:cubicBezTo>
                <a:cubicBezTo>
                  <a:pt x="840445" y="47353"/>
                  <a:pt x="838877" y="54232"/>
                  <a:pt x="842962" y="57150"/>
                </a:cubicBezTo>
                <a:cubicBezTo>
                  <a:pt x="851132" y="62986"/>
                  <a:pt x="871537" y="66675"/>
                  <a:pt x="871537" y="66675"/>
                </a:cubicBezTo>
                <a:cubicBezTo>
                  <a:pt x="876300" y="71438"/>
                  <a:pt x="882554" y="75075"/>
                  <a:pt x="885825" y="80963"/>
                </a:cubicBezTo>
                <a:cubicBezTo>
                  <a:pt x="890701" y="89740"/>
                  <a:pt x="892175" y="100013"/>
                  <a:pt x="895350" y="109538"/>
                </a:cubicBezTo>
                <a:cubicBezTo>
                  <a:pt x="896937" y="114300"/>
                  <a:pt x="895935" y="121041"/>
                  <a:pt x="900112" y="123825"/>
                </a:cubicBezTo>
                <a:lnTo>
                  <a:pt x="914400" y="133350"/>
                </a:lnTo>
                <a:cubicBezTo>
                  <a:pt x="920750" y="142875"/>
                  <a:pt x="929830" y="151065"/>
                  <a:pt x="933450" y="161925"/>
                </a:cubicBezTo>
                <a:cubicBezTo>
                  <a:pt x="935037" y="166688"/>
                  <a:pt x="934127" y="173295"/>
                  <a:pt x="938212" y="176213"/>
                </a:cubicBezTo>
                <a:cubicBezTo>
                  <a:pt x="951287" y="185553"/>
                  <a:pt x="986084" y="188494"/>
                  <a:pt x="1000125" y="190500"/>
                </a:cubicBezTo>
                <a:cubicBezTo>
                  <a:pt x="1004887" y="192088"/>
                  <a:pt x="1013195" y="190393"/>
                  <a:pt x="1014412" y="195263"/>
                </a:cubicBezTo>
                <a:cubicBezTo>
                  <a:pt x="1015800" y="200816"/>
                  <a:pt x="1005519" y="203861"/>
                  <a:pt x="1004887" y="209550"/>
                </a:cubicBezTo>
                <a:cubicBezTo>
                  <a:pt x="1002443" y="231548"/>
                  <a:pt x="1009124" y="237335"/>
                  <a:pt x="1019175" y="252413"/>
                </a:cubicBezTo>
                <a:cubicBezTo>
                  <a:pt x="1032320" y="291847"/>
                  <a:pt x="1023131" y="272635"/>
                  <a:pt x="1047750" y="309563"/>
                </a:cubicBezTo>
                <a:lnTo>
                  <a:pt x="1057275" y="323850"/>
                </a:lnTo>
                <a:cubicBezTo>
                  <a:pt x="1061032" y="335122"/>
                  <a:pt x="1066800" y="350461"/>
                  <a:pt x="1066800" y="361950"/>
                </a:cubicBezTo>
                <a:cubicBezTo>
                  <a:pt x="1066800" y="373176"/>
                  <a:pt x="1064239" y="384280"/>
                  <a:pt x="1062037" y="395288"/>
                </a:cubicBezTo>
                <a:cubicBezTo>
                  <a:pt x="1061053" y="400210"/>
                  <a:pt x="1060411" y="405655"/>
                  <a:pt x="1057275" y="409575"/>
                </a:cubicBezTo>
                <a:cubicBezTo>
                  <a:pt x="1053699" y="414045"/>
                  <a:pt x="1047750" y="415925"/>
                  <a:pt x="1042987" y="419100"/>
                </a:cubicBezTo>
                <a:cubicBezTo>
                  <a:pt x="1044575" y="423863"/>
                  <a:pt x="1044614" y="429468"/>
                  <a:pt x="1047750" y="433388"/>
                </a:cubicBezTo>
                <a:cubicBezTo>
                  <a:pt x="1068386" y="459184"/>
                  <a:pt x="1057275" y="425055"/>
                  <a:pt x="1071562" y="457200"/>
                </a:cubicBezTo>
                <a:cubicBezTo>
                  <a:pt x="1075640" y="466375"/>
                  <a:pt x="1075518" y="477421"/>
                  <a:pt x="1081087" y="485775"/>
                </a:cubicBezTo>
                <a:cubicBezTo>
                  <a:pt x="1084262" y="490538"/>
                  <a:pt x="1088052" y="494943"/>
                  <a:pt x="1090612" y="500063"/>
                </a:cubicBezTo>
                <a:cubicBezTo>
                  <a:pt x="1092857" y="504553"/>
                  <a:pt x="1092590" y="510173"/>
                  <a:pt x="1095375" y="514350"/>
                </a:cubicBezTo>
                <a:cubicBezTo>
                  <a:pt x="1099111" y="519954"/>
                  <a:pt x="1104900" y="523875"/>
                  <a:pt x="1109662" y="528638"/>
                </a:cubicBezTo>
                <a:cubicBezTo>
                  <a:pt x="1120997" y="562643"/>
                  <a:pt x="1110833" y="551644"/>
                  <a:pt x="1133475" y="566738"/>
                </a:cubicBezTo>
                <a:cubicBezTo>
                  <a:pt x="1136335" y="578178"/>
                  <a:pt x="1137483" y="591852"/>
                  <a:pt x="1147762" y="600075"/>
                </a:cubicBezTo>
                <a:cubicBezTo>
                  <a:pt x="1154343" y="605340"/>
                  <a:pt x="1159942" y="604838"/>
                  <a:pt x="1166812" y="604838"/>
                </a:cubicBezTo>
              </a:path>
            </a:pathLst>
          </a:cu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E35CAA05-BE83-45EF-A866-27402C8CD834}"/>
              </a:ext>
            </a:extLst>
          </p:cNvPr>
          <p:cNvCxnSpPr>
            <a:cxnSpLocks/>
          </p:cNvCxnSpPr>
          <p:nvPr/>
        </p:nvCxnSpPr>
        <p:spPr>
          <a:xfrm flipH="1">
            <a:off x="4343400" y="3124200"/>
            <a:ext cx="152400" cy="95250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C4758DF4-90FB-4F34-AA0C-CC1F931DC321}"/>
              </a:ext>
            </a:extLst>
          </p:cNvPr>
          <p:cNvCxnSpPr>
            <a:cxnSpLocks/>
          </p:cNvCxnSpPr>
          <p:nvPr/>
        </p:nvCxnSpPr>
        <p:spPr>
          <a:xfrm>
            <a:off x="3562350" y="3241059"/>
            <a:ext cx="149557" cy="85767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4F8DC1E0-D488-46B5-BAD5-B5B235617509}"/>
              </a:ext>
            </a:extLst>
          </p:cNvPr>
          <p:cNvCxnSpPr>
            <a:cxnSpLocks/>
          </p:cNvCxnSpPr>
          <p:nvPr/>
        </p:nvCxnSpPr>
        <p:spPr>
          <a:xfrm>
            <a:off x="3469768" y="3469944"/>
            <a:ext cx="0" cy="16869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E4FD3360-57B2-4A17-BAC0-B7A2CB4CE754}"/>
              </a:ext>
            </a:extLst>
          </p:cNvPr>
          <p:cNvCxnSpPr>
            <a:cxnSpLocks/>
          </p:cNvCxnSpPr>
          <p:nvPr/>
        </p:nvCxnSpPr>
        <p:spPr>
          <a:xfrm>
            <a:off x="2057400" y="3657600"/>
            <a:ext cx="0" cy="16869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8C7269CA-CFB6-4131-A1D6-BDA32682ADD6}"/>
              </a:ext>
            </a:extLst>
          </p:cNvPr>
          <p:cNvCxnSpPr>
            <a:cxnSpLocks/>
          </p:cNvCxnSpPr>
          <p:nvPr/>
        </p:nvCxnSpPr>
        <p:spPr>
          <a:xfrm>
            <a:off x="3810000" y="3048000"/>
            <a:ext cx="54307" cy="152400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="" xmlns:a16="http://schemas.microsoft.com/office/drawing/2014/main" id="{A64B4365-717F-49A3-8FD5-5183479466A6}"/>
              </a:ext>
            </a:extLst>
          </p:cNvPr>
          <p:cNvCxnSpPr>
            <a:cxnSpLocks/>
          </p:cNvCxnSpPr>
          <p:nvPr/>
        </p:nvCxnSpPr>
        <p:spPr>
          <a:xfrm>
            <a:off x="4098274" y="3003936"/>
            <a:ext cx="54307" cy="152400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="" xmlns:a16="http://schemas.microsoft.com/office/drawing/2014/main" id="{C7BB7B3B-631A-44F3-A272-A106E4887CBB}"/>
              </a:ext>
            </a:extLst>
          </p:cNvPr>
          <p:cNvCxnSpPr>
            <a:cxnSpLocks/>
          </p:cNvCxnSpPr>
          <p:nvPr/>
        </p:nvCxnSpPr>
        <p:spPr>
          <a:xfrm>
            <a:off x="2819400" y="3622344"/>
            <a:ext cx="0" cy="16869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="" xmlns:a16="http://schemas.microsoft.com/office/drawing/2014/main" id="{A7AA4538-6144-4C1A-A322-8ED2083E26A1}"/>
              </a:ext>
            </a:extLst>
          </p:cNvPr>
          <p:cNvCxnSpPr>
            <a:cxnSpLocks/>
          </p:cNvCxnSpPr>
          <p:nvPr/>
        </p:nvCxnSpPr>
        <p:spPr>
          <a:xfrm>
            <a:off x="2491290" y="3647499"/>
            <a:ext cx="0" cy="16869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="" xmlns:a16="http://schemas.microsoft.com/office/drawing/2014/main" id="{69CC2F07-563F-4A78-9873-AB06F08CCED0}"/>
              </a:ext>
            </a:extLst>
          </p:cNvPr>
          <p:cNvCxnSpPr>
            <a:cxnSpLocks/>
          </p:cNvCxnSpPr>
          <p:nvPr/>
        </p:nvCxnSpPr>
        <p:spPr>
          <a:xfrm flipH="1">
            <a:off x="4343400" y="3124200"/>
            <a:ext cx="152400" cy="95250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2D8F38CC-6CDB-4E77-B3C9-AB2321E1378E}"/>
              </a:ext>
            </a:extLst>
          </p:cNvPr>
          <p:cNvCxnSpPr>
            <a:cxnSpLocks/>
          </p:cNvCxnSpPr>
          <p:nvPr/>
        </p:nvCxnSpPr>
        <p:spPr>
          <a:xfrm>
            <a:off x="3562350" y="3241059"/>
            <a:ext cx="149557" cy="8576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="" xmlns:a16="http://schemas.microsoft.com/office/drawing/2014/main" id="{D82C5ECA-516E-476E-813D-4CF091ED4482}"/>
              </a:ext>
            </a:extLst>
          </p:cNvPr>
          <p:cNvCxnSpPr>
            <a:cxnSpLocks/>
          </p:cNvCxnSpPr>
          <p:nvPr/>
        </p:nvCxnSpPr>
        <p:spPr>
          <a:xfrm>
            <a:off x="3469768" y="3469944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B0EFA887-B721-4F6B-A24C-0C59564360EE}"/>
              </a:ext>
            </a:extLst>
          </p:cNvPr>
          <p:cNvCxnSpPr>
            <a:cxnSpLocks/>
          </p:cNvCxnSpPr>
          <p:nvPr/>
        </p:nvCxnSpPr>
        <p:spPr>
          <a:xfrm>
            <a:off x="2057400" y="3657600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="" xmlns:a16="http://schemas.microsoft.com/office/drawing/2014/main" id="{3D9D0DD2-5804-417D-B04B-78DCE4019A73}"/>
              </a:ext>
            </a:extLst>
          </p:cNvPr>
          <p:cNvCxnSpPr>
            <a:cxnSpLocks/>
          </p:cNvCxnSpPr>
          <p:nvPr/>
        </p:nvCxnSpPr>
        <p:spPr>
          <a:xfrm>
            <a:off x="3810000" y="3048000"/>
            <a:ext cx="54307" cy="152400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D5A719B3-560A-493F-B47D-369021BF1944}"/>
              </a:ext>
            </a:extLst>
          </p:cNvPr>
          <p:cNvCxnSpPr>
            <a:cxnSpLocks/>
          </p:cNvCxnSpPr>
          <p:nvPr/>
        </p:nvCxnSpPr>
        <p:spPr>
          <a:xfrm>
            <a:off x="4098274" y="3003936"/>
            <a:ext cx="54307" cy="152400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B1E66AB7-6F23-4349-80E2-29238F6E2990}"/>
              </a:ext>
            </a:extLst>
          </p:cNvPr>
          <p:cNvCxnSpPr>
            <a:cxnSpLocks/>
          </p:cNvCxnSpPr>
          <p:nvPr/>
        </p:nvCxnSpPr>
        <p:spPr>
          <a:xfrm>
            <a:off x="2819400" y="3622344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="" xmlns:a16="http://schemas.microsoft.com/office/drawing/2014/main" id="{27E464D5-0F72-46F0-AF52-A7D49D92C38A}"/>
              </a:ext>
            </a:extLst>
          </p:cNvPr>
          <p:cNvCxnSpPr>
            <a:cxnSpLocks/>
          </p:cNvCxnSpPr>
          <p:nvPr/>
        </p:nvCxnSpPr>
        <p:spPr>
          <a:xfrm>
            <a:off x="2491290" y="3647499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="" xmlns:a16="http://schemas.microsoft.com/office/drawing/2014/main" id="{877497AC-E8C9-43B6-868D-1D267516BE7C}"/>
              </a:ext>
            </a:extLst>
          </p:cNvPr>
          <p:cNvCxnSpPr>
            <a:cxnSpLocks/>
          </p:cNvCxnSpPr>
          <p:nvPr/>
        </p:nvCxnSpPr>
        <p:spPr>
          <a:xfrm flipH="1" flipV="1">
            <a:off x="4559808" y="4222814"/>
            <a:ext cx="166535" cy="6555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="" xmlns:a16="http://schemas.microsoft.com/office/drawing/2014/main" id="{4E615DA8-D06D-4A9D-B55F-2CEAB23E9958}"/>
              </a:ext>
            </a:extLst>
          </p:cNvPr>
          <p:cNvCxnSpPr>
            <a:cxnSpLocks/>
          </p:cNvCxnSpPr>
          <p:nvPr/>
        </p:nvCxnSpPr>
        <p:spPr>
          <a:xfrm flipH="1" flipV="1">
            <a:off x="4487391" y="4336837"/>
            <a:ext cx="166535" cy="6555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="" xmlns:a16="http://schemas.microsoft.com/office/drawing/2014/main" id="{E817C7AF-128E-47C5-890C-086B6DCCE9A9}"/>
              </a:ext>
            </a:extLst>
          </p:cNvPr>
          <p:cNvCxnSpPr>
            <a:cxnSpLocks/>
          </p:cNvCxnSpPr>
          <p:nvPr/>
        </p:nvCxnSpPr>
        <p:spPr>
          <a:xfrm flipH="1" flipV="1">
            <a:off x="4388211" y="4467142"/>
            <a:ext cx="166535" cy="6555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27487" y="419100"/>
            <a:ext cx="71817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>
                <a:solidFill>
                  <a:schemeClr val="bg1"/>
                </a:solidFill>
              </a:rPr>
              <a:t>Deciding on a Common Place to Count</a:t>
            </a:r>
            <a:endParaRPr lang="en-US" sz="3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156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2592C40F-14CA-4EA0-9127-F6D4FF28F3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1219200"/>
            <a:ext cx="7391400" cy="531032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5E7D4207-2500-4C54-A972-BA57D39C24C3}"/>
              </a:ext>
            </a:extLst>
          </p:cNvPr>
          <p:cNvGrpSpPr/>
          <p:nvPr/>
        </p:nvGrpSpPr>
        <p:grpSpPr>
          <a:xfrm>
            <a:off x="1085850" y="3028950"/>
            <a:ext cx="5000625" cy="1971675"/>
            <a:chOff x="1085850" y="3028950"/>
            <a:chExt cx="5000625" cy="1971675"/>
          </a:xfrm>
        </p:grpSpPr>
        <p:sp>
          <p:nvSpPr>
            <p:cNvPr id="4" name="Freeform: Shape 3">
              <a:extLst>
                <a:ext uri="{FF2B5EF4-FFF2-40B4-BE49-F238E27FC236}">
                  <a16:creationId xmlns="" xmlns:a16="http://schemas.microsoft.com/office/drawing/2014/main" id="{3589EA86-6A98-4CC2-B393-E607C692F8B5}"/>
                </a:ext>
              </a:extLst>
            </p:cNvPr>
            <p:cNvSpPr/>
            <p:nvPr/>
          </p:nvSpPr>
          <p:spPr>
            <a:xfrm>
              <a:off x="1085850" y="3219450"/>
              <a:ext cx="2476500" cy="558800"/>
            </a:xfrm>
            <a:custGeom>
              <a:avLst/>
              <a:gdLst>
                <a:gd name="connsiteX0" fmla="*/ 0 w 2476500"/>
                <a:gd name="connsiteY0" fmla="*/ 0 h 558800"/>
                <a:gd name="connsiteX1" fmla="*/ 31750 w 2476500"/>
                <a:gd name="connsiteY1" fmla="*/ 19050 h 558800"/>
                <a:gd name="connsiteX2" fmla="*/ 50800 w 2476500"/>
                <a:gd name="connsiteY2" fmla="*/ 25400 h 558800"/>
                <a:gd name="connsiteX3" fmla="*/ 63500 w 2476500"/>
                <a:gd name="connsiteY3" fmla="*/ 44450 h 558800"/>
                <a:gd name="connsiteX4" fmla="*/ 101600 w 2476500"/>
                <a:gd name="connsiteY4" fmla="*/ 63500 h 558800"/>
                <a:gd name="connsiteX5" fmla="*/ 139700 w 2476500"/>
                <a:gd name="connsiteY5" fmla="*/ 50800 h 558800"/>
                <a:gd name="connsiteX6" fmla="*/ 165100 w 2476500"/>
                <a:gd name="connsiteY6" fmla="*/ 44450 h 558800"/>
                <a:gd name="connsiteX7" fmla="*/ 203200 w 2476500"/>
                <a:gd name="connsiteY7" fmla="*/ 31750 h 558800"/>
                <a:gd name="connsiteX8" fmla="*/ 292100 w 2476500"/>
                <a:gd name="connsiteY8" fmla="*/ 38100 h 558800"/>
                <a:gd name="connsiteX9" fmla="*/ 279400 w 2476500"/>
                <a:gd name="connsiteY9" fmla="*/ 57150 h 558800"/>
                <a:gd name="connsiteX10" fmla="*/ 304800 w 2476500"/>
                <a:gd name="connsiteY10" fmla="*/ 82550 h 558800"/>
                <a:gd name="connsiteX11" fmla="*/ 311150 w 2476500"/>
                <a:gd name="connsiteY11" fmla="*/ 101600 h 558800"/>
                <a:gd name="connsiteX12" fmla="*/ 330200 w 2476500"/>
                <a:gd name="connsiteY12" fmla="*/ 107950 h 558800"/>
                <a:gd name="connsiteX13" fmla="*/ 387350 w 2476500"/>
                <a:gd name="connsiteY13" fmla="*/ 101600 h 558800"/>
                <a:gd name="connsiteX14" fmla="*/ 450850 w 2476500"/>
                <a:gd name="connsiteY14" fmla="*/ 95250 h 558800"/>
                <a:gd name="connsiteX15" fmla="*/ 469900 w 2476500"/>
                <a:gd name="connsiteY15" fmla="*/ 101600 h 558800"/>
                <a:gd name="connsiteX16" fmla="*/ 476250 w 2476500"/>
                <a:gd name="connsiteY16" fmla="*/ 120650 h 558800"/>
                <a:gd name="connsiteX17" fmla="*/ 514350 w 2476500"/>
                <a:gd name="connsiteY17" fmla="*/ 146050 h 558800"/>
                <a:gd name="connsiteX18" fmla="*/ 546100 w 2476500"/>
                <a:gd name="connsiteY18" fmla="*/ 171450 h 558800"/>
                <a:gd name="connsiteX19" fmla="*/ 571500 w 2476500"/>
                <a:gd name="connsiteY19" fmla="*/ 228600 h 558800"/>
                <a:gd name="connsiteX20" fmla="*/ 584200 w 2476500"/>
                <a:gd name="connsiteY20" fmla="*/ 266700 h 558800"/>
                <a:gd name="connsiteX21" fmla="*/ 590550 w 2476500"/>
                <a:gd name="connsiteY21" fmla="*/ 285750 h 558800"/>
                <a:gd name="connsiteX22" fmla="*/ 596900 w 2476500"/>
                <a:gd name="connsiteY22" fmla="*/ 330200 h 558800"/>
                <a:gd name="connsiteX23" fmla="*/ 603250 w 2476500"/>
                <a:gd name="connsiteY23" fmla="*/ 349250 h 558800"/>
                <a:gd name="connsiteX24" fmla="*/ 609600 w 2476500"/>
                <a:gd name="connsiteY24" fmla="*/ 463550 h 558800"/>
                <a:gd name="connsiteX25" fmla="*/ 615950 w 2476500"/>
                <a:gd name="connsiteY25" fmla="*/ 482600 h 558800"/>
                <a:gd name="connsiteX26" fmla="*/ 654050 w 2476500"/>
                <a:gd name="connsiteY26" fmla="*/ 501650 h 558800"/>
                <a:gd name="connsiteX27" fmla="*/ 673100 w 2476500"/>
                <a:gd name="connsiteY27" fmla="*/ 514350 h 558800"/>
                <a:gd name="connsiteX28" fmla="*/ 692150 w 2476500"/>
                <a:gd name="connsiteY28" fmla="*/ 520700 h 558800"/>
                <a:gd name="connsiteX29" fmla="*/ 711200 w 2476500"/>
                <a:gd name="connsiteY29" fmla="*/ 533400 h 558800"/>
                <a:gd name="connsiteX30" fmla="*/ 793750 w 2476500"/>
                <a:gd name="connsiteY30" fmla="*/ 546100 h 558800"/>
                <a:gd name="connsiteX31" fmla="*/ 838200 w 2476500"/>
                <a:gd name="connsiteY31" fmla="*/ 558800 h 558800"/>
                <a:gd name="connsiteX32" fmla="*/ 882650 w 2476500"/>
                <a:gd name="connsiteY32" fmla="*/ 552450 h 558800"/>
                <a:gd name="connsiteX33" fmla="*/ 933450 w 2476500"/>
                <a:gd name="connsiteY33" fmla="*/ 546100 h 558800"/>
                <a:gd name="connsiteX34" fmla="*/ 952500 w 2476500"/>
                <a:gd name="connsiteY34" fmla="*/ 533400 h 558800"/>
                <a:gd name="connsiteX35" fmla="*/ 965200 w 2476500"/>
                <a:gd name="connsiteY35" fmla="*/ 514350 h 558800"/>
                <a:gd name="connsiteX36" fmla="*/ 1003300 w 2476500"/>
                <a:gd name="connsiteY36" fmla="*/ 501650 h 558800"/>
                <a:gd name="connsiteX37" fmla="*/ 1047750 w 2476500"/>
                <a:gd name="connsiteY37" fmla="*/ 488950 h 558800"/>
                <a:gd name="connsiteX38" fmla="*/ 1066800 w 2476500"/>
                <a:gd name="connsiteY38" fmla="*/ 469900 h 558800"/>
                <a:gd name="connsiteX39" fmla="*/ 1257300 w 2476500"/>
                <a:gd name="connsiteY39" fmla="*/ 469900 h 558800"/>
                <a:gd name="connsiteX40" fmla="*/ 1295400 w 2476500"/>
                <a:gd name="connsiteY40" fmla="*/ 482600 h 558800"/>
                <a:gd name="connsiteX41" fmla="*/ 1314450 w 2476500"/>
                <a:gd name="connsiteY41" fmla="*/ 488950 h 558800"/>
                <a:gd name="connsiteX42" fmla="*/ 1333500 w 2476500"/>
                <a:gd name="connsiteY42" fmla="*/ 501650 h 558800"/>
                <a:gd name="connsiteX43" fmla="*/ 1371600 w 2476500"/>
                <a:gd name="connsiteY43" fmla="*/ 520700 h 558800"/>
                <a:gd name="connsiteX44" fmla="*/ 1377950 w 2476500"/>
                <a:gd name="connsiteY44" fmla="*/ 539750 h 558800"/>
                <a:gd name="connsiteX45" fmla="*/ 1422400 w 2476500"/>
                <a:gd name="connsiteY45" fmla="*/ 539750 h 558800"/>
                <a:gd name="connsiteX46" fmla="*/ 1460500 w 2476500"/>
                <a:gd name="connsiteY46" fmla="*/ 527050 h 558800"/>
                <a:gd name="connsiteX47" fmla="*/ 1562100 w 2476500"/>
                <a:gd name="connsiteY47" fmla="*/ 527050 h 558800"/>
                <a:gd name="connsiteX48" fmla="*/ 1574800 w 2476500"/>
                <a:gd name="connsiteY48" fmla="*/ 508000 h 558800"/>
                <a:gd name="connsiteX49" fmla="*/ 1612900 w 2476500"/>
                <a:gd name="connsiteY49" fmla="*/ 495300 h 558800"/>
                <a:gd name="connsiteX50" fmla="*/ 1631950 w 2476500"/>
                <a:gd name="connsiteY50" fmla="*/ 488950 h 558800"/>
                <a:gd name="connsiteX51" fmla="*/ 1670050 w 2476500"/>
                <a:gd name="connsiteY51" fmla="*/ 463550 h 558800"/>
                <a:gd name="connsiteX52" fmla="*/ 1720850 w 2476500"/>
                <a:gd name="connsiteY52" fmla="*/ 482600 h 558800"/>
                <a:gd name="connsiteX53" fmla="*/ 1797050 w 2476500"/>
                <a:gd name="connsiteY53" fmla="*/ 501650 h 558800"/>
                <a:gd name="connsiteX54" fmla="*/ 1835150 w 2476500"/>
                <a:gd name="connsiteY54" fmla="*/ 488950 h 558800"/>
                <a:gd name="connsiteX55" fmla="*/ 1854200 w 2476500"/>
                <a:gd name="connsiteY55" fmla="*/ 482600 h 558800"/>
                <a:gd name="connsiteX56" fmla="*/ 1873250 w 2476500"/>
                <a:gd name="connsiteY56" fmla="*/ 469900 h 558800"/>
                <a:gd name="connsiteX57" fmla="*/ 1943100 w 2476500"/>
                <a:gd name="connsiteY57" fmla="*/ 450850 h 558800"/>
                <a:gd name="connsiteX58" fmla="*/ 1962150 w 2476500"/>
                <a:gd name="connsiteY58" fmla="*/ 438150 h 558800"/>
                <a:gd name="connsiteX59" fmla="*/ 2000250 w 2476500"/>
                <a:gd name="connsiteY59" fmla="*/ 425450 h 558800"/>
                <a:gd name="connsiteX60" fmla="*/ 2038350 w 2476500"/>
                <a:gd name="connsiteY60" fmla="*/ 412750 h 558800"/>
                <a:gd name="connsiteX61" fmla="*/ 2057400 w 2476500"/>
                <a:gd name="connsiteY61" fmla="*/ 406400 h 558800"/>
                <a:gd name="connsiteX62" fmla="*/ 2076450 w 2476500"/>
                <a:gd name="connsiteY62" fmla="*/ 393700 h 558800"/>
                <a:gd name="connsiteX63" fmla="*/ 2108200 w 2476500"/>
                <a:gd name="connsiteY63" fmla="*/ 387350 h 558800"/>
                <a:gd name="connsiteX64" fmla="*/ 2127250 w 2476500"/>
                <a:gd name="connsiteY64" fmla="*/ 381000 h 558800"/>
                <a:gd name="connsiteX65" fmla="*/ 2133600 w 2476500"/>
                <a:gd name="connsiteY65" fmla="*/ 361950 h 558800"/>
                <a:gd name="connsiteX66" fmla="*/ 2184400 w 2476500"/>
                <a:gd name="connsiteY66" fmla="*/ 361950 h 558800"/>
                <a:gd name="connsiteX67" fmla="*/ 2330450 w 2476500"/>
                <a:gd name="connsiteY67" fmla="*/ 349250 h 558800"/>
                <a:gd name="connsiteX68" fmla="*/ 2368550 w 2476500"/>
                <a:gd name="connsiteY68" fmla="*/ 336550 h 558800"/>
                <a:gd name="connsiteX69" fmla="*/ 2387600 w 2476500"/>
                <a:gd name="connsiteY69" fmla="*/ 330200 h 558800"/>
                <a:gd name="connsiteX70" fmla="*/ 2438400 w 2476500"/>
                <a:gd name="connsiteY70" fmla="*/ 323850 h 558800"/>
                <a:gd name="connsiteX71" fmla="*/ 2457450 w 2476500"/>
                <a:gd name="connsiteY71" fmla="*/ 311150 h 558800"/>
                <a:gd name="connsiteX72" fmla="*/ 2463800 w 2476500"/>
                <a:gd name="connsiteY72" fmla="*/ 292100 h 558800"/>
                <a:gd name="connsiteX73" fmla="*/ 2476500 w 2476500"/>
                <a:gd name="connsiteY73" fmla="*/ 273050 h 558800"/>
                <a:gd name="connsiteX74" fmla="*/ 2463800 w 2476500"/>
                <a:gd name="connsiteY74" fmla="*/ 203200 h 558800"/>
                <a:gd name="connsiteX75" fmla="*/ 2457450 w 2476500"/>
                <a:gd name="connsiteY75" fmla="*/ 184150 h 558800"/>
                <a:gd name="connsiteX76" fmla="*/ 2419350 w 2476500"/>
                <a:gd name="connsiteY76" fmla="*/ 146050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2476500" h="558800">
                  <a:moveTo>
                    <a:pt x="0" y="0"/>
                  </a:moveTo>
                  <a:cubicBezTo>
                    <a:pt x="10583" y="6350"/>
                    <a:pt x="20711" y="13530"/>
                    <a:pt x="31750" y="19050"/>
                  </a:cubicBezTo>
                  <a:cubicBezTo>
                    <a:pt x="37737" y="22043"/>
                    <a:pt x="45573" y="21219"/>
                    <a:pt x="50800" y="25400"/>
                  </a:cubicBezTo>
                  <a:cubicBezTo>
                    <a:pt x="56759" y="30168"/>
                    <a:pt x="58104" y="39054"/>
                    <a:pt x="63500" y="44450"/>
                  </a:cubicBezTo>
                  <a:cubicBezTo>
                    <a:pt x="75810" y="56760"/>
                    <a:pt x="86106" y="58335"/>
                    <a:pt x="101600" y="63500"/>
                  </a:cubicBezTo>
                  <a:cubicBezTo>
                    <a:pt x="114300" y="59267"/>
                    <a:pt x="126713" y="54047"/>
                    <a:pt x="139700" y="50800"/>
                  </a:cubicBezTo>
                  <a:cubicBezTo>
                    <a:pt x="148167" y="48683"/>
                    <a:pt x="156741" y="46958"/>
                    <a:pt x="165100" y="44450"/>
                  </a:cubicBezTo>
                  <a:cubicBezTo>
                    <a:pt x="177922" y="40603"/>
                    <a:pt x="203200" y="31750"/>
                    <a:pt x="203200" y="31750"/>
                  </a:cubicBezTo>
                  <a:cubicBezTo>
                    <a:pt x="232833" y="33867"/>
                    <a:pt x="263916" y="28705"/>
                    <a:pt x="292100" y="38100"/>
                  </a:cubicBezTo>
                  <a:cubicBezTo>
                    <a:pt x="299340" y="40513"/>
                    <a:pt x="280655" y="49622"/>
                    <a:pt x="279400" y="57150"/>
                  </a:cubicBezTo>
                  <a:cubicBezTo>
                    <a:pt x="275835" y="78539"/>
                    <a:pt x="291432" y="78094"/>
                    <a:pt x="304800" y="82550"/>
                  </a:cubicBezTo>
                  <a:cubicBezTo>
                    <a:pt x="306917" y="88900"/>
                    <a:pt x="306417" y="96867"/>
                    <a:pt x="311150" y="101600"/>
                  </a:cubicBezTo>
                  <a:cubicBezTo>
                    <a:pt x="315883" y="106333"/>
                    <a:pt x="323507" y="107950"/>
                    <a:pt x="330200" y="107950"/>
                  </a:cubicBezTo>
                  <a:cubicBezTo>
                    <a:pt x="349367" y="107950"/>
                    <a:pt x="368300" y="103717"/>
                    <a:pt x="387350" y="101600"/>
                  </a:cubicBezTo>
                  <a:cubicBezTo>
                    <a:pt x="430332" y="87273"/>
                    <a:pt x="414677" y="84915"/>
                    <a:pt x="450850" y="95250"/>
                  </a:cubicBezTo>
                  <a:cubicBezTo>
                    <a:pt x="457286" y="97089"/>
                    <a:pt x="463550" y="99483"/>
                    <a:pt x="469900" y="101600"/>
                  </a:cubicBezTo>
                  <a:cubicBezTo>
                    <a:pt x="472017" y="107950"/>
                    <a:pt x="471517" y="115917"/>
                    <a:pt x="476250" y="120650"/>
                  </a:cubicBezTo>
                  <a:cubicBezTo>
                    <a:pt x="487043" y="131443"/>
                    <a:pt x="514350" y="146050"/>
                    <a:pt x="514350" y="146050"/>
                  </a:cubicBezTo>
                  <a:cubicBezTo>
                    <a:pt x="550746" y="200645"/>
                    <a:pt x="502283" y="136397"/>
                    <a:pt x="546100" y="171450"/>
                  </a:cubicBezTo>
                  <a:cubicBezTo>
                    <a:pt x="559822" y="182428"/>
                    <a:pt x="567619" y="216958"/>
                    <a:pt x="571500" y="228600"/>
                  </a:cubicBezTo>
                  <a:lnTo>
                    <a:pt x="584200" y="266700"/>
                  </a:lnTo>
                  <a:lnTo>
                    <a:pt x="590550" y="285750"/>
                  </a:lnTo>
                  <a:cubicBezTo>
                    <a:pt x="592667" y="300567"/>
                    <a:pt x="593965" y="315524"/>
                    <a:pt x="596900" y="330200"/>
                  </a:cubicBezTo>
                  <a:cubicBezTo>
                    <a:pt x="598213" y="336764"/>
                    <a:pt x="602615" y="342587"/>
                    <a:pt x="603250" y="349250"/>
                  </a:cubicBezTo>
                  <a:cubicBezTo>
                    <a:pt x="606868" y="387237"/>
                    <a:pt x="605982" y="425563"/>
                    <a:pt x="609600" y="463550"/>
                  </a:cubicBezTo>
                  <a:cubicBezTo>
                    <a:pt x="610235" y="470213"/>
                    <a:pt x="611769" y="477373"/>
                    <a:pt x="615950" y="482600"/>
                  </a:cubicBezTo>
                  <a:cubicBezTo>
                    <a:pt x="628082" y="497765"/>
                    <a:pt x="638712" y="493981"/>
                    <a:pt x="654050" y="501650"/>
                  </a:cubicBezTo>
                  <a:cubicBezTo>
                    <a:pt x="660876" y="505063"/>
                    <a:pt x="666274" y="510937"/>
                    <a:pt x="673100" y="514350"/>
                  </a:cubicBezTo>
                  <a:cubicBezTo>
                    <a:pt x="679087" y="517343"/>
                    <a:pt x="686163" y="517707"/>
                    <a:pt x="692150" y="520700"/>
                  </a:cubicBezTo>
                  <a:cubicBezTo>
                    <a:pt x="698976" y="524113"/>
                    <a:pt x="703960" y="530987"/>
                    <a:pt x="711200" y="533400"/>
                  </a:cubicBezTo>
                  <a:cubicBezTo>
                    <a:pt x="718566" y="535855"/>
                    <a:pt x="789444" y="545317"/>
                    <a:pt x="793750" y="546100"/>
                  </a:cubicBezTo>
                  <a:cubicBezTo>
                    <a:pt x="811292" y="549289"/>
                    <a:pt x="821878" y="553359"/>
                    <a:pt x="838200" y="558800"/>
                  </a:cubicBezTo>
                  <a:lnTo>
                    <a:pt x="882650" y="552450"/>
                  </a:lnTo>
                  <a:cubicBezTo>
                    <a:pt x="899565" y="550195"/>
                    <a:pt x="916986" y="550590"/>
                    <a:pt x="933450" y="546100"/>
                  </a:cubicBezTo>
                  <a:cubicBezTo>
                    <a:pt x="940813" y="544092"/>
                    <a:pt x="946150" y="537633"/>
                    <a:pt x="952500" y="533400"/>
                  </a:cubicBezTo>
                  <a:cubicBezTo>
                    <a:pt x="956733" y="527050"/>
                    <a:pt x="958728" y="518395"/>
                    <a:pt x="965200" y="514350"/>
                  </a:cubicBezTo>
                  <a:cubicBezTo>
                    <a:pt x="976552" y="507255"/>
                    <a:pt x="990600" y="505883"/>
                    <a:pt x="1003300" y="501650"/>
                  </a:cubicBezTo>
                  <a:cubicBezTo>
                    <a:pt x="1030629" y="492540"/>
                    <a:pt x="1015856" y="496923"/>
                    <a:pt x="1047750" y="488950"/>
                  </a:cubicBezTo>
                  <a:cubicBezTo>
                    <a:pt x="1054100" y="482600"/>
                    <a:pt x="1057942" y="471376"/>
                    <a:pt x="1066800" y="469900"/>
                  </a:cubicBezTo>
                  <a:cubicBezTo>
                    <a:pt x="1153940" y="455377"/>
                    <a:pt x="1184072" y="461764"/>
                    <a:pt x="1257300" y="469900"/>
                  </a:cubicBezTo>
                  <a:lnTo>
                    <a:pt x="1295400" y="482600"/>
                  </a:lnTo>
                  <a:cubicBezTo>
                    <a:pt x="1301750" y="484717"/>
                    <a:pt x="1308881" y="485237"/>
                    <a:pt x="1314450" y="488950"/>
                  </a:cubicBezTo>
                  <a:cubicBezTo>
                    <a:pt x="1320800" y="493183"/>
                    <a:pt x="1326674" y="498237"/>
                    <a:pt x="1333500" y="501650"/>
                  </a:cubicBezTo>
                  <a:cubicBezTo>
                    <a:pt x="1386080" y="527940"/>
                    <a:pt x="1317005" y="484304"/>
                    <a:pt x="1371600" y="520700"/>
                  </a:cubicBezTo>
                  <a:cubicBezTo>
                    <a:pt x="1373717" y="527050"/>
                    <a:pt x="1373217" y="535017"/>
                    <a:pt x="1377950" y="539750"/>
                  </a:cubicBezTo>
                  <a:cubicBezTo>
                    <a:pt x="1390323" y="552123"/>
                    <a:pt x="1410006" y="543468"/>
                    <a:pt x="1422400" y="539750"/>
                  </a:cubicBezTo>
                  <a:cubicBezTo>
                    <a:pt x="1435222" y="535903"/>
                    <a:pt x="1460500" y="527050"/>
                    <a:pt x="1460500" y="527050"/>
                  </a:cubicBezTo>
                  <a:cubicBezTo>
                    <a:pt x="1495883" y="532105"/>
                    <a:pt x="1525985" y="540183"/>
                    <a:pt x="1562100" y="527050"/>
                  </a:cubicBezTo>
                  <a:cubicBezTo>
                    <a:pt x="1569272" y="524442"/>
                    <a:pt x="1568328" y="512045"/>
                    <a:pt x="1574800" y="508000"/>
                  </a:cubicBezTo>
                  <a:cubicBezTo>
                    <a:pt x="1586152" y="500905"/>
                    <a:pt x="1600200" y="499533"/>
                    <a:pt x="1612900" y="495300"/>
                  </a:cubicBezTo>
                  <a:cubicBezTo>
                    <a:pt x="1619250" y="493183"/>
                    <a:pt x="1626381" y="492663"/>
                    <a:pt x="1631950" y="488950"/>
                  </a:cubicBezTo>
                  <a:lnTo>
                    <a:pt x="1670050" y="463550"/>
                  </a:lnTo>
                  <a:cubicBezTo>
                    <a:pt x="1745321" y="478604"/>
                    <a:pt x="1667338" y="458817"/>
                    <a:pt x="1720850" y="482600"/>
                  </a:cubicBezTo>
                  <a:cubicBezTo>
                    <a:pt x="1751039" y="496017"/>
                    <a:pt x="1765102" y="496325"/>
                    <a:pt x="1797050" y="501650"/>
                  </a:cubicBezTo>
                  <a:lnTo>
                    <a:pt x="1835150" y="488950"/>
                  </a:lnTo>
                  <a:cubicBezTo>
                    <a:pt x="1841500" y="486833"/>
                    <a:pt x="1848631" y="486313"/>
                    <a:pt x="1854200" y="482600"/>
                  </a:cubicBezTo>
                  <a:cubicBezTo>
                    <a:pt x="1860550" y="478367"/>
                    <a:pt x="1866276" y="473000"/>
                    <a:pt x="1873250" y="469900"/>
                  </a:cubicBezTo>
                  <a:cubicBezTo>
                    <a:pt x="1899617" y="458181"/>
                    <a:pt x="1915938" y="456282"/>
                    <a:pt x="1943100" y="450850"/>
                  </a:cubicBezTo>
                  <a:cubicBezTo>
                    <a:pt x="1949450" y="446617"/>
                    <a:pt x="1955176" y="441250"/>
                    <a:pt x="1962150" y="438150"/>
                  </a:cubicBezTo>
                  <a:cubicBezTo>
                    <a:pt x="1974383" y="432713"/>
                    <a:pt x="1987550" y="429683"/>
                    <a:pt x="2000250" y="425450"/>
                  </a:cubicBezTo>
                  <a:lnTo>
                    <a:pt x="2038350" y="412750"/>
                  </a:lnTo>
                  <a:cubicBezTo>
                    <a:pt x="2044700" y="410633"/>
                    <a:pt x="2051831" y="410113"/>
                    <a:pt x="2057400" y="406400"/>
                  </a:cubicBezTo>
                  <a:cubicBezTo>
                    <a:pt x="2063750" y="402167"/>
                    <a:pt x="2069304" y="396380"/>
                    <a:pt x="2076450" y="393700"/>
                  </a:cubicBezTo>
                  <a:cubicBezTo>
                    <a:pt x="2086556" y="389910"/>
                    <a:pt x="2097729" y="389968"/>
                    <a:pt x="2108200" y="387350"/>
                  </a:cubicBezTo>
                  <a:cubicBezTo>
                    <a:pt x="2114694" y="385727"/>
                    <a:pt x="2120900" y="383117"/>
                    <a:pt x="2127250" y="381000"/>
                  </a:cubicBezTo>
                  <a:cubicBezTo>
                    <a:pt x="2129367" y="374650"/>
                    <a:pt x="2128867" y="366683"/>
                    <a:pt x="2133600" y="361950"/>
                  </a:cubicBezTo>
                  <a:cubicBezTo>
                    <a:pt x="2146617" y="348933"/>
                    <a:pt x="2172324" y="359535"/>
                    <a:pt x="2184400" y="361950"/>
                  </a:cubicBezTo>
                  <a:cubicBezTo>
                    <a:pt x="2263398" y="342201"/>
                    <a:pt x="2134045" y="372819"/>
                    <a:pt x="2330450" y="349250"/>
                  </a:cubicBezTo>
                  <a:cubicBezTo>
                    <a:pt x="2343742" y="347655"/>
                    <a:pt x="2355850" y="340783"/>
                    <a:pt x="2368550" y="336550"/>
                  </a:cubicBezTo>
                  <a:cubicBezTo>
                    <a:pt x="2374900" y="334433"/>
                    <a:pt x="2380958" y="331030"/>
                    <a:pt x="2387600" y="330200"/>
                  </a:cubicBezTo>
                  <a:lnTo>
                    <a:pt x="2438400" y="323850"/>
                  </a:lnTo>
                  <a:cubicBezTo>
                    <a:pt x="2444750" y="319617"/>
                    <a:pt x="2452682" y="317109"/>
                    <a:pt x="2457450" y="311150"/>
                  </a:cubicBezTo>
                  <a:cubicBezTo>
                    <a:pt x="2461631" y="305923"/>
                    <a:pt x="2460807" y="298087"/>
                    <a:pt x="2463800" y="292100"/>
                  </a:cubicBezTo>
                  <a:cubicBezTo>
                    <a:pt x="2467213" y="285274"/>
                    <a:pt x="2472267" y="279400"/>
                    <a:pt x="2476500" y="273050"/>
                  </a:cubicBezTo>
                  <a:cubicBezTo>
                    <a:pt x="2461937" y="229362"/>
                    <a:pt x="2478160" y="282182"/>
                    <a:pt x="2463800" y="203200"/>
                  </a:cubicBezTo>
                  <a:cubicBezTo>
                    <a:pt x="2462603" y="196614"/>
                    <a:pt x="2462897" y="188041"/>
                    <a:pt x="2457450" y="184150"/>
                  </a:cubicBezTo>
                  <a:cubicBezTo>
                    <a:pt x="2411318" y="151198"/>
                    <a:pt x="2419350" y="195952"/>
                    <a:pt x="2419350" y="146050"/>
                  </a:cubicBezTo>
                </a:path>
              </a:pathLst>
            </a:custGeom>
            <a:noFill/>
            <a:ln w="476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68607619-0816-4AFC-89F6-5E984B62E195}"/>
                </a:ext>
              </a:extLst>
            </p:cNvPr>
            <p:cNvSpPr/>
            <p:nvPr/>
          </p:nvSpPr>
          <p:spPr>
            <a:xfrm>
              <a:off x="3490913" y="3028950"/>
              <a:ext cx="1166812" cy="604850"/>
            </a:xfrm>
            <a:custGeom>
              <a:avLst/>
              <a:gdLst>
                <a:gd name="connsiteX0" fmla="*/ 0 w 1166812"/>
                <a:gd name="connsiteY0" fmla="*/ 347663 h 604850"/>
                <a:gd name="connsiteX1" fmla="*/ 23812 w 1166812"/>
                <a:gd name="connsiteY1" fmla="*/ 338138 h 604850"/>
                <a:gd name="connsiteX2" fmla="*/ 28575 w 1166812"/>
                <a:gd name="connsiteY2" fmla="*/ 319088 h 604850"/>
                <a:gd name="connsiteX3" fmla="*/ 109537 w 1166812"/>
                <a:gd name="connsiteY3" fmla="*/ 314325 h 604850"/>
                <a:gd name="connsiteX4" fmla="*/ 152400 w 1166812"/>
                <a:gd name="connsiteY4" fmla="*/ 295275 h 604850"/>
                <a:gd name="connsiteX5" fmla="*/ 157162 w 1166812"/>
                <a:gd name="connsiteY5" fmla="*/ 280988 h 604850"/>
                <a:gd name="connsiteX6" fmla="*/ 171450 w 1166812"/>
                <a:gd name="connsiteY6" fmla="*/ 271463 h 604850"/>
                <a:gd name="connsiteX7" fmla="*/ 180975 w 1166812"/>
                <a:gd name="connsiteY7" fmla="*/ 242888 h 604850"/>
                <a:gd name="connsiteX8" fmla="*/ 209550 w 1166812"/>
                <a:gd name="connsiteY8" fmla="*/ 233363 h 604850"/>
                <a:gd name="connsiteX9" fmla="*/ 219075 w 1166812"/>
                <a:gd name="connsiteY9" fmla="*/ 219075 h 604850"/>
                <a:gd name="connsiteX10" fmla="*/ 233362 w 1166812"/>
                <a:gd name="connsiteY10" fmla="*/ 209550 h 604850"/>
                <a:gd name="connsiteX11" fmla="*/ 242887 w 1166812"/>
                <a:gd name="connsiteY11" fmla="*/ 180975 h 604850"/>
                <a:gd name="connsiteX12" fmla="*/ 247650 w 1166812"/>
                <a:gd name="connsiteY12" fmla="*/ 138113 h 604850"/>
                <a:gd name="connsiteX13" fmla="*/ 261937 w 1166812"/>
                <a:gd name="connsiteY13" fmla="*/ 128588 h 604850"/>
                <a:gd name="connsiteX14" fmla="*/ 285750 w 1166812"/>
                <a:gd name="connsiteY14" fmla="*/ 109538 h 604850"/>
                <a:gd name="connsiteX15" fmla="*/ 314325 w 1166812"/>
                <a:gd name="connsiteY15" fmla="*/ 90488 h 604850"/>
                <a:gd name="connsiteX16" fmla="*/ 328612 w 1166812"/>
                <a:gd name="connsiteY16" fmla="*/ 80963 h 604850"/>
                <a:gd name="connsiteX17" fmla="*/ 357187 w 1166812"/>
                <a:gd name="connsiteY17" fmla="*/ 76200 h 604850"/>
                <a:gd name="connsiteX18" fmla="*/ 371475 w 1166812"/>
                <a:gd name="connsiteY18" fmla="*/ 71438 h 604850"/>
                <a:gd name="connsiteX19" fmla="*/ 390525 w 1166812"/>
                <a:gd name="connsiteY19" fmla="*/ 66675 h 604850"/>
                <a:gd name="connsiteX20" fmla="*/ 409575 w 1166812"/>
                <a:gd name="connsiteY20" fmla="*/ 71438 h 604850"/>
                <a:gd name="connsiteX21" fmla="*/ 438150 w 1166812"/>
                <a:gd name="connsiteY21" fmla="*/ 90488 h 604850"/>
                <a:gd name="connsiteX22" fmla="*/ 471487 w 1166812"/>
                <a:gd name="connsiteY22" fmla="*/ 100013 h 604850"/>
                <a:gd name="connsiteX23" fmla="*/ 485775 w 1166812"/>
                <a:gd name="connsiteY23" fmla="*/ 95250 h 604850"/>
                <a:gd name="connsiteX24" fmla="*/ 495300 w 1166812"/>
                <a:gd name="connsiteY24" fmla="*/ 80963 h 604850"/>
                <a:gd name="connsiteX25" fmla="*/ 509587 w 1166812"/>
                <a:gd name="connsiteY25" fmla="*/ 71438 h 604850"/>
                <a:gd name="connsiteX26" fmla="*/ 547687 w 1166812"/>
                <a:gd name="connsiteY26" fmla="*/ 76200 h 604850"/>
                <a:gd name="connsiteX27" fmla="*/ 561975 w 1166812"/>
                <a:gd name="connsiteY27" fmla="*/ 80963 h 604850"/>
                <a:gd name="connsiteX28" fmla="*/ 585787 w 1166812"/>
                <a:gd name="connsiteY28" fmla="*/ 76200 h 604850"/>
                <a:gd name="connsiteX29" fmla="*/ 614362 w 1166812"/>
                <a:gd name="connsiteY29" fmla="*/ 66675 h 604850"/>
                <a:gd name="connsiteX30" fmla="*/ 628650 w 1166812"/>
                <a:gd name="connsiteY30" fmla="*/ 61913 h 604850"/>
                <a:gd name="connsiteX31" fmla="*/ 638175 w 1166812"/>
                <a:gd name="connsiteY31" fmla="*/ 47625 h 604850"/>
                <a:gd name="connsiteX32" fmla="*/ 642937 w 1166812"/>
                <a:gd name="connsiteY32" fmla="*/ 33338 h 604850"/>
                <a:gd name="connsiteX33" fmla="*/ 657225 w 1166812"/>
                <a:gd name="connsiteY33" fmla="*/ 28575 h 604850"/>
                <a:gd name="connsiteX34" fmla="*/ 685800 w 1166812"/>
                <a:gd name="connsiteY34" fmla="*/ 14288 h 604850"/>
                <a:gd name="connsiteX35" fmla="*/ 714375 w 1166812"/>
                <a:gd name="connsiteY35" fmla="*/ 0 h 604850"/>
                <a:gd name="connsiteX36" fmla="*/ 742950 w 1166812"/>
                <a:gd name="connsiteY36" fmla="*/ 4763 h 604850"/>
                <a:gd name="connsiteX37" fmla="*/ 800100 w 1166812"/>
                <a:gd name="connsiteY37" fmla="*/ 19050 h 604850"/>
                <a:gd name="connsiteX38" fmla="*/ 828675 w 1166812"/>
                <a:gd name="connsiteY38" fmla="*/ 28575 h 604850"/>
                <a:gd name="connsiteX39" fmla="*/ 838200 w 1166812"/>
                <a:gd name="connsiteY39" fmla="*/ 42863 h 604850"/>
                <a:gd name="connsiteX40" fmla="*/ 842962 w 1166812"/>
                <a:gd name="connsiteY40" fmla="*/ 57150 h 604850"/>
                <a:gd name="connsiteX41" fmla="*/ 871537 w 1166812"/>
                <a:gd name="connsiteY41" fmla="*/ 66675 h 604850"/>
                <a:gd name="connsiteX42" fmla="*/ 885825 w 1166812"/>
                <a:gd name="connsiteY42" fmla="*/ 80963 h 604850"/>
                <a:gd name="connsiteX43" fmla="*/ 895350 w 1166812"/>
                <a:gd name="connsiteY43" fmla="*/ 109538 h 604850"/>
                <a:gd name="connsiteX44" fmla="*/ 900112 w 1166812"/>
                <a:gd name="connsiteY44" fmla="*/ 123825 h 604850"/>
                <a:gd name="connsiteX45" fmla="*/ 914400 w 1166812"/>
                <a:gd name="connsiteY45" fmla="*/ 133350 h 604850"/>
                <a:gd name="connsiteX46" fmla="*/ 933450 w 1166812"/>
                <a:gd name="connsiteY46" fmla="*/ 161925 h 604850"/>
                <a:gd name="connsiteX47" fmla="*/ 938212 w 1166812"/>
                <a:gd name="connsiteY47" fmla="*/ 176213 h 604850"/>
                <a:gd name="connsiteX48" fmla="*/ 1000125 w 1166812"/>
                <a:gd name="connsiteY48" fmla="*/ 190500 h 604850"/>
                <a:gd name="connsiteX49" fmla="*/ 1014412 w 1166812"/>
                <a:gd name="connsiteY49" fmla="*/ 195263 h 604850"/>
                <a:gd name="connsiteX50" fmla="*/ 1004887 w 1166812"/>
                <a:gd name="connsiteY50" fmla="*/ 209550 h 604850"/>
                <a:gd name="connsiteX51" fmla="*/ 1019175 w 1166812"/>
                <a:gd name="connsiteY51" fmla="*/ 252413 h 604850"/>
                <a:gd name="connsiteX52" fmla="*/ 1047750 w 1166812"/>
                <a:gd name="connsiteY52" fmla="*/ 309563 h 604850"/>
                <a:gd name="connsiteX53" fmla="*/ 1057275 w 1166812"/>
                <a:gd name="connsiteY53" fmla="*/ 323850 h 604850"/>
                <a:gd name="connsiteX54" fmla="*/ 1066800 w 1166812"/>
                <a:gd name="connsiteY54" fmla="*/ 361950 h 604850"/>
                <a:gd name="connsiteX55" fmla="*/ 1062037 w 1166812"/>
                <a:gd name="connsiteY55" fmla="*/ 395288 h 604850"/>
                <a:gd name="connsiteX56" fmla="*/ 1057275 w 1166812"/>
                <a:gd name="connsiteY56" fmla="*/ 409575 h 604850"/>
                <a:gd name="connsiteX57" fmla="*/ 1042987 w 1166812"/>
                <a:gd name="connsiteY57" fmla="*/ 419100 h 604850"/>
                <a:gd name="connsiteX58" fmla="*/ 1047750 w 1166812"/>
                <a:gd name="connsiteY58" fmla="*/ 433388 h 604850"/>
                <a:gd name="connsiteX59" fmla="*/ 1071562 w 1166812"/>
                <a:gd name="connsiteY59" fmla="*/ 457200 h 604850"/>
                <a:gd name="connsiteX60" fmla="*/ 1081087 w 1166812"/>
                <a:gd name="connsiteY60" fmla="*/ 485775 h 604850"/>
                <a:gd name="connsiteX61" fmla="*/ 1090612 w 1166812"/>
                <a:gd name="connsiteY61" fmla="*/ 500063 h 604850"/>
                <a:gd name="connsiteX62" fmla="*/ 1095375 w 1166812"/>
                <a:gd name="connsiteY62" fmla="*/ 514350 h 604850"/>
                <a:gd name="connsiteX63" fmla="*/ 1109662 w 1166812"/>
                <a:gd name="connsiteY63" fmla="*/ 528638 h 604850"/>
                <a:gd name="connsiteX64" fmla="*/ 1133475 w 1166812"/>
                <a:gd name="connsiteY64" fmla="*/ 566738 h 604850"/>
                <a:gd name="connsiteX65" fmla="*/ 1147762 w 1166812"/>
                <a:gd name="connsiteY65" fmla="*/ 600075 h 604850"/>
                <a:gd name="connsiteX66" fmla="*/ 1166812 w 1166812"/>
                <a:gd name="connsiteY66" fmla="*/ 604838 h 6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6812" h="604850">
                  <a:moveTo>
                    <a:pt x="0" y="347663"/>
                  </a:moveTo>
                  <a:cubicBezTo>
                    <a:pt x="7937" y="344488"/>
                    <a:pt x="17767" y="344183"/>
                    <a:pt x="23812" y="338138"/>
                  </a:cubicBezTo>
                  <a:cubicBezTo>
                    <a:pt x="28440" y="333510"/>
                    <a:pt x="22268" y="320840"/>
                    <a:pt x="28575" y="319088"/>
                  </a:cubicBezTo>
                  <a:cubicBezTo>
                    <a:pt x="54623" y="311852"/>
                    <a:pt x="82550" y="315913"/>
                    <a:pt x="109537" y="314325"/>
                  </a:cubicBezTo>
                  <a:cubicBezTo>
                    <a:pt x="143542" y="302990"/>
                    <a:pt x="129758" y="310369"/>
                    <a:pt x="152400" y="295275"/>
                  </a:cubicBezTo>
                  <a:cubicBezTo>
                    <a:pt x="153987" y="290513"/>
                    <a:pt x="154026" y="284908"/>
                    <a:pt x="157162" y="280988"/>
                  </a:cubicBezTo>
                  <a:cubicBezTo>
                    <a:pt x="160738" y="276518"/>
                    <a:pt x="168416" y="276317"/>
                    <a:pt x="171450" y="271463"/>
                  </a:cubicBezTo>
                  <a:cubicBezTo>
                    <a:pt x="176771" y="262949"/>
                    <a:pt x="171450" y="246063"/>
                    <a:pt x="180975" y="242888"/>
                  </a:cubicBezTo>
                  <a:lnTo>
                    <a:pt x="209550" y="233363"/>
                  </a:lnTo>
                  <a:cubicBezTo>
                    <a:pt x="212725" y="228600"/>
                    <a:pt x="215028" y="223123"/>
                    <a:pt x="219075" y="219075"/>
                  </a:cubicBezTo>
                  <a:cubicBezTo>
                    <a:pt x="223122" y="215028"/>
                    <a:pt x="230329" y="214404"/>
                    <a:pt x="233362" y="209550"/>
                  </a:cubicBezTo>
                  <a:cubicBezTo>
                    <a:pt x="238683" y="201036"/>
                    <a:pt x="242887" y="180975"/>
                    <a:pt x="242887" y="180975"/>
                  </a:cubicBezTo>
                  <a:cubicBezTo>
                    <a:pt x="244475" y="166688"/>
                    <a:pt x="242737" y="151623"/>
                    <a:pt x="247650" y="138113"/>
                  </a:cubicBezTo>
                  <a:cubicBezTo>
                    <a:pt x="249606" y="132734"/>
                    <a:pt x="257890" y="132635"/>
                    <a:pt x="261937" y="128588"/>
                  </a:cubicBezTo>
                  <a:cubicBezTo>
                    <a:pt x="283478" y="107046"/>
                    <a:pt x="257935" y="118808"/>
                    <a:pt x="285750" y="109538"/>
                  </a:cubicBezTo>
                  <a:lnTo>
                    <a:pt x="314325" y="90488"/>
                  </a:lnTo>
                  <a:cubicBezTo>
                    <a:pt x="319087" y="87313"/>
                    <a:pt x="322966" y="81904"/>
                    <a:pt x="328612" y="80963"/>
                  </a:cubicBezTo>
                  <a:cubicBezTo>
                    <a:pt x="338137" y="79375"/>
                    <a:pt x="347761" y="78295"/>
                    <a:pt x="357187" y="76200"/>
                  </a:cubicBezTo>
                  <a:cubicBezTo>
                    <a:pt x="362088" y="75111"/>
                    <a:pt x="366648" y="72817"/>
                    <a:pt x="371475" y="71438"/>
                  </a:cubicBezTo>
                  <a:cubicBezTo>
                    <a:pt x="377769" y="69640"/>
                    <a:pt x="384175" y="68263"/>
                    <a:pt x="390525" y="66675"/>
                  </a:cubicBezTo>
                  <a:cubicBezTo>
                    <a:pt x="396875" y="68263"/>
                    <a:pt x="403721" y="68511"/>
                    <a:pt x="409575" y="71438"/>
                  </a:cubicBezTo>
                  <a:cubicBezTo>
                    <a:pt x="419814" y="76558"/>
                    <a:pt x="427044" y="87712"/>
                    <a:pt x="438150" y="90488"/>
                  </a:cubicBezTo>
                  <a:cubicBezTo>
                    <a:pt x="462070" y="96467"/>
                    <a:pt x="450991" y="93180"/>
                    <a:pt x="471487" y="100013"/>
                  </a:cubicBezTo>
                  <a:cubicBezTo>
                    <a:pt x="476250" y="98425"/>
                    <a:pt x="481855" y="98386"/>
                    <a:pt x="485775" y="95250"/>
                  </a:cubicBezTo>
                  <a:cubicBezTo>
                    <a:pt x="490244" y="91674"/>
                    <a:pt x="491253" y="85010"/>
                    <a:pt x="495300" y="80963"/>
                  </a:cubicBezTo>
                  <a:cubicBezTo>
                    <a:pt x="499347" y="76916"/>
                    <a:pt x="504825" y="74613"/>
                    <a:pt x="509587" y="71438"/>
                  </a:cubicBezTo>
                  <a:cubicBezTo>
                    <a:pt x="522287" y="73025"/>
                    <a:pt x="535095" y="73910"/>
                    <a:pt x="547687" y="76200"/>
                  </a:cubicBezTo>
                  <a:cubicBezTo>
                    <a:pt x="552626" y="77098"/>
                    <a:pt x="556955" y="80963"/>
                    <a:pt x="561975" y="80963"/>
                  </a:cubicBezTo>
                  <a:cubicBezTo>
                    <a:pt x="570070" y="80963"/>
                    <a:pt x="577978" y="78330"/>
                    <a:pt x="585787" y="76200"/>
                  </a:cubicBezTo>
                  <a:cubicBezTo>
                    <a:pt x="595473" y="73558"/>
                    <a:pt x="604837" y="69850"/>
                    <a:pt x="614362" y="66675"/>
                  </a:cubicBezTo>
                  <a:lnTo>
                    <a:pt x="628650" y="61913"/>
                  </a:lnTo>
                  <a:cubicBezTo>
                    <a:pt x="631825" y="57150"/>
                    <a:pt x="635615" y="52745"/>
                    <a:pt x="638175" y="47625"/>
                  </a:cubicBezTo>
                  <a:cubicBezTo>
                    <a:pt x="640420" y="43135"/>
                    <a:pt x="639387" y="36888"/>
                    <a:pt x="642937" y="33338"/>
                  </a:cubicBezTo>
                  <a:cubicBezTo>
                    <a:pt x="646487" y="29788"/>
                    <a:pt x="652735" y="30820"/>
                    <a:pt x="657225" y="28575"/>
                  </a:cubicBezTo>
                  <a:cubicBezTo>
                    <a:pt x="694147" y="10114"/>
                    <a:pt x="649893" y="26255"/>
                    <a:pt x="685800" y="14288"/>
                  </a:cubicBezTo>
                  <a:cubicBezTo>
                    <a:pt x="693024" y="9472"/>
                    <a:pt x="704516" y="0"/>
                    <a:pt x="714375" y="0"/>
                  </a:cubicBezTo>
                  <a:cubicBezTo>
                    <a:pt x="724031" y="0"/>
                    <a:pt x="733425" y="3175"/>
                    <a:pt x="742950" y="4763"/>
                  </a:cubicBezTo>
                  <a:cubicBezTo>
                    <a:pt x="772880" y="24717"/>
                    <a:pt x="742301" y="7491"/>
                    <a:pt x="800100" y="19050"/>
                  </a:cubicBezTo>
                  <a:cubicBezTo>
                    <a:pt x="809945" y="21019"/>
                    <a:pt x="828675" y="28575"/>
                    <a:pt x="828675" y="28575"/>
                  </a:cubicBezTo>
                  <a:cubicBezTo>
                    <a:pt x="831850" y="33338"/>
                    <a:pt x="835640" y="37743"/>
                    <a:pt x="838200" y="42863"/>
                  </a:cubicBezTo>
                  <a:cubicBezTo>
                    <a:pt x="840445" y="47353"/>
                    <a:pt x="838877" y="54232"/>
                    <a:pt x="842962" y="57150"/>
                  </a:cubicBezTo>
                  <a:cubicBezTo>
                    <a:pt x="851132" y="62986"/>
                    <a:pt x="871537" y="66675"/>
                    <a:pt x="871537" y="66675"/>
                  </a:cubicBezTo>
                  <a:cubicBezTo>
                    <a:pt x="876300" y="71438"/>
                    <a:pt x="882554" y="75075"/>
                    <a:pt x="885825" y="80963"/>
                  </a:cubicBezTo>
                  <a:cubicBezTo>
                    <a:pt x="890701" y="89740"/>
                    <a:pt x="892175" y="100013"/>
                    <a:pt x="895350" y="109538"/>
                  </a:cubicBezTo>
                  <a:cubicBezTo>
                    <a:pt x="896937" y="114300"/>
                    <a:pt x="895935" y="121041"/>
                    <a:pt x="900112" y="123825"/>
                  </a:cubicBezTo>
                  <a:lnTo>
                    <a:pt x="914400" y="133350"/>
                  </a:lnTo>
                  <a:cubicBezTo>
                    <a:pt x="920750" y="142875"/>
                    <a:pt x="929830" y="151065"/>
                    <a:pt x="933450" y="161925"/>
                  </a:cubicBezTo>
                  <a:cubicBezTo>
                    <a:pt x="935037" y="166688"/>
                    <a:pt x="934127" y="173295"/>
                    <a:pt x="938212" y="176213"/>
                  </a:cubicBezTo>
                  <a:cubicBezTo>
                    <a:pt x="951287" y="185553"/>
                    <a:pt x="986084" y="188494"/>
                    <a:pt x="1000125" y="190500"/>
                  </a:cubicBezTo>
                  <a:cubicBezTo>
                    <a:pt x="1004887" y="192088"/>
                    <a:pt x="1013195" y="190393"/>
                    <a:pt x="1014412" y="195263"/>
                  </a:cubicBezTo>
                  <a:cubicBezTo>
                    <a:pt x="1015800" y="200816"/>
                    <a:pt x="1005519" y="203861"/>
                    <a:pt x="1004887" y="209550"/>
                  </a:cubicBezTo>
                  <a:cubicBezTo>
                    <a:pt x="1002443" y="231548"/>
                    <a:pt x="1009124" y="237335"/>
                    <a:pt x="1019175" y="252413"/>
                  </a:cubicBezTo>
                  <a:cubicBezTo>
                    <a:pt x="1032320" y="291847"/>
                    <a:pt x="1023131" y="272635"/>
                    <a:pt x="1047750" y="309563"/>
                  </a:cubicBezTo>
                  <a:lnTo>
                    <a:pt x="1057275" y="323850"/>
                  </a:lnTo>
                  <a:cubicBezTo>
                    <a:pt x="1061032" y="335122"/>
                    <a:pt x="1066800" y="350461"/>
                    <a:pt x="1066800" y="361950"/>
                  </a:cubicBezTo>
                  <a:cubicBezTo>
                    <a:pt x="1066800" y="373176"/>
                    <a:pt x="1064239" y="384280"/>
                    <a:pt x="1062037" y="395288"/>
                  </a:cubicBezTo>
                  <a:cubicBezTo>
                    <a:pt x="1061053" y="400210"/>
                    <a:pt x="1060411" y="405655"/>
                    <a:pt x="1057275" y="409575"/>
                  </a:cubicBezTo>
                  <a:cubicBezTo>
                    <a:pt x="1053699" y="414045"/>
                    <a:pt x="1047750" y="415925"/>
                    <a:pt x="1042987" y="419100"/>
                  </a:cubicBezTo>
                  <a:cubicBezTo>
                    <a:pt x="1044575" y="423863"/>
                    <a:pt x="1044614" y="429468"/>
                    <a:pt x="1047750" y="433388"/>
                  </a:cubicBezTo>
                  <a:cubicBezTo>
                    <a:pt x="1068386" y="459184"/>
                    <a:pt x="1057275" y="425055"/>
                    <a:pt x="1071562" y="457200"/>
                  </a:cubicBezTo>
                  <a:cubicBezTo>
                    <a:pt x="1075640" y="466375"/>
                    <a:pt x="1075518" y="477421"/>
                    <a:pt x="1081087" y="485775"/>
                  </a:cubicBezTo>
                  <a:cubicBezTo>
                    <a:pt x="1084262" y="490538"/>
                    <a:pt x="1088052" y="494943"/>
                    <a:pt x="1090612" y="500063"/>
                  </a:cubicBezTo>
                  <a:cubicBezTo>
                    <a:pt x="1092857" y="504553"/>
                    <a:pt x="1092590" y="510173"/>
                    <a:pt x="1095375" y="514350"/>
                  </a:cubicBezTo>
                  <a:cubicBezTo>
                    <a:pt x="1099111" y="519954"/>
                    <a:pt x="1104900" y="523875"/>
                    <a:pt x="1109662" y="528638"/>
                  </a:cubicBezTo>
                  <a:cubicBezTo>
                    <a:pt x="1120997" y="562643"/>
                    <a:pt x="1110833" y="551644"/>
                    <a:pt x="1133475" y="566738"/>
                  </a:cubicBezTo>
                  <a:cubicBezTo>
                    <a:pt x="1136335" y="578178"/>
                    <a:pt x="1137483" y="591852"/>
                    <a:pt x="1147762" y="600075"/>
                  </a:cubicBezTo>
                  <a:cubicBezTo>
                    <a:pt x="1154343" y="605340"/>
                    <a:pt x="1159942" y="604838"/>
                    <a:pt x="1166812" y="604838"/>
                  </a:cubicBezTo>
                </a:path>
              </a:pathLst>
            </a:custGeom>
            <a:noFill/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3B508EDB-700D-4936-91CE-54F51AC5D68B}"/>
                </a:ext>
              </a:extLst>
            </p:cNvPr>
            <p:cNvSpPr/>
            <p:nvPr/>
          </p:nvSpPr>
          <p:spPr>
            <a:xfrm>
              <a:off x="4652963" y="3505066"/>
              <a:ext cx="1433512" cy="1176472"/>
            </a:xfrm>
            <a:custGeom>
              <a:avLst/>
              <a:gdLst>
                <a:gd name="connsiteX0" fmla="*/ 0 w 1433512"/>
                <a:gd name="connsiteY0" fmla="*/ 143009 h 1176472"/>
                <a:gd name="connsiteX1" fmla="*/ 4762 w 1433512"/>
                <a:gd name="connsiteY1" fmla="*/ 109672 h 1176472"/>
                <a:gd name="connsiteX2" fmla="*/ 9525 w 1433512"/>
                <a:gd name="connsiteY2" fmla="*/ 47759 h 1176472"/>
                <a:gd name="connsiteX3" fmla="*/ 19050 w 1433512"/>
                <a:gd name="connsiteY3" fmla="*/ 33472 h 1176472"/>
                <a:gd name="connsiteX4" fmla="*/ 47625 w 1433512"/>
                <a:gd name="connsiteY4" fmla="*/ 23947 h 1176472"/>
                <a:gd name="connsiteX5" fmla="*/ 66675 w 1433512"/>
                <a:gd name="connsiteY5" fmla="*/ 134 h 1176472"/>
                <a:gd name="connsiteX6" fmla="*/ 85725 w 1433512"/>
                <a:gd name="connsiteY6" fmla="*/ 4897 h 1176472"/>
                <a:gd name="connsiteX7" fmla="*/ 95250 w 1433512"/>
                <a:gd name="connsiteY7" fmla="*/ 19184 h 1176472"/>
                <a:gd name="connsiteX8" fmla="*/ 109537 w 1433512"/>
                <a:gd name="connsiteY8" fmla="*/ 23947 h 1176472"/>
                <a:gd name="connsiteX9" fmla="*/ 152400 w 1433512"/>
                <a:gd name="connsiteY9" fmla="*/ 33472 h 1176472"/>
                <a:gd name="connsiteX10" fmla="*/ 161925 w 1433512"/>
                <a:gd name="connsiteY10" fmla="*/ 47759 h 1176472"/>
                <a:gd name="connsiteX11" fmla="*/ 204787 w 1433512"/>
                <a:gd name="connsiteY11" fmla="*/ 71572 h 1176472"/>
                <a:gd name="connsiteX12" fmla="*/ 214312 w 1433512"/>
                <a:gd name="connsiteY12" fmla="*/ 100147 h 1176472"/>
                <a:gd name="connsiteX13" fmla="*/ 219075 w 1433512"/>
                <a:gd name="connsiteY13" fmla="*/ 114434 h 1176472"/>
                <a:gd name="connsiteX14" fmla="*/ 233362 w 1433512"/>
                <a:gd name="connsiteY14" fmla="*/ 128722 h 1176472"/>
                <a:gd name="connsiteX15" fmla="*/ 228600 w 1433512"/>
                <a:gd name="connsiteY15" fmla="*/ 157297 h 1176472"/>
                <a:gd name="connsiteX16" fmla="*/ 223837 w 1433512"/>
                <a:gd name="connsiteY16" fmla="*/ 176347 h 1176472"/>
                <a:gd name="connsiteX17" fmla="*/ 228600 w 1433512"/>
                <a:gd name="connsiteY17" fmla="*/ 200159 h 1176472"/>
                <a:gd name="connsiteX18" fmla="*/ 238125 w 1433512"/>
                <a:gd name="connsiteY18" fmla="*/ 228734 h 1176472"/>
                <a:gd name="connsiteX19" fmla="*/ 233362 w 1433512"/>
                <a:gd name="connsiteY19" fmla="*/ 266834 h 1176472"/>
                <a:gd name="connsiteX20" fmla="*/ 228600 w 1433512"/>
                <a:gd name="connsiteY20" fmla="*/ 281122 h 1176472"/>
                <a:gd name="connsiteX21" fmla="*/ 238125 w 1433512"/>
                <a:gd name="connsiteY21" fmla="*/ 347797 h 1176472"/>
                <a:gd name="connsiteX22" fmla="*/ 242887 w 1433512"/>
                <a:gd name="connsiteY22" fmla="*/ 385897 h 1176472"/>
                <a:gd name="connsiteX23" fmla="*/ 247650 w 1433512"/>
                <a:gd name="connsiteY23" fmla="*/ 414472 h 1176472"/>
                <a:gd name="connsiteX24" fmla="*/ 261937 w 1433512"/>
                <a:gd name="connsiteY24" fmla="*/ 423997 h 1176472"/>
                <a:gd name="connsiteX25" fmla="*/ 342900 w 1433512"/>
                <a:gd name="connsiteY25" fmla="*/ 414472 h 1176472"/>
                <a:gd name="connsiteX26" fmla="*/ 371475 w 1433512"/>
                <a:gd name="connsiteY26" fmla="*/ 404947 h 1176472"/>
                <a:gd name="connsiteX27" fmla="*/ 385762 w 1433512"/>
                <a:gd name="connsiteY27" fmla="*/ 400184 h 1176472"/>
                <a:gd name="connsiteX28" fmla="*/ 414337 w 1433512"/>
                <a:gd name="connsiteY28" fmla="*/ 385897 h 1176472"/>
                <a:gd name="connsiteX29" fmla="*/ 428625 w 1433512"/>
                <a:gd name="connsiteY29" fmla="*/ 376372 h 1176472"/>
                <a:gd name="connsiteX30" fmla="*/ 481012 w 1433512"/>
                <a:gd name="connsiteY30" fmla="*/ 376372 h 1176472"/>
                <a:gd name="connsiteX31" fmla="*/ 500062 w 1433512"/>
                <a:gd name="connsiteY31" fmla="*/ 385897 h 1176472"/>
                <a:gd name="connsiteX32" fmla="*/ 514350 w 1433512"/>
                <a:gd name="connsiteY32" fmla="*/ 395422 h 1176472"/>
                <a:gd name="connsiteX33" fmla="*/ 528637 w 1433512"/>
                <a:gd name="connsiteY33" fmla="*/ 400184 h 1176472"/>
                <a:gd name="connsiteX34" fmla="*/ 542925 w 1433512"/>
                <a:gd name="connsiteY34" fmla="*/ 409709 h 1176472"/>
                <a:gd name="connsiteX35" fmla="*/ 571500 w 1433512"/>
                <a:gd name="connsiteY35" fmla="*/ 419234 h 1176472"/>
                <a:gd name="connsiteX36" fmla="*/ 600075 w 1433512"/>
                <a:gd name="connsiteY36" fmla="*/ 428759 h 1176472"/>
                <a:gd name="connsiteX37" fmla="*/ 614362 w 1433512"/>
                <a:gd name="connsiteY37" fmla="*/ 433522 h 1176472"/>
                <a:gd name="connsiteX38" fmla="*/ 628650 w 1433512"/>
                <a:gd name="connsiteY38" fmla="*/ 438284 h 1176472"/>
                <a:gd name="connsiteX39" fmla="*/ 652462 w 1433512"/>
                <a:gd name="connsiteY39" fmla="*/ 414472 h 1176472"/>
                <a:gd name="connsiteX40" fmla="*/ 666750 w 1433512"/>
                <a:gd name="connsiteY40" fmla="*/ 381134 h 1176472"/>
                <a:gd name="connsiteX41" fmla="*/ 700087 w 1433512"/>
                <a:gd name="connsiteY41" fmla="*/ 371609 h 1176472"/>
                <a:gd name="connsiteX42" fmla="*/ 709612 w 1433512"/>
                <a:gd name="connsiteY42" fmla="*/ 357322 h 1176472"/>
                <a:gd name="connsiteX43" fmla="*/ 723900 w 1433512"/>
                <a:gd name="connsiteY43" fmla="*/ 347797 h 1176472"/>
                <a:gd name="connsiteX44" fmla="*/ 733425 w 1433512"/>
                <a:gd name="connsiteY44" fmla="*/ 319222 h 1176472"/>
                <a:gd name="connsiteX45" fmla="*/ 790575 w 1433512"/>
                <a:gd name="connsiteY45" fmla="*/ 304934 h 1176472"/>
                <a:gd name="connsiteX46" fmla="*/ 833437 w 1433512"/>
                <a:gd name="connsiteY46" fmla="*/ 309697 h 1176472"/>
                <a:gd name="connsiteX47" fmla="*/ 857250 w 1433512"/>
                <a:gd name="connsiteY47" fmla="*/ 333509 h 1176472"/>
                <a:gd name="connsiteX48" fmla="*/ 885825 w 1433512"/>
                <a:gd name="connsiteY48" fmla="*/ 352559 h 1176472"/>
                <a:gd name="connsiteX49" fmla="*/ 900112 w 1433512"/>
                <a:gd name="connsiteY49" fmla="*/ 366847 h 1176472"/>
                <a:gd name="connsiteX50" fmla="*/ 942975 w 1433512"/>
                <a:gd name="connsiteY50" fmla="*/ 381134 h 1176472"/>
                <a:gd name="connsiteX51" fmla="*/ 957262 w 1433512"/>
                <a:gd name="connsiteY51" fmla="*/ 390659 h 1176472"/>
                <a:gd name="connsiteX52" fmla="*/ 966787 w 1433512"/>
                <a:gd name="connsiteY52" fmla="*/ 404947 h 1176472"/>
                <a:gd name="connsiteX53" fmla="*/ 995362 w 1433512"/>
                <a:gd name="connsiteY53" fmla="*/ 409709 h 1176472"/>
                <a:gd name="connsiteX54" fmla="*/ 1023937 w 1433512"/>
                <a:gd name="connsiteY54" fmla="*/ 419234 h 1176472"/>
                <a:gd name="connsiteX55" fmla="*/ 1042987 w 1433512"/>
                <a:gd name="connsiteY55" fmla="*/ 443047 h 1176472"/>
                <a:gd name="connsiteX56" fmla="*/ 1052512 w 1433512"/>
                <a:gd name="connsiteY56" fmla="*/ 457334 h 1176472"/>
                <a:gd name="connsiteX57" fmla="*/ 1066800 w 1433512"/>
                <a:gd name="connsiteY57" fmla="*/ 462097 h 1176472"/>
                <a:gd name="connsiteX58" fmla="*/ 1081087 w 1433512"/>
                <a:gd name="connsiteY58" fmla="*/ 471622 h 1176472"/>
                <a:gd name="connsiteX59" fmla="*/ 1176337 w 1433512"/>
                <a:gd name="connsiteY59" fmla="*/ 457334 h 1176472"/>
                <a:gd name="connsiteX60" fmla="*/ 1190625 w 1433512"/>
                <a:gd name="connsiteY60" fmla="*/ 447809 h 1176472"/>
                <a:gd name="connsiteX61" fmla="*/ 1200150 w 1433512"/>
                <a:gd name="connsiteY61" fmla="*/ 433522 h 1176472"/>
                <a:gd name="connsiteX62" fmla="*/ 1228725 w 1433512"/>
                <a:gd name="connsiteY62" fmla="*/ 423997 h 1176472"/>
                <a:gd name="connsiteX63" fmla="*/ 1238250 w 1433512"/>
                <a:gd name="connsiteY63" fmla="*/ 409709 h 1176472"/>
                <a:gd name="connsiteX64" fmla="*/ 1252537 w 1433512"/>
                <a:gd name="connsiteY64" fmla="*/ 404947 h 1176472"/>
                <a:gd name="connsiteX65" fmla="*/ 1338262 w 1433512"/>
                <a:gd name="connsiteY65" fmla="*/ 395422 h 1176472"/>
                <a:gd name="connsiteX66" fmla="*/ 1371600 w 1433512"/>
                <a:gd name="connsiteY66" fmla="*/ 385897 h 1176472"/>
                <a:gd name="connsiteX67" fmla="*/ 1419225 w 1433512"/>
                <a:gd name="connsiteY67" fmla="*/ 390659 h 1176472"/>
                <a:gd name="connsiteX68" fmla="*/ 1414462 w 1433512"/>
                <a:gd name="connsiteY68" fmla="*/ 414472 h 1176472"/>
                <a:gd name="connsiteX69" fmla="*/ 1400175 w 1433512"/>
                <a:gd name="connsiteY69" fmla="*/ 404947 h 1176472"/>
                <a:gd name="connsiteX70" fmla="*/ 1433512 w 1433512"/>
                <a:gd name="connsiteY70" fmla="*/ 428759 h 1176472"/>
                <a:gd name="connsiteX71" fmla="*/ 1419225 w 1433512"/>
                <a:gd name="connsiteY71" fmla="*/ 514484 h 1176472"/>
                <a:gd name="connsiteX72" fmla="*/ 1428750 w 1433512"/>
                <a:gd name="connsiteY72" fmla="*/ 543059 h 1176472"/>
                <a:gd name="connsiteX73" fmla="*/ 1419225 w 1433512"/>
                <a:gd name="connsiteY73" fmla="*/ 595447 h 1176472"/>
                <a:gd name="connsiteX74" fmla="*/ 1409700 w 1433512"/>
                <a:gd name="connsiteY74" fmla="*/ 609734 h 1176472"/>
                <a:gd name="connsiteX75" fmla="*/ 1404937 w 1433512"/>
                <a:gd name="connsiteY75" fmla="*/ 662122 h 1176472"/>
                <a:gd name="connsiteX76" fmla="*/ 1390650 w 1433512"/>
                <a:gd name="connsiteY76" fmla="*/ 781184 h 1176472"/>
                <a:gd name="connsiteX77" fmla="*/ 1376362 w 1433512"/>
                <a:gd name="connsiteY77" fmla="*/ 790709 h 1176472"/>
                <a:gd name="connsiteX78" fmla="*/ 1371600 w 1433512"/>
                <a:gd name="connsiteY78" fmla="*/ 819284 h 1176472"/>
                <a:gd name="connsiteX79" fmla="*/ 1366837 w 1433512"/>
                <a:gd name="connsiteY79" fmla="*/ 876434 h 1176472"/>
                <a:gd name="connsiteX80" fmla="*/ 1352550 w 1433512"/>
                <a:gd name="connsiteY80" fmla="*/ 890722 h 1176472"/>
                <a:gd name="connsiteX81" fmla="*/ 1338262 w 1433512"/>
                <a:gd name="connsiteY81" fmla="*/ 919297 h 1176472"/>
                <a:gd name="connsiteX82" fmla="*/ 1328737 w 1433512"/>
                <a:gd name="connsiteY82" fmla="*/ 981209 h 1176472"/>
                <a:gd name="connsiteX83" fmla="*/ 1323975 w 1433512"/>
                <a:gd name="connsiteY83" fmla="*/ 1009784 h 1176472"/>
                <a:gd name="connsiteX84" fmla="*/ 1319212 w 1433512"/>
                <a:gd name="connsiteY84" fmla="*/ 1024072 h 1176472"/>
                <a:gd name="connsiteX85" fmla="*/ 1300162 w 1433512"/>
                <a:gd name="connsiteY85" fmla="*/ 1052647 h 1176472"/>
                <a:gd name="connsiteX86" fmla="*/ 1281112 w 1433512"/>
                <a:gd name="connsiteY86" fmla="*/ 1095509 h 1176472"/>
                <a:gd name="connsiteX87" fmla="*/ 1271587 w 1433512"/>
                <a:gd name="connsiteY87" fmla="*/ 1143134 h 1176472"/>
                <a:gd name="connsiteX88" fmla="*/ 1266825 w 1433512"/>
                <a:gd name="connsiteY88" fmla="*/ 1166947 h 1176472"/>
                <a:gd name="connsiteX89" fmla="*/ 1257300 w 1433512"/>
                <a:gd name="connsiteY89" fmla="*/ 1176472 h 1176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433512" h="1176472">
                  <a:moveTo>
                    <a:pt x="0" y="143009"/>
                  </a:moveTo>
                  <a:cubicBezTo>
                    <a:pt x="1587" y="131897"/>
                    <a:pt x="3645" y="120841"/>
                    <a:pt x="4762" y="109672"/>
                  </a:cubicBezTo>
                  <a:cubicBezTo>
                    <a:pt x="6822" y="89076"/>
                    <a:pt x="5710" y="68103"/>
                    <a:pt x="9525" y="47759"/>
                  </a:cubicBezTo>
                  <a:cubicBezTo>
                    <a:pt x="10580" y="42133"/>
                    <a:pt x="14196" y="36505"/>
                    <a:pt x="19050" y="33472"/>
                  </a:cubicBezTo>
                  <a:cubicBezTo>
                    <a:pt x="27564" y="28151"/>
                    <a:pt x="47625" y="23947"/>
                    <a:pt x="47625" y="23947"/>
                  </a:cubicBezTo>
                  <a:cubicBezTo>
                    <a:pt x="51228" y="13136"/>
                    <a:pt x="51595" y="2288"/>
                    <a:pt x="66675" y="134"/>
                  </a:cubicBezTo>
                  <a:cubicBezTo>
                    <a:pt x="73155" y="-792"/>
                    <a:pt x="79375" y="3309"/>
                    <a:pt x="85725" y="4897"/>
                  </a:cubicBezTo>
                  <a:cubicBezTo>
                    <a:pt x="88900" y="9659"/>
                    <a:pt x="90781" y="15608"/>
                    <a:pt x="95250" y="19184"/>
                  </a:cubicBezTo>
                  <a:cubicBezTo>
                    <a:pt x="99170" y="22320"/>
                    <a:pt x="104710" y="22568"/>
                    <a:pt x="109537" y="23947"/>
                  </a:cubicBezTo>
                  <a:cubicBezTo>
                    <a:pt x="125219" y="28428"/>
                    <a:pt x="136046" y="30201"/>
                    <a:pt x="152400" y="33472"/>
                  </a:cubicBezTo>
                  <a:cubicBezTo>
                    <a:pt x="155575" y="38234"/>
                    <a:pt x="157617" y="43990"/>
                    <a:pt x="161925" y="47759"/>
                  </a:cubicBezTo>
                  <a:cubicBezTo>
                    <a:pt x="182079" y="65394"/>
                    <a:pt x="185164" y="65030"/>
                    <a:pt x="204787" y="71572"/>
                  </a:cubicBezTo>
                  <a:lnTo>
                    <a:pt x="214312" y="100147"/>
                  </a:lnTo>
                  <a:cubicBezTo>
                    <a:pt x="215900" y="104909"/>
                    <a:pt x="215525" y="110884"/>
                    <a:pt x="219075" y="114434"/>
                  </a:cubicBezTo>
                  <a:lnTo>
                    <a:pt x="233362" y="128722"/>
                  </a:lnTo>
                  <a:cubicBezTo>
                    <a:pt x="231775" y="138247"/>
                    <a:pt x="230494" y="147828"/>
                    <a:pt x="228600" y="157297"/>
                  </a:cubicBezTo>
                  <a:cubicBezTo>
                    <a:pt x="227316" y="163715"/>
                    <a:pt x="223837" y="169802"/>
                    <a:pt x="223837" y="176347"/>
                  </a:cubicBezTo>
                  <a:cubicBezTo>
                    <a:pt x="223837" y="184442"/>
                    <a:pt x="226470" y="192350"/>
                    <a:pt x="228600" y="200159"/>
                  </a:cubicBezTo>
                  <a:cubicBezTo>
                    <a:pt x="231242" y="209845"/>
                    <a:pt x="238125" y="228734"/>
                    <a:pt x="238125" y="228734"/>
                  </a:cubicBezTo>
                  <a:cubicBezTo>
                    <a:pt x="236537" y="241434"/>
                    <a:pt x="235652" y="254242"/>
                    <a:pt x="233362" y="266834"/>
                  </a:cubicBezTo>
                  <a:cubicBezTo>
                    <a:pt x="232464" y="271773"/>
                    <a:pt x="228600" y="276102"/>
                    <a:pt x="228600" y="281122"/>
                  </a:cubicBezTo>
                  <a:cubicBezTo>
                    <a:pt x="228600" y="322860"/>
                    <a:pt x="229310" y="321355"/>
                    <a:pt x="238125" y="347797"/>
                  </a:cubicBezTo>
                  <a:cubicBezTo>
                    <a:pt x="239712" y="360497"/>
                    <a:pt x="241077" y="373227"/>
                    <a:pt x="242887" y="385897"/>
                  </a:cubicBezTo>
                  <a:cubicBezTo>
                    <a:pt x="244253" y="395456"/>
                    <a:pt x="243332" y="405835"/>
                    <a:pt x="247650" y="414472"/>
                  </a:cubicBezTo>
                  <a:cubicBezTo>
                    <a:pt x="250210" y="419591"/>
                    <a:pt x="257175" y="420822"/>
                    <a:pt x="261937" y="423997"/>
                  </a:cubicBezTo>
                  <a:cubicBezTo>
                    <a:pt x="273777" y="422813"/>
                    <a:pt x="326806" y="418186"/>
                    <a:pt x="342900" y="414472"/>
                  </a:cubicBezTo>
                  <a:cubicBezTo>
                    <a:pt x="352683" y="412214"/>
                    <a:pt x="361950" y="408122"/>
                    <a:pt x="371475" y="404947"/>
                  </a:cubicBezTo>
                  <a:cubicBezTo>
                    <a:pt x="376237" y="403359"/>
                    <a:pt x="381585" y="402969"/>
                    <a:pt x="385762" y="400184"/>
                  </a:cubicBezTo>
                  <a:cubicBezTo>
                    <a:pt x="404227" y="387875"/>
                    <a:pt x="394620" y="392469"/>
                    <a:pt x="414337" y="385897"/>
                  </a:cubicBezTo>
                  <a:cubicBezTo>
                    <a:pt x="419100" y="382722"/>
                    <a:pt x="423266" y="378382"/>
                    <a:pt x="428625" y="376372"/>
                  </a:cubicBezTo>
                  <a:cubicBezTo>
                    <a:pt x="451155" y="367923"/>
                    <a:pt x="457278" y="372416"/>
                    <a:pt x="481012" y="376372"/>
                  </a:cubicBezTo>
                  <a:cubicBezTo>
                    <a:pt x="487362" y="379547"/>
                    <a:pt x="493898" y="382375"/>
                    <a:pt x="500062" y="385897"/>
                  </a:cubicBezTo>
                  <a:cubicBezTo>
                    <a:pt x="505032" y="388737"/>
                    <a:pt x="509230" y="392862"/>
                    <a:pt x="514350" y="395422"/>
                  </a:cubicBezTo>
                  <a:cubicBezTo>
                    <a:pt x="518840" y="397667"/>
                    <a:pt x="523875" y="398597"/>
                    <a:pt x="528637" y="400184"/>
                  </a:cubicBezTo>
                  <a:cubicBezTo>
                    <a:pt x="533400" y="403359"/>
                    <a:pt x="537694" y="407384"/>
                    <a:pt x="542925" y="409709"/>
                  </a:cubicBezTo>
                  <a:cubicBezTo>
                    <a:pt x="552100" y="413787"/>
                    <a:pt x="561975" y="416059"/>
                    <a:pt x="571500" y="419234"/>
                  </a:cubicBezTo>
                  <a:lnTo>
                    <a:pt x="600075" y="428759"/>
                  </a:lnTo>
                  <a:lnTo>
                    <a:pt x="614362" y="433522"/>
                  </a:lnTo>
                  <a:lnTo>
                    <a:pt x="628650" y="438284"/>
                  </a:lnTo>
                  <a:cubicBezTo>
                    <a:pt x="641349" y="429818"/>
                    <a:pt x="646112" y="429288"/>
                    <a:pt x="652462" y="414472"/>
                  </a:cubicBezTo>
                  <a:cubicBezTo>
                    <a:pt x="658430" y="400547"/>
                    <a:pt x="653754" y="391531"/>
                    <a:pt x="666750" y="381134"/>
                  </a:cubicBezTo>
                  <a:cubicBezTo>
                    <a:pt x="669854" y="378651"/>
                    <a:pt x="698846" y="371919"/>
                    <a:pt x="700087" y="371609"/>
                  </a:cubicBezTo>
                  <a:cubicBezTo>
                    <a:pt x="703262" y="366847"/>
                    <a:pt x="705565" y="361369"/>
                    <a:pt x="709612" y="357322"/>
                  </a:cubicBezTo>
                  <a:cubicBezTo>
                    <a:pt x="713660" y="353275"/>
                    <a:pt x="720866" y="352651"/>
                    <a:pt x="723900" y="347797"/>
                  </a:cubicBezTo>
                  <a:cubicBezTo>
                    <a:pt x="729221" y="339283"/>
                    <a:pt x="723900" y="322397"/>
                    <a:pt x="733425" y="319222"/>
                  </a:cubicBezTo>
                  <a:cubicBezTo>
                    <a:pt x="771161" y="306643"/>
                    <a:pt x="752096" y="311348"/>
                    <a:pt x="790575" y="304934"/>
                  </a:cubicBezTo>
                  <a:cubicBezTo>
                    <a:pt x="804862" y="306522"/>
                    <a:pt x="819491" y="306210"/>
                    <a:pt x="833437" y="309697"/>
                  </a:cubicBezTo>
                  <a:cubicBezTo>
                    <a:pt x="852488" y="314460"/>
                    <a:pt x="844549" y="322396"/>
                    <a:pt x="857250" y="333509"/>
                  </a:cubicBezTo>
                  <a:cubicBezTo>
                    <a:pt x="865865" y="341047"/>
                    <a:pt x="877731" y="344464"/>
                    <a:pt x="885825" y="352559"/>
                  </a:cubicBezTo>
                  <a:cubicBezTo>
                    <a:pt x="890587" y="357322"/>
                    <a:pt x="894088" y="363835"/>
                    <a:pt x="900112" y="366847"/>
                  </a:cubicBezTo>
                  <a:cubicBezTo>
                    <a:pt x="913582" y="373582"/>
                    <a:pt x="928687" y="376372"/>
                    <a:pt x="942975" y="381134"/>
                  </a:cubicBezTo>
                  <a:cubicBezTo>
                    <a:pt x="947737" y="384309"/>
                    <a:pt x="953215" y="386612"/>
                    <a:pt x="957262" y="390659"/>
                  </a:cubicBezTo>
                  <a:cubicBezTo>
                    <a:pt x="961309" y="394707"/>
                    <a:pt x="961667" y="402387"/>
                    <a:pt x="966787" y="404947"/>
                  </a:cubicBezTo>
                  <a:cubicBezTo>
                    <a:pt x="975424" y="409265"/>
                    <a:pt x="985837" y="408122"/>
                    <a:pt x="995362" y="409709"/>
                  </a:cubicBezTo>
                  <a:cubicBezTo>
                    <a:pt x="1004887" y="412884"/>
                    <a:pt x="1020762" y="409709"/>
                    <a:pt x="1023937" y="419234"/>
                  </a:cubicBezTo>
                  <a:cubicBezTo>
                    <a:pt x="1030510" y="438952"/>
                    <a:pt x="1024523" y="430737"/>
                    <a:pt x="1042987" y="443047"/>
                  </a:cubicBezTo>
                  <a:cubicBezTo>
                    <a:pt x="1046162" y="447809"/>
                    <a:pt x="1048043" y="453758"/>
                    <a:pt x="1052512" y="457334"/>
                  </a:cubicBezTo>
                  <a:cubicBezTo>
                    <a:pt x="1056432" y="460470"/>
                    <a:pt x="1062310" y="459852"/>
                    <a:pt x="1066800" y="462097"/>
                  </a:cubicBezTo>
                  <a:cubicBezTo>
                    <a:pt x="1071919" y="464657"/>
                    <a:pt x="1076325" y="468447"/>
                    <a:pt x="1081087" y="471622"/>
                  </a:cubicBezTo>
                  <a:cubicBezTo>
                    <a:pt x="1095996" y="470557"/>
                    <a:pt x="1154463" y="471916"/>
                    <a:pt x="1176337" y="457334"/>
                  </a:cubicBezTo>
                  <a:lnTo>
                    <a:pt x="1190625" y="447809"/>
                  </a:lnTo>
                  <a:cubicBezTo>
                    <a:pt x="1193800" y="443047"/>
                    <a:pt x="1195296" y="436555"/>
                    <a:pt x="1200150" y="433522"/>
                  </a:cubicBezTo>
                  <a:cubicBezTo>
                    <a:pt x="1208664" y="428201"/>
                    <a:pt x="1228725" y="423997"/>
                    <a:pt x="1228725" y="423997"/>
                  </a:cubicBezTo>
                  <a:cubicBezTo>
                    <a:pt x="1231900" y="419234"/>
                    <a:pt x="1233780" y="413285"/>
                    <a:pt x="1238250" y="409709"/>
                  </a:cubicBezTo>
                  <a:cubicBezTo>
                    <a:pt x="1242170" y="406573"/>
                    <a:pt x="1247598" y="405845"/>
                    <a:pt x="1252537" y="404947"/>
                  </a:cubicBezTo>
                  <a:cubicBezTo>
                    <a:pt x="1269029" y="401948"/>
                    <a:pt x="1324570" y="396791"/>
                    <a:pt x="1338262" y="395422"/>
                  </a:cubicBezTo>
                  <a:cubicBezTo>
                    <a:pt x="1345002" y="393175"/>
                    <a:pt x="1365617" y="385897"/>
                    <a:pt x="1371600" y="385897"/>
                  </a:cubicBezTo>
                  <a:cubicBezTo>
                    <a:pt x="1387554" y="385897"/>
                    <a:pt x="1403350" y="389072"/>
                    <a:pt x="1419225" y="390659"/>
                  </a:cubicBezTo>
                  <a:cubicBezTo>
                    <a:pt x="1417637" y="398597"/>
                    <a:pt x="1420938" y="409615"/>
                    <a:pt x="1414462" y="414472"/>
                  </a:cubicBezTo>
                  <a:cubicBezTo>
                    <a:pt x="1409883" y="417906"/>
                    <a:pt x="1396127" y="400900"/>
                    <a:pt x="1400175" y="404947"/>
                  </a:cubicBezTo>
                  <a:cubicBezTo>
                    <a:pt x="1406083" y="410854"/>
                    <a:pt x="1425399" y="423350"/>
                    <a:pt x="1433512" y="428759"/>
                  </a:cubicBezTo>
                  <a:cubicBezTo>
                    <a:pt x="1406595" y="469134"/>
                    <a:pt x="1408941" y="452781"/>
                    <a:pt x="1419225" y="514484"/>
                  </a:cubicBezTo>
                  <a:cubicBezTo>
                    <a:pt x="1420876" y="524388"/>
                    <a:pt x="1428750" y="543059"/>
                    <a:pt x="1428750" y="543059"/>
                  </a:cubicBezTo>
                  <a:cubicBezTo>
                    <a:pt x="1427109" y="556185"/>
                    <a:pt x="1426565" y="580767"/>
                    <a:pt x="1419225" y="595447"/>
                  </a:cubicBezTo>
                  <a:cubicBezTo>
                    <a:pt x="1416665" y="600566"/>
                    <a:pt x="1412875" y="604972"/>
                    <a:pt x="1409700" y="609734"/>
                  </a:cubicBezTo>
                  <a:cubicBezTo>
                    <a:pt x="1408112" y="627197"/>
                    <a:pt x="1405998" y="644619"/>
                    <a:pt x="1404937" y="662122"/>
                  </a:cubicBezTo>
                  <a:cubicBezTo>
                    <a:pt x="1403830" y="680383"/>
                    <a:pt x="1418927" y="752908"/>
                    <a:pt x="1390650" y="781184"/>
                  </a:cubicBezTo>
                  <a:cubicBezTo>
                    <a:pt x="1386602" y="785231"/>
                    <a:pt x="1381125" y="787534"/>
                    <a:pt x="1376362" y="790709"/>
                  </a:cubicBezTo>
                  <a:cubicBezTo>
                    <a:pt x="1374775" y="800234"/>
                    <a:pt x="1372666" y="809687"/>
                    <a:pt x="1371600" y="819284"/>
                  </a:cubicBezTo>
                  <a:cubicBezTo>
                    <a:pt x="1369489" y="838283"/>
                    <a:pt x="1371762" y="857963"/>
                    <a:pt x="1366837" y="876434"/>
                  </a:cubicBezTo>
                  <a:cubicBezTo>
                    <a:pt x="1365102" y="882942"/>
                    <a:pt x="1356862" y="885548"/>
                    <a:pt x="1352550" y="890722"/>
                  </a:cubicBezTo>
                  <a:cubicBezTo>
                    <a:pt x="1342292" y="903032"/>
                    <a:pt x="1343036" y="904977"/>
                    <a:pt x="1338262" y="919297"/>
                  </a:cubicBezTo>
                  <a:cubicBezTo>
                    <a:pt x="1328247" y="1009443"/>
                    <a:pt x="1339050" y="929645"/>
                    <a:pt x="1328737" y="981209"/>
                  </a:cubicBezTo>
                  <a:cubicBezTo>
                    <a:pt x="1326843" y="990678"/>
                    <a:pt x="1326070" y="1000358"/>
                    <a:pt x="1323975" y="1009784"/>
                  </a:cubicBezTo>
                  <a:cubicBezTo>
                    <a:pt x="1322886" y="1014685"/>
                    <a:pt x="1321650" y="1019683"/>
                    <a:pt x="1319212" y="1024072"/>
                  </a:cubicBezTo>
                  <a:cubicBezTo>
                    <a:pt x="1313653" y="1034079"/>
                    <a:pt x="1300162" y="1052647"/>
                    <a:pt x="1300162" y="1052647"/>
                  </a:cubicBezTo>
                  <a:cubicBezTo>
                    <a:pt x="1288827" y="1086652"/>
                    <a:pt x="1296206" y="1072868"/>
                    <a:pt x="1281112" y="1095509"/>
                  </a:cubicBezTo>
                  <a:cubicBezTo>
                    <a:pt x="1271985" y="1122893"/>
                    <a:pt x="1278883" y="1099357"/>
                    <a:pt x="1271587" y="1143134"/>
                  </a:cubicBezTo>
                  <a:cubicBezTo>
                    <a:pt x="1270256" y="1151119"/>
                    <a:pt x="1270014" y="1159507"/>
                    <a:pt x="1266825" y="1166947"/>
                  </a:cubicBezTo>
                  <a:cubicBezTo>
                    <a:pt x="1265056" y="1171074"/>
                    <a:pt x="1260475" y="1173297"/>
                    <a:pt x="1257300" y="1176472"/>
                  </a:cubicBezTo>
                </a:path>
              </a:pathLst>
            </a:custGeom>
            <a:noFill/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C9C9F073-5A56-43A8-9ADE-146B47C4FEC7}"/>
                </a:ext>
              </a:extLst>
            </p:cNvPr>
            <p:cNvSpPr/>
            <p:nvPr/>
          </p:nvSpPr>
          <p:spPr>
            <a:xfrm>
              <a:off x="5624513" y="4638675"/>
              <a:ext cx="309562" cy="361950"/>
            </a:xfrm>
            <a:custGeom>
              <a:avLst/>
              <a:gdLst>
                <a:gd name="connsiteX0" fmla="*/ 309562 w 309562"/>
                <a:gd name="connsiteY0" fmla="*/ 0 h 361950"/>
                <a:gd name="connsiteX1" fmla="*/ 304800 w 309562"/>
                <a:gd name="connsiteY1" fmla="*/ 38100 h 361950"/>
                <a:gd name="connsiteX2" fmla="*/ 280987 w 309562"/>
                <a:gd name="connsiteY2" fmla="*/ 42863 h 361950"/>
                <a:gd name="connsiteX3" fmla="*/ 276225 w 309562"/>
                <a:gd name="connsiteY3" fmla="*/ 57150 h 361950"/>
                <a:gd name="connsiteX4" fmla="*/ 257175 w 309562"/>
                <a:gd name="connsiteY4" fmla="*/ 61913 h 361950"/>
                <a:gd name="connsiteX5" fmla="*/ 200025 w 309562"/>
                <a:gd name="connsiteY5" fmla="*/ 66675 h 361950"/>
                <a:gd name="connsiteX6" fmla="*/ 147637 w 309562"/>
                <a:gd name="connsiteY6" fmla="*/ 76200 h 361950"/>
                <a:gd name="connsiteX7" fmla="*/ 57150 w 309562"/>
                <a:gd name="connsiteY7" fmla="*/ 66675 h 361950"/>
                <a:gd name="connsiteX8" fmla="*/ 23812 w 309562"/>
                <a:gd name="connsiteY8" fmla="*/ 71438 h 361950"/>
                <a:gd name="connsiteX9" fmla="*/ 9525 w 309562"/>
                <a:gd name="connsiteY9" fmla="*/ 76200 h 361950"/>
                <a:gd name="connsiteX10" fmla="*/ 0 w 309562"/>
                <a:gd name="connsiteY10" fmla="*/ 104775 h 361950"/>
                <a:gd name="connsiteX11" fmla="*/ 9525 w 309562"/>
                <a:gd name="connsiteY11" fmla="*/ 166688 h 361950"/>
                <a:gd name="connsiteX12" fmla="*/ 19050 w 309562"/>
                <a:gd name="connsiteY12" fmla="*/ 180975 h 361950"/>
                <a:gd name="connsiteX13" fmla="*/ 28575 w 309562"/>
                <a:gd name="connsiteY13" fmla="*/ 209550 h 361950"/>
                <a:gd name="connsiteX14" fmla="*/ 33337 w 309562"/>
                <a:gd name="connsiteY14" fmla="*/ 223838 h 361950"/>
                <a:gd name="connsiteX15" fmla="*/ 38100 w 309562"/>
                <a:gd name="connsiteY15" fmla="*/ 238125 h 361950"/>
                <a:gd name="connsiteX16" fmla="*/ 42862 w 309562"/>
                <a:gd name="connsiteY16" fmla="*/ 257175 h 361950"/>
                <a:gd name="connsiteX17" fmla="*/ 52387 w 309562"/>
                <a:gd name="connsiteY17" fmla="*/ 295275 h 361950"/>
                <a:gd name="connsiteX18" fmla="*/ 61912 w 309562"/>
                <a:gd name="connsiteY18" fmla="*/ 309563 h 361950"/>
                <a:gd name="connsiteX19" fmla="*/ 76200 w 309562"/>
                <a:gd name="connsiteY19" fmla="*/ 357188 h 361950"/>
                <a:gd name="connsiteX20" fmla="*/ 76200 w 309562"/>
                <a:gd name="connsiteY20" fmla="*/ 361950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9562" h="361950">
                  <a:moveTo>
                    <a:pt x="309562" y="0"/>
                  </a:moveTo>
                  <a:cubicBezTo>
                    <a:pt x="307975" y="12700"/>
                    <a:pt x="311899" y="27451"/>
                    <a:pt x="304800" y="38100"/>
                  </a:cubicBezTo>
                  <a:cubicBezTo>
                    <a:pt x="300310" y="44835"/>
                    <a:pt x="287722" y="38373"/>
                    <a:pt x="280987" y="42863"/>
                  </a:cubicBezTo>
                  <a:cubicBezTo>
                    <a:pt x="276810" y="45648"/>
                    <a:pt x="280145" y="54014"/>
                    <a:pt x="276225" y="57150"/>
                  </a:cubicBezTo>
                  <a:cubicBezTo>
                    <a:pt x="271114" y="61239"/>
                    <a:pt x="263670" y="61101"/>
                    <a:pt x="257175" y="61913"/>
                  </a:cubicBezTo>
                  <a:cubicBezTo>
                    <a:pt x="238207" y="64284"/>
                    <a:pt x="219075" y="65088"/>
                    <a:pt x="200025" y="66675"/>
                  </a:cubicBezTo>
                  <a:cubicBezTo>
                    <a:pt x="179931" y="73373"/>
                    <a:pt x="174566" y="76200"/>
                    <a:pt x="147637" y="76200"/>
                  </a:cubicBezTo>
                  <a:cubicBezTo>
                    <a:pt x="141432" y="76200"/>
                    <a:pt x="65659" y="67621"/>
                    <a:pt x="57150" y="66675"/>
                  </a:cubicBezTo>
                  <a:cubicBezTo>
                    <a:pt x="46037" y="68263"/>
                    <a:pt x="34820" y="69236"/>
                    <a:pt x="23812" y="71438"/>
                  </a:cubicBezTo>
                  <a:cubicBezTo>
                    <a:pt x="18890" y="72422"/>
                    <a:pt x="12443" y="72115"/>
                    <a:pt x="9525" y="76200"/>
                  </a:cubicBezTo>
                  <a:cubicBezTo>
                    <a:pt x="3689" y="84370"/>
                    <a:pt x="0" y="104775"/>
                    <a:pt x="0" y="104775"/>
                  </a:cubicBezTo>
                  <a:cubicBezTo>
                    <a:pt x="1366" y="118439"/>
                    <a:pt x="942" y="149523"/>
                    <a:pt x="9525" y="166688"/>
                  </a:cubicBezTo>
                  <a:cubicBezTo>
                    <a:pt x="12085" y="171807"/>
                    <a:pt x="15875" y="176213"/>
                    <a:pt x="19050" y="180975"/>
                  </a:cubicBezTo>
                  <a:lnTo>
                    <a:pt x="28575" y="209550"/>
                  </a:lnTo>
                  <a:lnTo>
                    <a:pt x="33337" y="223838"/>
                  </a:lnTo>
                  <a:cubicBezTo>
                    <a:pt x="34924" y="228600"/>
                    <a:pt x="36883" y="233255"/>
                    <a:pt x="38100" y="238125"/>
                  </a:cubicBezTo>
                  <a:cubicBezTo>
                    <a:pt x="39687" y="244475"/>
                    <a:pt x="41442" y="250785"/>
                    <a:pt x="42862" y="257175"/>
                  </a:cubicBezTo>
                  <a:cubicBezTo>
                    <a:pt x="45035" y="266952"/>
                    <a:pt x="47282" y="285065"/>
                    <a:pt x="52387" y="295275"/>
                  </a:cubicBezTo>
                  <a:cubicBezTo>
                    <a:pt x="54947" y="300395"/>
                    <a:pt x="59587" y="304332"/>
                    <a:pt x="61912" y="309563"/>
                  </a:cubicBezTo>
                  <a:cubicBezTo>
                    <a:pt x="66329" y="319501"/>
                    <a:pt x="73681" y="344596"/>
                    <a:pt x="76200" y="357188"/>
                  </a:cubicBezTo>
                  <a:cubicBezTo>
                    <a:pt x="76511" y="358745"/>
                    <a:pt x="76200" y="360363"/>
                    <a:pt x="76200" y="361950"/>
                  </a:cubicBezTo>
                </a:path>
              </a:pathLst>
            </a:custGeom>
            <a:noFill/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D90EA4DC-A252-4395-A3CE-E6494989E6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43400" y="3124200"/>
              <a:ext cx="152400" cy="95250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="" xmlns:a16="http://schemas.microsoft.com/office/drawing/2014/main" id="{C9DB422A-1FB8-43B5-90D2-6B6CFC55A1DF}"/>
                </a:ext>
              </a:extLst>
            </p:cNvPr>
            <p:cNvCxnSpPr>
              <a:cxnSpLocks/>
            </p:cNvCxnSpPr>
            <p:nvPr/>
          </p:nvCxnSpPr>
          <p:spPr>
            <a:xfrm>
              <a:off x="3562350" y="3241059"/>
              <a:ext cx="149557" cy="85767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="" xmlns:a16="http://schemas.microsoft.com/office/drawing/2014/main" id="{4865D424-BEB8-400F-8775-A60FB8D00E3B}"/>
                </a:ext>
              </a:extLst>
            </p:cNvPr>
            <p:cNvCxnSpPr>
              <a:cxnSpLocks/>
            </p:cNvCxnSpPr>
            <p:nvPr/>
          </p:nvCxnSpPr>
          <p:spPr>
            <a:xfrm>
              <a:off x="3469768" y="3469944"/>
              <a:ext cx="0" cy="168696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924226B6-2299-45D7-91AD-92B22B42A9A1}"/>
                </a:ext>
              </a:extLst>
            </p:cNvPr>
            <p:cNvCxnSpPr>
              <a:cxnSpLocks/>
            </p:cNvCxnSpPr>
            <p:nvPr/>
          </p:nvCxnSpPr>
          <p:spPr>
            <a:xfrm>
              <a:off x="2057400" y="3657600"/>
              <a:ext cx="0" cy="168696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A702FC5F-6C75-4319-91FF-14B785E1BEC9}"/>
              </a:ext>
            </a:extLst>
          </p:cNvPr>
          <p:cNvSpPr/>
          <p:nvPr/>
        </p:nvSpPr>
        <p:spPr>
          <a:xfrm rot="1668463">
            <a:off x="968737" y="3105894"/>
            <a:ext cx="1196388" cy="70214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  <a:alpha val="5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4C7F904-BA58-4633-A2B5-A543FFB9F21A}"/>
              </a:ext>
            </a:extLst>
          </p:cNvPr>
          <p:cNvSpPr txBox="1"/>
          <p:nvPr/>
        </p:nvSpPr>
        <p:spPr>
          <a:xfrm>
            <a:off x="1441279" y="5593834"/>
            <a:ext cx="265364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Upper Salmon Population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30EA7C99-38C0-4A7D-B0A2-DE1E1A63D3CD}"/>
              </a:ext>
            </a:extLst>
          </p:cNvPr>
          <p:cNvSpPr/>
          <p:nvPr/>
        </p:nvSpPr>
        <p:spPr>
          <a:xfrm>
            <a:off x="2233612" y="1604064"/>
            <a:ext cx="5073637" cy="1168186"/>
          </a:xfrm>
          <a:prstGeom prst="rect">
            <a:avLst/>
          </a:prstGeom>
          <a:gradFill>
            <a:gsLst>
              <a:gs pos="100000">
                <a:schemeClr val="accent1">
                  <a:tint val="100000"/>
                  <a:shade val="100000"/>
                  <a:satMod val="130000"/>
                  <a:alpha val="7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bg1"/>
                </a:solidFill>
              </a:rPr>
              <a:t>Identify BON passage number:			______</a:t>
            </a:r>
          </a:p>
          <a:p>
            <a:r>
              <a:rPr lang="en-US" dirty="0">
                <a:solidFill>
                  <a:schemeClr val="bg1"/>
                </a:solidFill>
              </a:rPr>
              <a:t>Identify CR mouth to BON harvest rate: 	</a:t>
            </a:r>
            <a:r>
              <a:rPr lang="en-US" dirty="0" smtClean="0">
                <a:solidFill>
                  <a:schemeClr val="bg1"/>
                </a:solidFill>
              </a:rPr>
              <a:t>	______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Identify natural loss CR mouth to BON:		______</a:t>
            </a:r>
          </a:p>
          <a:p>
            <a:r>
              <a:rPr lang="en-US" dirty="0">
                <a:solidFill>
                  <a:schemeClr val="bg1"/>
                </a:solidFill>
              </a:rPr>
              <a:t>Calculate adjusted passage at CR mouth:	______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6E82A05-1469-4CFD-9039-700214250421}"/>
              </a:ext>
            </a:extLst>
          </p:cNvPr>
          <p:cNvSpPr txBox="1"/>
          <p:nvPr/>
        </p:nvSpPr>
        <p:spPr>
          <a:xfrm>
            <a:off x="6364054" y="1580211"/>
            <a:ext cx="9172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b="1" dirty="0">
                <a:solidFill>
                  <a:schemeClr val="bg1"/>
                </a:solidFill>
              </a:rPr>
              <a:t>10,090</a:t>
            </a:r>
          </a:p>
          <a:p>
            <a:r>
              <a:rPr lang="en-US" b="1" dirty="0">
                <a:solidFill>
                  <a:schemeClr val="bg1"/>
                </a:solidFill>
              </a:rPr>
              <a:t>    10%</a:t>
            </a:r>
          </a:p>
          <a:p>
            <a:r>
              <a:rPr lang="en-US" b="1" dirty="0">
                <a:solidFill>
                  <a:schemeClr val="bg1"/>
                </a:solidFill>
              </a:rPr>
              <a:t>    20%</a:t>
            </a:r>
          </a:p>
          <a:p>
            <a:r>
              <a:rPr lang="en-US" b="1" dirty="0">
                <a:solidFill>
                  <a:schemeClr val="bg1"/>
                </a:solidFill>
              </a:rPr>
              <a:t>14,013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B1694B50-F472-4492-AED6-51E3FFE2E9C0}"/>
              </a:ext>
            </a:extLst>
          </p:cNvPr>
          <p:cNvSpPr txBox="1"/>
          <p:nvPr/>
        </p:nvSpPr>
        <p:spPr>
          <a:xfrm>
            <a:off x="5720252" y="1016756"/>
            <a:ext cx="2888932" cy="523220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/>
              <a:t>Natural-origin fish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="" xmlns:a16="http://schemas.microsoft.com/office/drawing/2014/main" id="{76EB14F5-A23C-4C74-800D-483F3CA4C425}"/>
              </a:ext>
            </a:extLst>
          </p:cNvPr>
          <p:cNvSpPr/>
          <p:nvPr/>
        </p:nvSpPr>
        <p:spPr>
          <a:xfrm>
            <a:off x="1085850" y="3219450"/>
            <a:ext cx="2476500" cy="558800"/>
          </a:xfrm>
          <a:custGeom>
            <a:avLst/>
            <a:gdLst>
              <a:gd name="connsiteX0" fmla="*/ 0 w 2476500"/>
              <a:gd name="connsiteY0" fmla="*/ 0 h 558800"/>
              <a:gd name="connsiteX1" fmla="*/ 31750 w 2476500"/>
              <a:gd name="connsiteY1" fmla="*/ 19050 h 558800"/>
              <a:gd name="connsiteX2" fmla="*/ 50800 w 2476500"/>
              <a:gd name="connsiteY2" fmla="*/ 25400 h 558800"/>
              <a:gd name="connsiteX3" fmla="*/ 63500 w 2476500"/>
              <a:gd name="connsiteY3" fmla="*/ 44450 h 558800"/>
              <a:gd name="connsiteX4" fmla="*/ 101600 w 2476500"/>
              <a:gd name="connsiteY4" fmla="*/ 63500 h 558800"/>
              <a:gd name="connsiteX5" fmla="*/ 139700 w 2476500"/>
              <a:gd name="connsiteY5" fmla="*/ 50800 h 558800"/>
              <a:gd name="connsiteX6" fmla="*/ 165100 w 2476500"/>
              <a:gd name="connsiteY6" fmla="*/ 44450 h 558800"/>
              <a:gd name="connsiteX7" fmla="*/ 203200 w 2476500"/>
              <a:gd name="connsiteY7" fmla="*/ 31750 h 558800"/>
              <a:gd name="connsiteX8" fmla="*/ 292100 w 2476500"/>
              <a:gd name="connsiteY8" fmla="*/ 38100 h 558800"/>
              <a:gd name="connsiteX9" fmla="*/ 279400 w 2476500"/>
              <a:gd name="connsiteY9" fmla="*/ 57150 h 558800"/>
              <a:gd name="connsiteX10" fmla="*/ 304800 w 2476500"/>
              <a:gd name="connsiteY10" fmla="*/ 82550 h 558800"/>
              <a:gd name="connsiteX11" fmla="*/ 311150 w 2476500"/>
              <a:gd name="connsiteY11" fmla="*/ 101600 h 558800"/>
              <a:gd name="connsiteX12" fmla="*/ 330200 w 2476500"/>
              <a:gd name="connsiteY12" fmla="*/ 107950 h 558800"/>
              <a:gd name="connsiteX13" fmla="*/ 387350 w 2476500"/>
              <a:gd name="connsiteY13" fmla="*/ 101600 h 558800"/>
              <a:gd name="connsiteX14" fmla="*/ 450850 w 2476500"/>
              <a:gd name="connsiteY14" fmla="*/ 95250 h 558800"/>
              <a:gd name="connsiteX15" fmla="*/ 469900 w 2476500"/>
              <a:gd name="connsiteY15" fmla="*/ 101600 h 558800"/>
              <a:gd name="connsiteX16" fmla="*/ 476250 w 2476500"/>
              <a:gd name="connsiteY16" fmla="*/ 120650 h 558800"/>
              <a:gd name="connsiteX17" fmla="*/ 514350 w 2476500"/>
              <a:gd name="connsiteY17" fmla="*/ 146050 h 558800"/>
              <a:gd name="connsiteX18" fmla="*/ 546100 w 2476500"/>
              <a:gd name="connsiteY18" fmla="*/ 171450 h 558800"/>
              <a:gd name="connsiteX19" fmla="*/ 571500 w 2476500"/>
              <a:gd name="connsiteY19" fmla="*/ 228600 h 558800"/>
              <a:gd name="connsiteX20" fmla="*/ 584200 w 2476500"/>
              <a:gd name="connsiteY20" fmla="*/ 266700 h 558800"/>
              <a:gd name="connsiteX21" fmla="*/ 590550 w 2476500"/>
              <a:gd name="connsiteY21" fmla="*/ 285750 h 558800"/>
              <a:gd name="connsiteX22" fmla="*/ 596900 w 2476500"/>
              <a:gd name="connsiteY22" fmla="*/ 330200 h 558800"/>
              <a:gd name="connsiteX23" fmla="*/ 603250 w 2476500"/>
              <a:gd name="connsiteY23" fmla="*/ 349250 h 558800"/>
              <a:gd name="connsiteX24" fmla="*/ 609600 w 2476500"/>
              <a:gd name="connsiteY24" fmla="*/ 463550 h 558800"/>
              <a:gd name="connsiteX25" fmla="*/ 615950 w 2476500"/>
              <a:gd name="connsiteY25" fmla="*/ 482600 h 558800"/>
              <a:gd name="connsiteX26" fmla="*/ 654050 w 2476500"/>
              <a:gd name="connsiteY26" fmla="*/ 501650 h 558800"/>
              <a:gd name="connsiteX27" fmla="*/ 673100 w 2476500"/>
              <a:gd name="connsiteY27" fmla="*/ 514350 h 558800"/>
              <a:gd name="connsiteX28" fmla="*/ 692150 w 2476500"/>
              <a:gd name="connsiteY28" fmla="*/ 520700 h 558800"/>
              <a:gd name="connsiteX29" fmla="*/ 711200 w 2476500"/>
              <a:gd name="connsiteY29" fmla="*/ 533400 h 558800"/>
              <a:gd name="connsiteX30" fmla="*/ 793750 w 2476500"/>
              <a:gd name="connsiteY30" fmla="*/ 546100 h 558800"/>
              <a:gd name="connsiteX31" fmla="*/ 838200 w 2476500"/>
              <a:gd name="connsiteY31" fmla="*/ 558800 h 558800"/>
              <a:gd name="connsiteX32" fmla="*/ 882650 w 2476500"/>
              <a:gd name="connsiteY32" fmla="*/ 552450 h 558800"/>
              <a:gd name="connsiteX33" fmla="*/ 933450 w 2476500"/>
              <a:gd name="connsiteY33" fmla="*/ 546100 h 558800"/>
              <a:gd name="connsiteX34" fmla="*/ 952500 w 2476500"/>
              <a:gd name="connsiteY34" fmla="*/ 533400 h 558800"/>
              <a:gd name="connsiteX35" fmla="*/ 965200 w 2476500"/>
              <a:gd name="connsiteY35" fmla="*/ 514350 h 558800"/>
              <a:gd name="connsiteX36" fmla="*/ 1003300 w 2476500"/>
              <a:gd name="connsiteY36" fmla="*/ 501650 h 558800"/>
              <a:gd name="connsiteX37" fmla="*/ 1047750 w 2476500"/>
              <a:gd name="connsiteY37" fmla="*/ 488950 h 558800"/>
              <a:gd name="connsiteX38" fmla="*/ 1066800 w 2476500"/>
              <a:gd name="connsiteY38" fmla="*/ 469900 h 558800"/>
              <a:gd name="connsiteX39" fmla="*/ 1257300 w 2476500"/>
              <a:gd name="connsiteY39" fmla="*/ 469900 h 558800"/>
              <a:gd name="connsiteX40" fmla="*/ 1295400 w 2476500"/>
              <a:gd name="connsiteY40" fmla="*/ 482600 h 558800"/>
              <a:gd name="connsiteX41" fmla="*/ 1314450 w 2476500"/>
              <a:gd name="connsiteY41" fmla="*/ 488950 h 558800"/>
              <a:gd name="connsiteX42" fmla="*/ 1333500 w 2476500"/>
              <a:gd name="connsiteY42" fmla="*/ 501650 h 558800"/>
              <a:gd name="connsiteX43" fmla="*/ 1371600 w 2476500"/>
              <a:gd name="connsiteY43" fmla="*/ 520700 h 558800"/>
              <a:gd name="connsiteX44" fmla="*/ 1377950 w 2476500"/>
              <a:gd name="connsiteY44" fmla="*/ 539750 h 558800"/>
              <a:gd name="connsiteX45" fmla="*/ 1422400 w 2476500"/>
              <a:gd name="connsiteY45" fmla="*/ 539750 h 558800"/>
              <a:gd name="connsiteX46" fmla="*/ 1460500 w 2476500"/>
              <a:gd name="connsiteY46" fmla="*/ 527050 h 558800"/>
              <a:gd name="connsiteX47" fmla="*/ 1562100 w 2476500"/>
              <a:gd name="connsiteY47" fmla="*/ 527050 h 558800"/>
              <a:gd name="connsiteX48" fmla="*/ 1574800 w 2476500"/>
              <a:gd name="connsiteY48" fmla="*/ 508000 h 558800"/>
              <a:gd name="connsiteX49" fmla="*/ 1612900 w 2476500"/>
              <a:gd name="connsiteY49" fmla="*/ 495300 h 558800"/>
              <a:gd name="connsiteX50" fmla="*/ 1631950 w 2476500"/>
              <a:gd name="connsiteY50" fmla="*/ 488950 h 558800"/>
              <a:gd name="connsiteX51" fmla="*/ 1670050 w 2476500"/>
              <a:gd name="connsiteY51" fmla="*/ 463550 h 558800"/>
              <a:gd name="connsiteX52" fmla="*/ 1720850 w 2476500"/>
              <a:gd name="connsiteY52" fmla="*/ 482600 h 558800"/>
              <a:gd name="connsiteX53" fmla="*/ 1797050 w 2476500"/>
              <a:gd name="connsiteY53" fmla="*/ 501650 h 558800"/>
              <a:gd name="connsiteX54" fmla="*/ 1835150 w 2476500"/>
              <a:gd name="connsiteY54" fmla="*/ 488950 h 558800"/>
              <a:gd name="connsiteX55" fmla="*/ 1854200 w 2476500"/>
              <a:gd name="connsiteY55" fmla="*/ 482600 h 558800"/>
              <a:gd name="connsiteX56" fmla="*/ 1873250 w 2476500"/>
              <a:gd name="connsiteY56" fmla="*/ 469900 h 558800"/>
              <a:gd name="connsiteX57" fmla="*/ 1943100 w 2476500"/>
              <a:gd name="connsiteY57" fmla="*/ 450850 h 558800"/>
              <a:gd name="connsiteX58" fmla="*/ 1962150 w 2476500"/>
              <a:gd name="connsiteY58" fmla="*/ 438150 h 558800"/>
              <a:gd name="connsiteX59" fmla="*/ 2000250 w 2476500"/>
              <a:gd name="connsiteY59" fmla="*/ 425450 h 558800"/>
              <a:gd name="connsiteX60" fmla="*/ 2038350 w 2476500"/>
              <a:gd name="connsiteY60" fmla="*/ 412750 h 558800"/>
              <a:gd name="connsiteX61" fmla="*/ 2057400 w 2476500"/>
              <a:gd name="connsiteY61" fmla="*/ 406400 h 558800"/>
              <a:gd name="connsiteX62" fmla="*/ 2076450 w 2476500"/>
              <a:gd name="connsiteY62" fmla="*/ 393700 h 558800"/>
              <a:gd name="connsiteX63" fmla="*/ 2108200 w 2476500"/>
              <a:gd name="connsiteY63" fmla="*/ 387350 h 558800"/>
              <a:gd name="connsiteX64" fmla="*/ 2127250 w 2476500"/>
              <a:gd name="connsiteY64" fmla="*/ 381000 h 558800"/>
              <a:gd name="connsiteX65" fmla="*/ 2133600 w 2476500"/>
              <a:gd name="connsiteY65" fmla="*/ 361950 h 558800"/>
              <a:gd name="connsiteX66" fmla="*/ 2184400 w 2476500"/>
              <a:gd name="connsiteY66" fmla="*/ 361950 h 558800"/>
              <a:gd name="connsiteX67" fmla="*/ 2330450 w 2476500"/>
              <a:gd name="connsiteY67" fmla="*/ 349250 h 558800"/>
              <a:gd name="connsiteX68" fmla="*/ 2368550 w 2476500"/>
              <a:gd name="connsiteY68" fmla="*/ 336550 h 558800"/>
              <a:gd name="connsiteX69" fmla="*/ 2387600 w 2476500"/>
              <a:gd name="connsiteY69" fmla="*/ 330200 h 558800"/>
              <a:gd name="connsiteX70" fmla="*/ 2438400 w 2476500"/>
              <a:gd name="connsiteY70" fmla="*/ 323850 h 558800"/>
              <a:gd name="connsiteX71" fmla="*/ 2457450 w 2476500"/>
              <a:gd name="connsiteY71" fmla="*/ 311150 h 558800"/>
              <a:gd name="connsiteX72" fmla="*/ 2463800 w 2476500"/>
              <a:gd name="connsiteY72" fmla="*/ 292100 h 558800"/>
              <a:gd name="connsiteX73" fmla="*/ 2476500 w 2476500"/>
              <a:gd name="connsiteY73" fmla="*/ 273050 h 558800"/>
              <a:gd name="connsiteX74" fmla="*/ 2463800 w 2476500"/>
              <a:gd name="connsiteY74" fmla="*/ 203200 h 558800"/>
              <a:gd name="connsiteX75" fmla="*/ 2457450 w 2476500"/>
              <a:gd name="connsiteY75" fmla="*/ 184150 h 558800"/>
              <a:gd name="connsiteX76" fmla="*/ 2419350 w 2476500"/>
              <a:gd name="connsiteY76" fmla="*/ 146050 h 55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2476500" h="558800">
                <a:moveTo>
                  <a:pt x="0" y="0"/>
                </a:moveTo>
                <a:cubicBezTo>
                  <a:pt x="10583" y="6350"/>
                  <a:pt x="20711" y="13530"/>
                  <a:pt x="31750" y="19050"/>
                </a:cubicBezTo>
                <a:cubicBezTo>
                  <a:pt x="37737" y="22043"/>
                  <a:pt x="45573" y="21219"/>
                  <a:pt x="50800" y="25400"/>
                </a:cubicBezTo>
                <a:cubicBezTo>
                  <a:pt x="56759" y="30168"/>
                  <a:pt x="58104" y="39054"/>
                  <a:pt x="63500" y="44450"/>
                </a:cubicBezTo>
                <a:cubicBezTo>
                  <a:pt x="75810" y="56760"/>
                  <a:pt x="86106" y="58335"/>
                  <a:pt x="101600" y="63500"/>
                </a:cubicBezTo>
                <a:cubicBezTo>
                  <a:pt x="114300" y="59267"/>
                  <a:pt x="126713" y="54047"/>
                  <a:pt x="139700" y="50800"/>
                </a:cubicBezTo>
                <a:cubicBezTo>
                  <a:pt x="148167" y="48683"/>
                  <a:pt x="156741" y="46958"/>
                  <a:pt x="165100" y="44450"/>
                </a:cubicBezTo>
                <a:cubicBezTo>
                  <a:pt x="177922" y="40603"/>
                  <a:pt x="203200" y="31750"/>
                  <a:pt x="203200" y="31750"/>
                </a:cubicBezTo>
                <a:cubicBezTo>
                  <a:pt x="232833" y="33867"/>
                  <a:pt x="263916" y="28705"/>
                  <a:pt x="292100" y="38100"/>
                </a:cubicBezTo>
                <a:cubicBezTo>
                  <a:pt x="299340" y="40513"/>
                  <a:pt x="280655" y="49622"/>
                  <a:pt x="279400" y="57150"/>
                </a:cubicBezTo>
                <a:cubicBezTo>
                  <a:pt x="275835" y="78539"/>
                  <a:pt x="291432" y="78094"/>
                  <a:pt x="304800" y="82550"/>
                </a:cubicBezTo>
                <a:cubicBezTo>
                  <a:pt x="306917" y="88900"/>
                  <a:pt x="306417" y="96867"/>
                  <a:pt x="311150" y="101600"/>
                </a:cubicBezTo>
                <a:cubicBezTo>
                  <a:pt x="315883" y="106333"/>
                  <a:pt x="323507" y="107950"/>
                  <a:pt x="330200" y="107950"/>
                </a:cubicBezTo>
                <a:cubicBezTo>
                  <a:pt x="349367" y="107950"/>
                  <a:pt x="368300" y="103717"/>
                  <a:pt x="387350" y="101600"/>
                </a:cubicBezTo>
                <a:cubicBezTo>
                  <a:pt x="430332" y="87273"/>
                  <a:pt x="414677" y="84915"/>
                  <a:pt x="450850" y="95250"/>
                </a:cubicBezTo>
                <a:cubicBezTo>
                  <a:pt x="457286" y="97089"/>
                  <a:pt x="463550" y="99483"/>
                  <a:pt x="469900" y="101600"/>
                </a:cubicBezTo>
                <a:cubicBezTo>
                  <a:pt x="472017" y="107950"/>
                  <a:pt x="471517" y="115917"/>
                  <a:pt x="476250" y="120650"/>
                </a:cubicBezTo>
                <a:cubicBezTo>
                  <a:pt x="487043" y="131443"/>
                  <a:pt x="514350" y="146050"/>
                  <a:pt x="514350" y="146050"/>
                </a:cubicBezTo>
                <a:cubicBezTo>
                  <a:pt x="550746" y="200645"/>
                  <a:pt x="502283" y="136397"/>
                  <a:pt x="546100" y="171450"/>
                </a:cubicBezTo>
                <a:cubicBezTo>
                  <a:pt x="559822" y="182428"/>
                  <a:pt x="567619" y="216958"/>
                  <a:pt x="571500" y="228600"/>
                </a:cubicBezTo>
                <a:lnTo>
                  <a:pt x="584200" y="266700"/>
                </a:lnTo>
                <a:lnTo>
                  <a:pt x="590550" y="285750"/>
                </a:lnTo>
                <a:cubicBezTo>
                  <a:pt x="592667" y="300567"/>
                  <a:pt x="593965" y="315524"/>
                  <a:pt x="596900" y="330200"/>
                </a:cubicBezTo>
                <a:cubicBezTo>
                  <a:pt x="598213" y="336764"/>
                  <a:pt x="602615" y="342587"/>
                  <a:pt x="603250" y="349250"/>
                </a:cubicBezTo>
                <a:cubicBezTo>
                  <a:pt x="606868" y="387237"/>
                  <a:pt x="605982" y="425563"/>
                  <a:pt x="609600" y="463550"/>
                </a:cubicBezTo>
                <a:cubicBezTo>
                  <a:pt x="610235" y="470213"/>
                  <a:pt x="611769" y="477373"/>
                  <a:pt x="615950" y="482600"/>
                </a:cubicBezTo>
                <a:cubicBezTo>
                  <a:pt x="628082" y="497765"/>
                  <a:pt x="638712" y="493981"/>
                  <a:pt x="654050" y="501650"/>
                </a:cubicBezTo>
                <a:cubicBezTo>
                  <a:pt x="660876" y="505063"/>
                  <a:pt x="666274" y="510937"/>
                  <a:pt x="673100" y="514350"/>
                </a:cubicBezTo>
                <a:cubicBezTo>
                  <a:pt x="679087" y="517343"/>
                  <a:pt x="686163" y="517707"/>
                  <a:pt x="692150" y="520700"/>
                </a:cubicBezTo>
                <a:cubicBezTo>
                  <a:pt x="698976" y="524113"/>
                  <a:pt x="703960" y="530987"/>
                  <a:pt x="711200" y="533400"/>
                </a:cubicBezTo>
                <a:cubicBezTo>
                  <a:pt x="718566" y="535855"/>
                  <a:pt x="789444" y="545317"/>
                  <a:pt x="793750" y="546100"/>
                </a:cubicBezTo>
                <a:cubicBezTo>
                  <a:pt x="811292" y="549289"/>
                  <a:pt x="821878" y="553359"/>
                  <a:pt x="838200" y="558800"/>
                </a:cubicBezTo>
                <a:lnTo>
                  <a:pt x="882650" y="552450"/>
                </a:lnTo>
                <a:cubicBezTo>
                  <a:pt x="899565" y="550195"/>
                  <a:pt x="916986" y="550590"/>
                  <a:pt x="933450" y="546100"/>
                </a:cubicBezTo>
                <a:cubicBezTo>
                  <a:pt x="940813" y="544092"/>
                  <a:pt x="946150" y="537633"/>
                  <a:pt x="952500" y="533400"/>
                </a:cubicBezTo>
                <a:cubicBezTo>
                  <a:pt x="956733" y="527050"/>
                  <a:pt x="958728" y="518395"/>
                  <a:pt x="965200" y="514350"/>
                </a:cubicBezTo>
                <a:cubicBezTo>
                  <a:pt x="976552" y="507255"/>
                  <a:pt x="990600" y="505883"/>
                  <a:pt x="1003300" y="501650"/>
                </a:cubicBezTo>
                <a:cubicBezTo>
                  <a:pt x="1030629" y="492540"/>
                  <a:pt x="1015856" y="496923"/>
                  <a:pt x="1047750" y="488950"/>
                </a:cubicBezTo>
                <a:cubicBezTo>
                  <a:pt x="1054100" y="482600"/>
                  <a:pt x="1057942" y="471376"/>
                  <a:pt x="1066800" y="469900"/>
                </a:cubicBezTo>
                <a:cubicBezTo>
                  <a:pt x="1153940" y="455377"/>
                  <a:pt x="1184072" y="461764"/>
                  <a:pt x="1257300" y="469900"/>
                </a:cubicBezTo>
                <a:lnTo>
                  <a:pt x="1295400" y="482600"/>
                </a:lnTo>
                <a:cubicBezTo>
                  <a:pt x="1301750" y="484717"/>
                  <a:pt x="1308881" y="485237"/>
                  <a:pt x="1314450" y="488950"/>
                </a:cubicBezTo>
                <a:cubicBezTo>
                  <a:pt x="1320800" y="493183"/>
                  <a:pt x="1326674" y="498237"/>
                  <a:pt x="1333500" y="501650"/>
                </a:cubicBezTo>
                <a:cubicBezTo>
                  <a:pt x="1386080" y="527940"/>
                  <a:pt x="1317005" y="484304"/>
                  <a:pt x="1371600" y="520700"/>
                </a:cubicBezTo>
                <a:cubicBezTo>
                  <a:pt x="1373717" y="527050"/>
                  <a:pt x="1373217" y="535017"/>
                  <a:pt x="1377950" y="539750"/>
                </a:cubicBezTo>
                <a:cubicBezTo>
                  <a:pt x="1390323" y="552123"/>
                  <a:pt x="1410006" y="543468"/>
                  <a:pt x="1422400" y="539750"/>
                </a:cubicBezTo>
                <a:cubicBezTo>
                  <a:pt x="1435222" y="535903"/>
                  <a:pt x="1460500" y="527050"/>
                  <a:pt x="1460500" y="527050"/>
                </a:cubicBezTo>
                <a:cubicBezTo>
                  <a:pt x="1495883" y="532105"/>
                  <a:pt x="1525985" y="540183"/>
                  <a:pt x="1562100" y="527050"/>
                </a:cubicBezTo>
                <a:cubicBezTo>
                  <a:pt x="1569272" y="524442"/>
                  <a:pt x="1568328" y="512045"/>
                  <a:pt x="1574800" y="508000"/>
                </a:cubicBezTo>
                <a:cubicBezTo>
                  <a:pt x="1586152" y="500905"/>
                  <a:pt x="1600200" y="499533"/>
                  <a:pt x="1612900" y="495300"/>
                </a:cubicBezTo>
                <a:cubicBezTo>
                  <a:pt x="1619250" y="493183"/>
                  <a:pt x="1626381" y="492663"/>
                  <a:pt x="1631950" y="488950"/>
                </a:cubicBezTo>
                <a:lnTo>
                  <a:pt x="1670050" y="463550"/>
                </a:lnTo>
                <a:cubicBezTo>
                  <a:pt x="1745321" y="478604"/>
                  <a:pt x="1667338" y="458817"/>
                  <a:pt x="1720850" y="482600"/>
                </a:cubicBezTo>
                <a:cubicBezTo>
                  <a:pt x="1751039" y="496017"/>
                  <a:pt x="1765102" y="496325"/>
                  <a:pt x="1797050" y="501650"/>
                </a:cubicBezTo>
                <a:lnTo>
                  <a:pt x="1835150" y="488950"/>
                </a:lnTo>
                <a:cubicBezTo>
                  <a:pt x="1841500" y="486833"/>
                  <a:pt x="1848631" y="486313"/>
                  <a:pt x="1854200" y="482600"/>
                </a:cubicBezTo>
                <a:cubicBezTo>
                  <a:pt x="1860550" y="478367"/>
                  <a:pt x="1866276" y="473000"/>
                  <a:pt x="1873250" y="469900"/>
                </a:cubicBezTo>
                <a:cubicBezTo>
                  <a:pt x="1899617" y="458181"/>
                  <a:pt x="1915938" y="456282"/>
                  <a:pt x="1943100" y="450850"/>
                </a:cubicBezTo>
                <a:cubicBezTo>
                  <a:pt x="1949450" y="446617"/>
                  <a:pt x="1955176" y="441250"/>
                  <a:pt x="1962150" y="438150"/>
                </a:cubicBezTo>
                <a:cubicBezTo>
                  <a:pt x="1974383" y="432713"/>
                  <a:pt x="1987550" y="429683"/>
                  <a:pt x="2000250" y="425450"/>
                </a:cubicBezTo>
                <a:lnTo>
                  <a:pt x="2038350" y="412750"/>
                </a:lnTo>
                <a:cubicBezTo>
                  <a:pt x="2044700" y="410633"/>
                  <a:pt x="2051831" y="410113"/>
                  <a:pt x="2057400" y="406400"/>
                </a:cubicBezTo>
                <a:cubicBezTo>
                  <a:pt x="2063750" y="402167"/>
                  <a:pt x="2069304" y="396380"/>
                  <a:pt x="2076450" y="393700"/>
                </a:cubicBezTo>
                <a:cubicBezTo>
                  <a:pt x="2086556" y="389910"/>
                  <a:pt x="2097729" y="389968"/>
                  <a:pt x="2108200" y="387350"/>
                </a:cubicBezTo>
                <a:cubicBezTo>
                  <a:pt x="2114694" y="385727"/>
                  <a:pt x="2120900" y="383117"/>
                  <a:pt x="2127250" y="381000"/>
                </a:cubicBezTo>
                <a:cubicBezTo>
                  <a:pt x="2129367" y="374650"/>
                  <a:pt x="2128867" y="366683"/>
                  <a:pt x="2133600" y="361950"/>
                </a:cubicBezTo>
                <a:cubicBezTo>
                  <a:pt x="2146617" y="348933"/>
                  <a:pt x="2172324" y="359535"/>
                  <a:pt x="2184400" y="361950"/>
                </a:cubicBezTo>
                <a:cubicBezTo>
                  <a:pt x="2263398" y="342201"/>
                  <a:pt x="2134045" y="372819"/>
                  <a:pt x="2330450" y="349250"/>
                </a:cubicBezTo>
                <a:cubicBezTo>
                  <a:pt x="2343742" y="347655"/>
                  <a:pt x="2355850" y="340783"/>
                  <a:pt x="2368550" y="336550"/>
                </a:cubicBezTo>
                <a:cubicBezTo>
                  <a:pt x="2374900" y="334433"/>
                  <a:pt x="2380958" y="331030"/>
                  <a:pt x="2387600" y="330200"/>
                </a:cubicBezTo>
                <a:lnTo>
                  <a:pt x="2438400" y="323850"/>
                </a:lnTo>
                <a:cubicBezTo>
                  <a:pt x="2444750" y="319617"/>
                  <a:pt x="2452682" y="317109"/>
                  <a:pt x="2457450" y="311150"/>
                </a:cubicBezTo>
                <a:cubicBezTo>
                  <a:pt x="2461631" y="305923"/>
                  <a:pt x="2460807" y="298087"/>
                  <a:pt x="2463800" y="292100"/>
                </a:cubicBezTo>
                <a:cubicBezTo>
                  <a:pt x="2467213" y="285274"/>
                  <a:pt x="2472267" y="279400"/>
                  <a:pt x="2476500" y="273050"/>
                </a:cubicBezTo>
                <a:cubicBezTo>
                  <a:pt x="2461937" y="229362"/>
                  <a:pt x="2478160" y="282182"/>
                  <a:pt x="2463800" y="203200"/>
                </a:cubicBezTo>
                <a:cubicBezTo>
                  <a:pt x="2462603" y="196614"/>
                  <a:pt x="2462897" y="188041"/>
                  <a:pt x="2457450" y="184150"/>
                </a:cubicBezTo>
                <a:cubicBezTo>
                  <a:pt x="2411318" y="151198"/>
                  <a:pt x="2419350" y="195952"/>
                  <a:pt x="2419350" y="146050"/>
                </a:cubicBezTo>
              </a:path>
            </a:pathLst>
          </a:custGeom>
          <a:noFill/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="" xmlns:a16="http://schemas.microsoft.com/office/drawing/2014/main" id="{FDDBBCE0-5DEB-46B2-924D-D0EEFF90388F}"/>
              </a:ext>
            </a:extLst>
          </p:cNvPr>
          <p:cNvSpPr/>
          <p:nvPr/>
        </p:nvSpPr>
        <p:spPr>
          <a:xfrm>
            <a:off x="3490913" y="3028950"/>
            <a:ext cx="1166812" cy="604850"/>
          </a:xfrm>
          <a:custGeom>
            <a:avLst/>
            <a:gdLst>
              <a:gd name="connsiteX0" fmla="*/ 0 w 1166812"/>
              <a:gd name="connsiteY0" fmla="*/ 347663 h 604850"/>
              <a:gd name="connsiteX1" fmla="*/ 23812 w 1166812"/>
              <a:gd name="connsiteY1" fmla="*/ 338138 h 604850"/>
              <a:gd name="connsiteX2" fmla="*/ 28575 w 1166812"/>
              <a:gd name="connsiteY2" fmla="*/ 319088 h 604850"/>
              <a:gd name="connsiteX3" fmla="*/ 109537 w 1166812"/>
              <a:gd name="connsiteY3" fmla="*/ 314325 h 604850"/>
              <a:gd name="connsiteX4" fmla="*/ 152400 w 1166812"/>
              <a:gd name="connsiteY4" fmla="*/ 295275 h 604850"/>
              <a:gd name="connsiteX5" fmla="*/ 157162 w 1166812"/>
              <a:gd name="connsiteY5" fmla="*/ 280988 h 604850"/>
              <a:gd name="connsiteX6" fmla="*/ 171450 w 1166812"/>
              <a:gd name="connsiteY6" fmla="*/ 271463 h 604850"/>
              <a:gd name="connsiteX7" fmla="*/ 180975 w 1166812"/>
              <a:gd name="connsiteY7" fmla="*/ 242888 h 604850"/>
              <a:gd name="connsiteX8" fmla="*/ 209550 w 1166812"/>
              <a:gd name="connsiteY8" fmla="*/ 233363 h 604850"/>
              <a:gd name="connsiteX9" fmla="*/ 219075 w 1166812"/>
              <a:gd name="connsiteY9" fmla="*/ 219075 h 604850"/>
              <a:gd name="connsiteX10" fmla="*/ 233362 w 1166812"/>
              <a:gd name="connsiteY10" fmla="*/ 209550 h 604850"/>
              <a:gd name="connsiteX11" fmla="*/ 242887 w 1166812"/>
              <a:gd name="connsiteY11" fmla="*/ 180975 h 604850"/>
              <a:gd name="connsiteX12" fmla="*/ 247650 w 1166812"/>
              <a:gd name="connsiteY12" fmla="*/ 138113 h 604850"/>
              <a:gd name="connsiteX13" fmla="*/ 261937 w 1166812"/>
              <a:gd name="connsiteY13" fmla="*/ 128588 h 604850"/>
              <a:gd name="connsiteX14" fmla="*/ 285750 w 1166812"/>
              <a:gd name="connsiteY14" fmla="*/ 109538 h 604850"/>
              <a:gd name="connsiteX15" fmla="*/ 314325 w 1166812"/>
              <a:gd name="connsiteY15" fmla="*/ 90488 h 604850"/>
              <a:gd name="connsiteX16" fmla="*/ 328612 w 1166812"/>
              <a:gd name="connsiteY16" fmla="*/ 80963 h 604850"/>
              <a:gd name="connsiteX17" fmla="*/ 357187 w 1166812"/>
              <a:gd name="connsiteY17" fmla="*/ 76200 h 604850"/>
              <a:gd name="connsiteX18" fmla="*/ 371475 w 1166812"/>
              <a:gd name="connsiteY18" fmla="*/ 71438 h 604850"/>
              <a:gd name="connsiteX19" fmla="*/ 390525 w 1166812"/>
              <a:gd name="connsiteY19" fmla="*/ 66675 h 604850"/>
              <a:gd name="connsiteX20" fmla="*/ 409575 w 1166812"/>
              <a:gd name="connsiteY20" fmla="*/ 71438 h 604850"/>
              <a:gd name="connsiteX21" fmla="*/ 438150 w 1166812"/>
              <a:gd name="connsiteY21" fmla="*/ 90488 h 604850"/>
              <a:gd name="connsiteX22" fmla="*/ 471487 w 1166812"/>
              <a:gd name="connsiteY22" fmla="*/ 100013 h 604850"/>
              <a:gd name="connsiteX23" fmla="*/ 485775 w 1166812"/>
              <a:gd name="connsiteY23" fmla="*/ 95250 h 604850"/>
              <a:gd name="connsiteX24" fmla="*/ 495300 w 1166812"/>
              <a:gd name="connsiteY24" fmla="*/ 80963 h 604850"/>
              <a:gd name="connsiteX25" fmla="*/ 509587 w 1166812"/>
              <a:gd name="connsiteY25" fmla="*/ 71438 h 604850"/>
              <a:gd name="connsiteX26" fmla="*/ 547687 w 1166812"/>
              <a:gd name="connsiteY26" fmla="*/ 76200 h 604850"/>
              <a:gd name="connsiteX27" fmla="*/ 561975 w 1166812"/>
              <a:gd name="connsiteY27" fmla="*/ 80963 h 604850"/>
              <a:gd name="connsiteX28" fmla="*/ 585787 w 1166812"/>
              <a:gd name="connsiteY28" fmla="*/ 76200 h 604850"/>
              <a:gd name="connsiteX29" fmla="*/ 614362 w 1166812"/>
              <a:gd name="connsiteY29" fmla="*/ 66675 h 604850"/>
              <a:gd name="connsiteX30" fmla="*/ 628650 w 1166812"/>
              <a:gd name="connsiteY30" fmla="*/ 61913 h 604850"/>
              <a:gd name="connsiteX31" fmla="*/ 638175 w 1166812"/>
              <a:gd name="connsiteY31" fmla="*/ 47625 h 604850"/>
              <a:gd name="connsiteX32" fmla="*/ 642937 w 1166812"/>
              <a:gd name="connsiteY32" fmla="*/ 33338 h 604850"/>
              <a:gd name="connsiteX33" fmla="*/ 657225 w 1166812"/>
              <a:gd name="connsiteY33" fmla="*/ 28575 h 604850"/>
              <a:gd name="connsiteX34" fmla="*/ 685800 w 1166812"/>
              <a:gd name="connsiteY34" fmla="*/ 14288 h 604850"/>
              <a:gd name="connsiteX35" fmla="*/ 714375 w 1166812"/>
              <a:gd name="connsiteY35" fmla="*/ 0 h 604850"/>
              <a:gd name="connsiteX36" fmla="*/ 742950 w 1166812"/>
              <a:gd name="connsiteY36" fmla="*/ 4763 h 604850"/>
              <a:gd name="connsiteX37" fmla="*/ 800100 w 1166812"/>
              <a:gd name="connsiteY37" fmla="*/ 19050 h 604850"/>
              <a:gd name="connsiteX38" fmla="*/ 828675 w 1166812"/>
              <a:gd name="connsiteY38" fmla="*/ 28575 h 604850"/>
              <a:gd name="connsiteX39" fmla="*/ 838200 w 1166812"/>
              <a:gd name="connsiteY39" fmla="*/ 42863 h 604850"/>
              <a:gd name="connsiteX40" fmla="*/ 842962 w 1166812"/>
              <a:gd name="connsiteY40" fmla="*/ 57150 h 604850"/>
              <a:gd name="connsiteX41" fmla="*/ 871537 w 1166812"/>
              <a:gd name="connsiteY41" fmla="*/ 66675 h 604850"/>
              <a:gd name="connsiteX42" fmla="*/ 885825 w 1166812"/>
              <a:gd name="connsiteY42" fmla="*/ 80963 h 604850"/>
              <a:gd name="connsiteX43" fmla="*/ 895350 w 1166812"/>
              <a:gd name="connsiteY43" fmla="*/ 109538 h 604850"/>
              <a:gd name="connsiteX44" fmla="*/ 900112 w 1166812"/>
              <a:gd name="connsiteY44" fmla="*/ 123825 h 604850"/>
              <a:gd name="connsiteX45" fmla="*/ 914400 w 1166812"/>
              <a:gd name="connsiteY45" fmla="*/ 133350 h 604850"/>
              <a:gd name="connsiteX46" fmla="*/ 933450 w 1166812"/>
              <a:gd name="connsiteY46" fmla="*/ 161925 h 604850"/>
              <a:gd name="connsiteX47" fmla="*/ 938212 w 1166812"/>
              <a:gd name="connsiteY47" fmla="*/ 176213 h 604850"/>
              <a:gd name="connsiteX48" fmla="*/ 1000125 w 1166812"/>
              <a:gd name="connsiteY48" fmla="*/ 190500 h 604850"/>
              <a:gd name="connsiteX49" fmla="*/ 1014412 w 1166812"/>
              <a:gd name="connsiteY49" fmla="*/ 195263 h 604850"/>
              <a:gd name="connsiteX50" fmla="*/ 1004887 w 1166812"/>
              <a:gd name="connsiteY50" fmla="*/ 209550 h 604850"/>
              <a:gd name="connsiteX51" fmla="*/ 1019175 w 1166812"/>
              <a:gd name="connsiteY51" fmla="*/ 252413 h 604850"/>
              <a:gd name="connsiteX52" fmla="*/ 1047750 w 1166812"/>
              <a:gd name="connsiteY52" fmla="*/ 309563 h 604850"/>
              <a:gd name="connsiteX53" fmla="*/ 1057275 w 1166812"/>
              <a:gd name="connsiteY53" fmla="*/ 323850 h 604850"/>
              <a:gd name="connsiteX54" fmla="*/ 1066800 w 1166812"/>
              <a:gd name="connsiteY54" fmla="*/ 361950 h 604850"/>
              <a:gd name="connsiteX55" fmla="*/ 1062037 w 1166812"/>
              <a:gd name="connsiteY55" fmla="*/ 395288 h 604850"/>
              <a:gd name="connsiteX56" fmla="*/ 1057275 w 1166812"/>
              <a:gd name="connsiteY56" fmla="*/ 409575 h 604850"/>
              <a:gd name="connsiteX57" fmla="*/ 1042987 w 1166812"/>
              <a:gd name="connsiteY57" fmla="*/ 419100 h 604850"/>
              <a:gd name="connsiteX58" fmla="*/ 1047750 w 1166812"/>
              <a:gd name="connsiteY58" fmla="*/ 433388 h 604850"/>
              <a:gd name="connsiteX59" fmla="*/ 1071562 w 1166812"/>
              <a:gd name="connsiteY59" fmla="*/ 457200 h 604850"/>
              <a:gd name="connsiteX60" fmla="*/ 1081087 w 1166812"/>
              <a:gd name="connsiteY60" fmla="*/ 485775 h 604850"/>
              <a:gd name="connsiteX61" fmla="*/ 1090612 w 1166812"/>
              <a:gd name="connsiteY61" fmla="*/ 500063 h 604850"/>
              <a:gd name="connsiteX62" fmla="*/ 1095375 w 1166812"/>
              <a:gd name="connsiteY62" fmla="*/ 514350 h 604850"/>
              <a:gd name="connsiteX63" fmla="*/ 1109662 w 1166812"/>
              <a:gd name="connsiteY63" fmla="*/ 528638 h 604850"/>
              <a:gd name="connsiteX64" fmla="*/ 1133475 w 1166812"/>
              <a:gd name="connsiteY64" fmla="*/ 566738 h 604850"/>
              <a:gd name="connsiteX65" fmla="*/ 1147762 w 1166812"/>
              <a:gd name="connsiteY65" fmla="*/ 600075 h 604850"/>
              <a:gd name="connsiteX66" fmla="*/ 1166812 w 1166812"/>
              <a:gd name="connsiteY66" fmla="*/ 604838 h 60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6812" h="604850">
                <a:moveTo>
                  <a:pt x="0" y="347663"/>
                </a:moveTo>
                <a:cubicBezTo>
                  <a:pt x="7937" y="344488"/>
                  <a:pt x="17767" y="344183"/>
                  <a:pt x="23812" y="338138"/>
                </a:cubicBezTo>
                <a:cubicBezTo>
                  <a:pt x="28440" y="333510"/>
                  <a:pt x="22268" y="320840"/>
                  <a:pt x="28575" y="319088"/>
                </a:cubicBezTo>
                <a:cubicBezTo>
                  <a:pt x="54623" y="311852"/>
                  <a:pt x="82550" y="315913"/>
                  <a:pt x="109537" y="314325"/>
                </a:cubicBezTo>
                <a:cubicBezTo>
                  <a:pt x="143542" y="302990"/>
                  <a:pt x="129758" y="310369"/>
                  <a:pt x="152400" y="295275"/>
                </a:cubicBezTo>
                <a:cubicBezTo>
                  <a:pt x="153987" y="290513"/>
                  <a:pt x="154026" y="284908"/>
                  <a:pt x="157162" y="280988"/>
                </a:cubicBezTo>
                <a:cubicBezTo>
                  <a:pt x="160738" y="276518"/>
                  <a:pt x="168416" y="276317"/>
                  <a:pt x="171450" y="271463"/>
                </a:cubicBezTo>
                <a:cubicBezTo>
                  <a:pt x="176771" y="262949"/>
                  <a:pt x="171450" y="246063"/>
                  <a:pt x="180975" y="242888"/>
                </a:cubicBezTo>
                <a:lnTo>
                  <a:pt x="209550" y="233363"/>
                </a:lnTo>
                <a:cubicBezTo>
                  <a:pt x="212725" y="228600"/>
                  <a:pt x="215028" y="223123"/>
                  <a:pt x="219075" y="219075"/>
                </a:cubicBezTo>
                <a:cubicBezTo>
                  <a:pt x="223122" y="215028"/>
                  <a:pt x="230329" y="214404"/>
                  <a:pt x="233362" y="209550"/>
                </a:cubicBezTo>
                <a:cubicBezTo>
                  <a:pt x="238683" y="201036"/>
                  <a:pt x="242887" y="180975"/>
                  <a:pt x="242887" y="180975"/>
                </a:cubicBezTo>
                <a:cubicBezTo>
                  <a:pt x="244475" y="166688"/>
                  <a:pt x="242737" y="151623"/>
                  <a:pt x="247650" y="138113"/>
                </a:cubicBezTo>
                <a:cubicBezTo>
                  <a:pt x="249606" y="132734"/>
                  <a:pt x="257890" y="132635"/>
                  <a:pt x="261937" y="128588"/>
                </a:cubicBezTo>
                <a:cubicBezTo>
                  <a:pt x="283478" y="107046"/>
                  <a:pt x="257935" y="118808"/>
                  <a:pt x="285750" y="109538"/>
                </a:cubicBezTo>
                <a:lnTo>
                  <a:pt x="314325" y="90488"/>
                </a:lnTo>
                <a:cubicBezTo>
                  <a:pt x="319087" y="87313"/>
                  <a:pt x="322966" y="81904"/>
                  <a:pt x="328612" y="80963"/>
                </a:cubicBezTo>
                <a:cubicBezTo>
                  <a:pt x="338137" y="79375"/>
                  <a:pt x="347761" y="78295"/>
                  <a:pt x="357187" y="76200"/>
                </a:cubicBezTo>
                <a:cubicBezTo>
                  <a:pt x="362088" y="75111"/>
                  <a:pt x="366648" y="72817"/>
                  <a:pt x="371475" y="71438"/>
                </a:cubicBezTo>
                <a:cubicBezTo>
                  <a:pt x="377769" y="69640"/>
                  <a:pt x="384175" y="68263"/>
                  <a:pt x="390525" y="66675"/>
                </a:cubicBezTo>
                <a:cubicBezTo>
                  <a:pt x="396875" y="68263"/>
                  <a:pt x="403721" y="68511"/>
                  <a:pt x="409575" y="71438"/>
                </a:cubicBezTo>
                <a:cubicBezTo>
                  <a:pt x="419814" y="76558"/>
                  <a:pt x="427044" y="87712"/>
                  <a:pt x="438150" y="90488"/>
                </a:cubicBezTo>
                <a:cubicBezTo>
                  <a:pt x="462070" y="96467"/>
                  <a:pt x="450991" y="93180"/>
                  <a:pt x="471487" y="100013"/>
                </a:cubicBezTo>
                <a:cubicBezTo>
                  <a:pt x="476250" y="98425"/>
                  <a:pt x="481855" y="98386"/>
                  <a:pt x="485775" y="95250"/>
                </a:cubicBezTo>
                <a:cubicBezTo>
                  <a:pt x="490244" y="91674"/>
                  <a:pt x="491253" y="85010"/>
                  <a:pt x="495300" y="80963"/>
                </a:cubicBezTo>
                <a:cubicBezTo>
                  <a:pt x="499347" y="76916"/>
                  <a:pt x="504825" y="74613"/>
                  <a:pt x="509587" y="71438"/>
                </a:cubicBezTo>
                <a:cubicBezTo>
                  <a:pt x="522287" y="73025"/>
                  <a:pt x="535095" y="73910"/>
                  <a:pt x="547687" y="76200"/>
                </a:cubicBezTo>
                <a:cubicBezTo>
                  <a:pt x="552626" y="77098"/>
                  <a:pt x="556955" y="80963"/>
                  <a:pt x="561975" y="80963"/>
                </a:cubicBezTo>
                <a:cubicBezTo>
                  <a:pt x="570070" y="80963"/>
                  <a:pt x="577978" y="78330"/>
                  <a:pt x="585787" y="76200"/>
                </a:cubicBezTo>
                <a:cubicBezTo>
                  <a:pt x="595473" y="73558"/>
                  <a:pt x="604837" y="69850"/>
                  <a:pt x="614362" y="66675"/>
                </a:cubicBezTo>
                <a:lnTo>
                  <a:pt x="628650" y="61913"/>
                </a:lnTo>
                <a:cubicBezTo>
                  <a:pt x="631825" y="57150"/>
                  <a:pt x="635615" y="52745"/>
                  <a:pt x="638175" y="47625"/>
                </a:cubicBezTo>
                <a:cubicBezTo>
                  <a:pt x="640420" y="43135"/>
                  <a:pt x="639387" y="36888"/>
                  <a:pt x="642937" y="33338"/>
                </a:cubicBezTo>
                <a:cubicBezTo>
                  <a:pt x="646487" y="29788"/>
                  <a:pt x="652735" y="30820"/>
                  <a:pt x="657225" y="28575"/>
                </a:cubicBezTo>
                <a:cubicBezTo>
                  <a:pt x="694147" y="10114"/>
                  <a:pt x="649893" y="26255"/>
                  <a:pt x="685800" y="14288"/>
                </a:cubicBezTo>
                <a:cubicBezTo>
                  <a:pt x="693024" y="9472"/>
                  <a:pt x="704516" y="0"/>
                  <a:pt x="714375" y="0"/>
                </a:cubicBezTo>
                <a:cubicBezTo>
                  <a:pt x="724031" y="0"/>
                  <a:pt x="733425" y="3175"/>
                  <a:pt x="742950" y="4763"/>
                </a:cubicBezTo>
                <a:cubicBezTo>
                  <a:pt x="772880" y="24717"/>
                  <a:pt x="742301" y="7491"/>
                  <a:pt x="800100" y="19050"/>
                </a:cubicBezTo>
                <a:cubicBezTo>
                  <a:pt x="809945" y="21019"/>
                  <a:pt x="828675" y="28575"/>
                  <a:pt x="828675" y="28575"/>
                </a:cubicBezTo>
                <a:cubicBezTo>
                  <a:pt x="831850" y="33338"/>
                  <a:pt x="835640" y="37743"/>
                  <a:pt x="838200" y="42863"/>
                </a:cubicBezTo>
                <a:cubicBezTo>
                  <a:pt x="840445" y="47353"/>
                  <a:pt x="838877" y="54232"/>
                  <a:pt x="842962" y="57150"/>
                </a:cubicBezTo>
                <a:cubicBezTo>
                  <a:pt x="851132" y="62986"/>
                  <a:pt x="871537" y="66675"/>
                  <a:pt x="871537" y="66675"/>
                </a:cubicBezTo>
                <a:cubicBezTo>
                  <a:pt x="876300" y="71438"/>
                  <a:pt x="882554" y="75075"/>
                  <a:pt x="885825" y="80963"/>
                </a:cubicBezTo>
                <a:cubicBezTo>
                  <a:pt x="890701" y="89740"/>
                  <a:pt x="892175" y="100013"/>
                  <a:pt x="895350" y="109538"/>
                </a:cubicBezTo>
                <a:cubicBezTo>
                  <a:pt x="896937" y="114300"/>
                  <a:pt x="895935" y="121041"/>
                  <a:pt x="900112" y="123825"/>
                </a:cubicBezTo>
                <a:lnTo>
                  <a:pt x="914400" y="133350"/>
                </a:lnTo>
                <a:cubicBezTo>
                  <a:pt x="920750" y="142875"/>
                  <a:pt x="929830" y="151065"/>
                  <a:pt x="933450" y="161925"/>
                </a:cubicBezTo>
                <a:cubicBezTo>
                  <a:pt x="935037" y="166688"/>
                  <a:pt x="934127" y="173295"/>
                  <a:pt x="938212" y="176213"/>
                </a:cubicBezTo>
                <a:cubicBezTo>
                  <a:pt x="951287" y="185553"/>
                  <a:pt x="986084" y="188494"/>
                  <a:pt x="1000125" y="190500"/>
                </a:cubicBezTo>
                <a:cubicBezTo>
                  <a:pt x="1004887" y="192088"/>
                  <a:pt x="1013195" y="190393"/>
                  <a:pt x="1014412" y="195263"/>
                </a:cubicBezTo>
                <a:cubicBezTo>
                  <a:pt x="1015800" y="200816"/>
                  <a:pt x="1005519" y="203861"/>
                  <a:pt x="1004887" y="209550"/>
                </a:cubicBezTo>
                <a:cubicBezTo>
                  <a:pt x="1002443" y="231548"/>
                  <a:pt x="1009124" y="237335"/>
                  <a:pt x="1019175" y="252413"/>
                </a:cubicBezTo>
                <a:cubicBezTo>
                  <a:pt x="1032320" y="291847"/>
                  <a:pt x="1023131" y="272635"/>
                  <a:pt x="1047750" y="309563"/>
                </a:cubicBezTo>
                <a:lnTo>
                  <a:pt x="1057275" y="323850"/>
                </a:lnTo>
                <a:cubicBezTo>
                  <a:pt x="1061032" y="335122"/>
                  <a:pt x="1066800" y="350461"/>
                  <a:pt x="1066800" y="361950"/>
                </a:cubicBezTo>
                <a:cubicBezTo>
                  <a:pt x="1066800" y="373176"/>
                  <a:pt x="1064239" y="384280"/>
                  <a:pt x="1062037" y="395288"/>
                </a:cubicBezTo>
                <a:cubicBezTo>
                  <a:pt x="1061053" y="400210"/>
                  <a:pt x="1060411" y="405655"/>
                  <a:pt x="1057275" y="409575"/>
                </a:cubicBezTo>
                <a:cubicBezTo>
                  <a:pt x="1053699" y="414045"/>
                  <a:pt x="1047750" y="415925"/>
                  <a:pt x="1042987" y="419100"/>
                </a:cubicBezTo>
                <a:cubicBezTo>
                  <a:pt x="1044575" y="423863"/>
                  <a:pt x="1044614" y="429468"/>
                  <a:pt x="1047750" y="433388"/>
                </a:cubicBezTo>
                <a:cubicBezTo>
                  <a:pt x="1068386" y="459184"/>
                  <a:pt x="1057275" y="425055"/>
                  <a:pt x="1071562" y="457200"/>
                </a:cubicBezTo>
                <a:cubicBezTo>
                  <a:pt x="1075640" y="466375"/>
                  <a:pt x="1075518" y="477421"/>
                  <a:pt x="1081087" y="485775"/>
                </a:cubicBezTo>
                <a:cubicBezTo>
                  <a:pt x="1084262" y="490538"/>
                  <a:pt x="1088052" y="494943"/>
                  <a:pt x="1090612" y="500063"/>
                </a:cubicBezTo>
                <a:cubicBezTo>
                  <a:pt x="1092857" y="504553"/>
                  <a:pt x="1092590" y="510173"/>
                  <a:pt x="1095375" y="514350"/>
                </a:cubicBezTo>
                <a:cubicBezTo>
                  <a:pt x="1099111" y="519954"/>
                  <a:pt x="1104900" y="523875"/>
                  <a:pt x="1109662" y="528638"/>
                </a:cubicBezTo>
                <a:cubicBezTo>
                  <a:pt x="1120997" y="562643"/>
                  <a:pt x="1110833" y="551644"/>
                  <a:pt x="1133475" y="566738"/>
                </a:cubicBezTo>
                <a:cubicBezTo>
                  <a:pt x="1136335" y="578178"/>
                  <a:pt x="1137483" y="591852"/>
                  <a:pt x="1147762" y="600075"/>
                </a:cubicBezTo>
                <a:cubicBezTo>
                  <a:pt x="1154343" y="605340"/>
                  <a:pt x="1159942" y="604838"/>
                  <a:pt x="1166812" y="604838"/>
                </a:cubicBezTo>
              </a:path>
            </a:pathLst>
          </a:cu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CDD3BE8A-8A61-4F97-BA53-5943C49CE914}"/>
              </a:ext>
            </a:extLst>
          </p:cNvPr>
          <p:cNvCxnSpPr>
            <a:cxnSpLocks/>
          </p:cNvCxnSpPr>
          <p:nvPr/>
        </p:nvCxnSpPr>
        <p:spPr>
          <a:xfrm flipH="1">
            <a:off x="4343400" y="3124200"/>
            <a:ext cx="152400" cy="95250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900FB73B-CEC7-452A-9282-F03D1DA619EF}"/>
              </a:ext>
            </a:extLst>
          </p:cNvPr>
          <p:cNvCxnSpPr>
            <a:cxnSpLocks/>
          </p:cNvCxnSpPr>
          <p:nvPr/>
        </p:nvCxnSpPr>
        <p:spPr>
          <a:xfrm>
            <a:off x="3562350" y="3241059"/>
            <a:ext cx="149557" cy="85767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178877FA-60B1-47E8-9B71-7C1589FE2E8F}"/>
              </a:ext>
            </a:extLst>
          </p:cNvPr>
          <p:cNvCxnSpPr>
            <a:cxnSpLocks/>
          </p:cNvCxnSpPr>
          <p:nvPr/>
        </p:nvCxnSpPr>
        <p:spPr>
          <a:xfrm>
            <a:off x="3469768" y="3469944"/>
            <a:ext cx="0" cy="16869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0AF82130-45E9-4CD7-9C24-933361CB9FF0}"/>
              </a:ext>
            </a:extLst>
          </p:cNvPr>
          <p:cNvCxnSpPr>
            <a:cxnSpLocks/>
          </p:cNvCxnSpPr>
          <p:nvPr/>
        </p:nvCxnSpPr>
        <p:spPr>
          <a:xfrm>
            <a:off x="2057400" y="3657600"/>
            <a:ext cx="0" cy="16869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="" xmlns:a16="http://schemas.microsoft.com/office/drawing/2014/main" id="{6B5FDB3E-0737-4B85-9506-81B2603B08E0}"/>
              </a:ext>
            </a:extLst>
          </p:cNvPr>
          <p:cNvCxnSpPr>
            <a:cxnSpLocks/>
          </p:cNvCxnSpPr>
          <p:nvPr/>
        </p:nvCxnSpPr>
        <p:spPr>
          <a:xfrm>
            <a:off x="3810000" y="3048000"/>
            <a:ext cx="54307" cy="152400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="" xmlns:a16="http://schemas.microsoft.com/office/drawing/2014/main" id="{A0126697-072D-4530-BAB0-2BD3FC5B48ED}"/>
              </a:ext>
            </a:extLst>
          </p:cNvPr>
          <p:cNvCxnSpPr>
            <a:cxnSpLocks/>
          </p:cNvCxnSpPr>
          <p:nvPr/>
        </p:nvCxnSpPr>
        <p:spPr>
          <a:xfrm>
            <a:off x="4098274" y="3003936"/>
            <a:ext cx="54307" cy="152400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="" xmlns:a16="http://schemas.microsoft.com/office/drawing/2014/main" id="{64D666F6-821D-4760-B9BB-D3C1C5C5F850}"/>
              </a:ext>
            </a:extLst>
          </p:cNvPr>
          <p:cNvCxnSpPr>
            <a:cxnSpLocks/>
          </p:cNvCxnSpPr>
          <p:nvPr/>
        </p:nvCxnSpPr>
        <p:spPr>
          <a:xfrm>
            <a:off x="2819400" y="3622344"/>
            <a:ext cx="0" cy="16869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="" xmlns:a16="http://schemas.microsoft.com/office/drawing/2014/main" id="{9055BFF2-8D0B-454B-9245-DFD2EF53C966}"/>
              </a:ext>
            </a:extLst>
          </p:cNvPr>
          <p:cNvCxnSpPr>
            <a:cxnSpLocks/>
          </p:cNvCxnSpPr>
          <p:nvPr/>
        </p:nvCxnSpPr>
        <p:spPr>
          <a:xfrm>
            <a:off x="2491290" y="3647499"/>
            <a:ext cx="0" cy="168696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69CC2F07-563F-4A78-9873-AB06F08CCED0}"/>
              </a:ext>
            </a:extLst>
          </p:cNvPr>
          <p:cNvCxnSpPr>
            <a:cxnSpLocks/>
          </p:cNvCxnSpPr>
          <p:nvPr/>
        </p:nvCxnSpPr>
        <p:spPr>
          <a:xfrm flipH="1">
            <a:off x="4343400" y="3124200"/>
            <a:ext cx="152400" cy="95250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="" xmlns:a16="http://schemas.microsoft.com/office/drawing/2014/main" id="{2D8F38CC-6CDB-4E77-B3C9-AB2321E1378E}"/>
              </a:ext>
            </a:extLst>
          </p:cNvPr>
          <p:cNvCxnSpPr>
            <a:cxnSpLocks/>
          </p:cNvCxnSpPr>
          <p:nvPr/>
        </p:nvCxnSpPr>
        <p:spPr>
          <a:xfrm>
            <a:off x="3562350" y="3241059"/>
            <a:ext cx="149557" cy="8576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D82C5ECA-516E-476E-813D-4CF091ED4482}"/>
              </a:ext>
            </a:extLst>
          </p:cNvPr>
          <p:cNvCxnSpPr>
            <a:cxnSpLocks/>
          </p:cNvCxnSpPr>
          <p:nvPr/>
        </p:nvCxnSpPr>
        <p:spPr>
          <a:xfrm>
            <a:off x="3469768" y="3469944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="" xmlns:a16="http://schemas.microsoft.com/office/drawing/2014/main" id="{B0EFA887-B721-4F6B-A24C-0C59564360EE}"/>
              </a:ext>
            </a:extLst>
          </p:cNvPr>
          <p:cNvCxnSpPr>
            <a:cxnSpLocks/>
          </p:cNvCxnSpPr>
          <p:nvPr/>
        </p:nvCxnSpPr>
        <p:spPr>
          <a:xfrm>
            <a:off x="2057400" y="3657600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3D9D0DD2-5804-417D-B04B-78DCE4019A73}"/>
              </a:ext>
            </a:extLst>
          </p:cNvPr>
          <p:cNvCxnSpPr>
            <a:cxnSpLocks/>
          </p:cNvCxnSpPr>
          <p:nvPr/>
        </p:nvCxnSpPr>
        <p:spPr>
          <a:xfrm>
            <a:off x="3810000" y="3048000"/>
            <a:ext cx="54307" cy="152400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D5A719B3-560A-493F-B47D-369021BF1944}"/>
              </a:ext>
            </a:extLst>
          </p:cNvPr>
          <p:cNvCxnSpPr>
            <a:cxnSpLocks/>
          </p:cNvCxnSpPr>
          <p:nvPr/>
        </p:nvCxnSpPr>
        <p:spPr>
          <a:xfrm>
            <a:off x="4098274" y="3003936"/>
            <a:ext cx="54307" cy="152400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="" xmlns:a16="http://schemas.microsoft.com/office/drawing/2014/main" id="{B1E66AB7-6F23-4349-80E2-29238F6E2990}"/>
              </a:ext>
            </a:extLst>
          </p:cNvPr>
          <p:cNvCxnSpPr>
            <a:cxnSpLocks/>
          </p:cNvCxnSpPr>
          <p:nvPr/>
        </p:nvCxnSpPr>
        <p:spPr>
          <a:xfrm>
            <a:off x="2819400" y="3622344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="" xmlns:a16="http://schemas.microsoft.com/office/drawing/2014/main" id="{27E464D5-0F72-46F0-AF52-A7D49D92C38A}"/>
              </a:ext>
            </a:extLst>
          </p:cNvPr>
          <p:cNvCxnSpPr>
            <a:cxnSpLocks/>
          </p:cNvCxnSpPr>
          <p:nvPr/>
        </p:nvCxnSpPr>
        <p:spPr>
          <a:xfrm>
            <a:off x="2491290" y="3647499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="" xmlns:a16="http://schemas.microsoft.com/office/drawing/2014/main" id="{877497AC-E8C9-43B6-868D-1D267516BE7C}"/>
              </a:ext>
            </a:extLst>
          </p:cNvPr>
          <p:cNvCxnSpPr>
            <a:cxnSpLocks/>
          </p:cNvCxnSpPr>
          <p:nvPr/>
        </p:nvCxnSpPr>
        <p:spPr>
          <a:xfrm flipH="1" flipV="1">
            <a:off x="4559808" y="4222814"/>
            <a:ext cx="166535" cy="6555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="" xmlns:a16="http://schemas.microsoft.com/office/drawing/2014/main" id="{4E615DA8-D06D-4A9D-B55F-2CEAB23E9958}"/>
              </a:ext>
            </a:extLst>
          </p:cNvPr>
          <p:cNvCxnSpPr>
            <a:cxnSpLocks/>
          </p:cNvCxnSpPr>
          <p:nvPr/>
        </p:nvCxnSpPr>
        <p:spPr>
          <a:xfrm flipH="1" flipV="1">
            <a:off x="4487391" y="4336837"/>
            <a:ext cx="166535" cy="6555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="" xmlns:a16="http://schemas.microsoft.com/office/drawing/2014/main" id="{E817C7AF-128E-47C5-890C-086B6DCCE9A9}"/>
              </a:ext>
            </a:extLst>
          </p:cNvPr>
          <p:cNvCxnSpPr>
            <a:cxnSpLocks/>
          </p:cNvCxnSpPr>
          <p:nvPr/>
        </p:nvCxnSpPr>
        <p:spPr>
          <a:xfrm flipH="1" flipV="1">
            <a:off x="4388211" y="4467142"/>
            <a:ext cx="166535" cy="6555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27487" y="419100"/>
            <a:ext cx="71817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>
                <a:solidFill>
                  <a:schemeClr val="bg1"/>
                </a:solidFill>
              </a:rPr>
              <a:t>Deciding on a Common Place to Count</a:t>
            </a:r>
            <a:endParaRPr lang="en-US" sz="3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13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="" xmlns:a16="http://schemas.microsoft.com/office/drawing/2014/main" id="{63ADCDE0-A93F-442B-8A88-FB3E0251C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535" y="1694792"/>
            <a:ext cx="7357246" cy="4297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3A6B786-8681-4CEB-91E6-3152F168825E}"/>
              </a:ext>
            </a:extLst>
          </p:cNvPr>
          <p:cNvSpPr txBox="1"/>
          <p:nvPr/>
        </p:nvSpPr>
        <p:spPr>
          <a:xfrm>
            <a:off x="5720252" y="1016756"/>
            <a:ext cx="2888932" cy="523220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/>
              <a:t>Natural-origin fish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01031FA6-1EB5-40FC-AC6B-AD96E24BE868}"/>
              </a:ext>
            </a:extLst>
          </p:cNvPr>
          <p:cNvSpPr/>
          <p:nvPr/>
        </p:nvSpPr>
        <p:spPr>
          <a:xfrm>
            <a:off x="7164717" y="3676341"/>
            <a:ext cx="1169985" cy="2470947"/>
          </a:xfrm>
          <a:prstGeom prst="roundRect">
            <a:avLst/>
          </a:prstGeom>
          <a:solidFill>
            <a:srgbClr val="FFFF00">
              <a:alpha val="2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7487" y="419100"/>
            <a:ext cx="71817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smtClean="0">
                <a:solidFill>
                  <a:schemeClr val="bg1"/>
                </a:solidFill>
              </a:rPr>
              <a:t>Deciding on a Common Place to Count</a:t>
            </a:r>
            <a:endParaRPr lang="en-US" sz="3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72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685C244-C14F-48D8-BC9B-8D3D8DCC3D35}"/>
              </a:ext>
            </a:extLst>
          </p:cNvPr>
          <p:cNvSpPr/>
          <p:nvPr/>
        </p:nvSpPr>
        <p:spPr>
          <a:xfrm>
            <a:off x="1492434" y="320062"/>
            <a:ext cx="61410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u="sng" dirty="0" smtClean="0">
                <a:solidFill>
                  <a:schemeClr val="bg1"/>
                </a:solidFill>
              </a:rPr>
              <a:t>Establishing Hatchery Objectives</a:t>
            </a:r>
            <a:endParaRPr lang="en-US" sz="3600" u="sng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A991E69-3E97-4902-AF07-E1F54F357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862" y="1634099"/>
            <a:ext cx="8513379" cy="7500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AAB2217-4094-4531-AA73-AF0EF1868AFA}"/>
              </a:ext>
            </a:extLst>
          </p:cNvPr>
          <p:cNvSpPr txBox="1"/>
          <p:nvPr/>
        </p:nvSpPr>
        <p:spPr>
          <a:xfrm>
            <a:off x="5720252" y="1016756"/>
            <a:ext cx="3118098" cy="523220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/>
              <a:t>Hatchery-origin fish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79C943EF-A0F7-4821-B762-D40BCB5890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698" y="2469090"/>
            <a:ext cx="4736500" cy="17565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58093" y="4332662"/>
            <a:ext cx="547823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Why Hatcheries?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chemeClr val="bg1"/>
                </a:solidFill>
              </a:rPr>
              <a:t>Fulfill mitigation promises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chemeClr val="bg1"/>
                </a:solidFill>
              </a:rPr>
              <a:t>Treaty Tribe rights – 50%</a:t>
            </a:r>
          </a:p>
          <a:p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t>37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49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B7EEBDF-A21B-4E5F-B4E1-343F084C35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1219200"/>
            <a:ext cx="7391400" cy="531032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35342AE6-32B4-42D0-B25A-7180E64A9314}"/>
              </a:ext>
            </a:extLst>
          </p:cNvPr>
          <p:cNvGrpSpPr/>
          <p:nvPr/>
        </p:nvGrpSpPr>
        <p:grpSpPr>
          <a:xfrm>
            <a:off x="1085850" y="3028950"/>
            <a:ext cx="5000625" cy="1971675"/>
            <a:chOff x="1085850" y="3028950"/>
            <a:chExt cx="5000625" cy="197167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E7D51051-24C2-469A-A0B1-CD5E595C8EF8}"/>
                </a:ext>
              </a:extLst>
            </p:cNvPr>
            <p:cNvSpPr/>
            <p:nvPr/>
          </p:nvSpPr>
          <p:spPr>
            <a:xfrm>
              <a:off x="1085850" y="3219450"/>
              <a:ext cx="2476500" cy="558800"/>
            </a:xfrm>
            <a:custGeom>
              <a:avLst/>
              <a:gdLst>
                <a:gd name="connsiteX0" fmla="*/ 0 w 2476500"/>
                <a:gd name="connsiteY0" fmla="*/ 0 h 558800"/>
                <a:gd name="connsiteX1" fmla="*/ 31750 w 2476500"/>
                <a:gd name="connsiteY1" fmla="*/ 19050 h 558800"/>
                <a:gd name="connsiteX2" fmla="*/ 50800 w 2476500"/>
                <a:gd name="connsiteY2" fmla="*/ 25400 h 558800"/>
                <a:gd name="connsiteX3" fmla="*/ 63500 w 2476500"/>
                <a:gd name="connsiteY3" fmla="*/ 44450 h 558800"/>
                <a:gd name="connsiteX4" fmla="*/ 101600 w 2476500"/>
                <a:gd name="connsiteY4" fmla="*/ 63500 h 558800"/>
                <a:gd name="connsiteX5" fmla="*/ 139700 w 2476500"/>
                <a:gd name="connsiteY5" fmla="*/ 50800 h 558800"/>
                <a:gd name="connsiteX6" fmla="*/ 165100 w 2476500"/>
                <a:gd name="connsiteY6" fmla="*/ 44450 h 558800"/>
                <a:gd name="connsiteX7" fmla="*/ 203200 w 2476500"/>
                <a:gd name="connsiteY7" fmla="*/ 31750 h 558800"/>
                <a:gd name="connsiteX8" fmla="*/ 292100 w 2476500"/>
                <a:gd name="connsiteY8" fmla="*/ 38100 h 558800"/>
                <a:gd name="connsiteX9" fmla="*/ 279400 w 2476500"/>
                <a:gd name="connsiteY9" fmla="*/ 57150 h 558800"/>
                <a:gd name="connsiteX10" fmla="*/ 304800 w 2476500"/>
                <a:gd name="connsiteY10" fmla="*/ 82550 h 558800"/>
                <a:gd name="connsiteX11" fmla="*/ 311150 w 2476500"/>
                <a:gd name="connsiteY11" fmla="*/ 101600 h 558800"/>
                <a:gd name="connsiteX12" fmla="*/ 330200 w 2476500"/>
                <a:gd name="connsiteY12" fmla="*/ 107950 h 558800"/>
                <a:gd name="connsiteX13" fmla="*/ 387350 w 2476500"/>
                <a:gd name="connsiteY13" fmla="*/ 101600 h 558800"/>
                <a:gd name="connsiteX14" fmla="*/ 450850 w 2476500"/>
                <a:gd name="connsiteY14" fmla="*/ 95250 h 558800"/>
                <a:gd name="connsiteX15" fmla="*/ 469900 w 2476500"/>
                <a:gd name="connsiteY15" fmla="*/ 101600 h 558800"/>
                <a:gd name="connsiteX16" fmla="*/ 476250 w 2476500"/>
                <a:gd name="connsiteY16" fmla="*/ 120650 h 558800"/>
                <a:gd name="connsiteX17" fmla="*/ 514350 w 2476500"/>
                <a:gd name="connsiteY17" fmla="*/ 146050 h 558800"/>
                <a:gd name="connsiteX18" fmla="*/ 546100 w 2476500"/>
                <a:gd name="connsiteY18" fmla="*/ 171450 h 558800"/>
                <a:gd name="connsiteX19" fmla="*/ 571500 w 2476500"/>
                <a:gd name="connsiteY19" fmla="*/ 228600 h 558800"/>
                <a:gd name="connsiteX20" fmla="*/ 584200 w 2476500"/>
                <a:gd name="connsiteY20" fmla="*/ 266700 h 558800"/>
                <a:gd name="connsiteX21" fmla="*/ 590550 w 2476500"/>
                <a:gd name="connsiteY21" fmla="*/ 285750 h 558800"/>
                <a:gd name="connsiteX22" fmla="*/ 596900 w 2476500"/>
                <a:gd name="connsiteY22" fmla="*/ 330200 h 558800"/>
                <a:gd name="connsiteX23" fmla="*/ 603250 w 2476500"/>
                <a:gd name="connsiteY23" fmla="*/ 349250 h 558800"/>
                <a:gd name="connsiteX24" fmla="*/ 609600 w 2476500"/>
                <a:gd name="connsiteY24" fmla="*/ 463550 h 558800"/>
                <a:gd name="connsiteX25" fmla="*/ 615950 w 2476500"/>
                <a:gd name="connsiteY25" fmla="*/ 482600 h 558800"/>
                <a:gd name="connsiteX26" fmla="*/ 654050 w 2476500"/>
                <a:gd name="connsiteY26" fmla="*/ 501650 h 558800"/>
                <a:gd name="connsiteX27" fmla="*/ 673100 w 2476500"/>
                <a:gd name="connsiteY27" fmla="*/ 514350 h 558800"/>
                <a:gd name="connsiteX28" fmla="*/ 692150 w 2476500"/>
                <a:gd name="connsiteY28" fmla="*/ 520700 h 558800"/>
                <a:gd name="connsiteX29" fmla="*/ 711200 w 2476500"/>
                <a:gd name="connsiteY29" fmla="*/ 533400 h 558800"/>
                <a:gd name="connsiteX30" fmla="*/ 793750 w 2476500"/>
                <a:gd name="connsiteY30" fmla="*/ 546100 h 558800"/>
                <a:gd name="connsiteX31" fmla="*/ 838200 w 2476500"/>
                <a:gd name="connsiteY31" fmla="*/ 558800 h 558800"/>
                <a:gd name="connsiteX32" fmla="*/ 882650 w 2476500"/>
                <a:gd name="connsiteY32" fmla="*/ 552450 h 558800"/>
                <a:gd name="connsiteX33" fmla="*/ 933450 w 2476500"/>
                <a:gd name="connsiteY33" fmla="*/ 546100 h 558800"/>
                <a:gd name="connsiteX34" fmla="*/ 952500 w 2476500"/>
                <a:gd name="connsiteY34" fmla="*/ 533400 h 558800"/>
                <a:gd name="connsiteX35" fmla="*/ 965200 w 2476500"/>
                <a:gd name="connsiteY35" fmla="*/ 514350 h 558800"/>
                <a:gd name="connsiteX36" fmla="*/ 1003300 w 2476500"/>
                <a:gd name="connsiteY36" fmla="*/ 501650 h 558800"/>
                <a:gd name="connsiteX37" fmla="*/ 1047750 w 2476500"/>
                <a:gd name="connsiteY37" fmla="*/ 488950 h 558800"/>
                <a:gd name="connsiteX38" fmla="*/ 1066800 w 2476500"/>
                <a:gd name="connsiteY38" fmla="*/ 469900 h 558800"/>
                <a:gd name="connsiteX39" fmla="*/ 1257300 w 2476500"/>
                <a:gd name="connsiteY39" fmla="*/ 469900 h 558800"/>
                <a:gd name="connsiteX40" fmla="*/ 1295400 w 2476500"/>
                <a:gd name="connsiteY40" fmla="*/ 482600 h 558800"/>
                <a:gd name="connsiteX41" fmla="*/ 1314450 w 2476500"/>
                <a:gd name="connsiteY41" fmla="*/ 488950 h 558800"/>
                <a:gd name="connsiteX42" fmla="*/ 1333500 w 2476500"/>
                <a:gd name="connsiteY42" fmla="*/ 501650 h 558800"/>
                <a:gd name="connsiteX43" fmla="*/ 1371600 w 2476500"/>
                <a:gd name="connsiteY43" fmla="*/ 520700 h 558800"/>
                <a:gd name="connsiteX44" fmla="*/ 1377950 w 2476500"/>
                <a:gd name="connsiteY44" fmla="*/ 539750 h 558800"/>
                <a:gd name="connsiteX45" fmla="*/ 1422400 w 2476500"/>
                <a:gd name="connsiteY45" fmla="*/ 539750 h 558800"/>
                <a:gd name="connsiteX46" fmla="*/ 1460500 w 2476500"/>
                <a:gd name="connsiteY46" fmla="*/ 527050 h 558800"/>
                <a:gd name="connsiteX47" fmla="*/ 1562100 w 2476500"/>
                <a:gd name="connsiteY47" fmla="*/ 527050 h 558800"/>
                <a:gd name="connsiteX48" fmla="*/ 1574800 w 2476500"/>
                <a:gd name="connsiteY48" fmla="*/ 508000 h 558800"/>
                <a:gd name="connsiteX49" fmla="*/ 1612900 w 2476500"/>
                <a:gd name="connsiteY49" fmla="*/ 495300 h 558800"/>
                <a:gd name="connsiteX50" fmla="*/ 1631950 w 2476500"/>
                <a:gd name="connsiteY50" fmla="*/ 488950 h 558800"/>
                <a:gd name="connsiteX51" fmla="*/ 1670050 w 2476500"/>
                <a:gd name="connsiteY51" fmla="*/ 463550 h 558800"/>
                <a:gd name="connsiteX52" fmla="*/ 1720850 w 2476500"/>
                <a:gd name="connsiteY52" fmla="*/ 482600 h 558800"/>
                <a:gd name="connsiteX53" fmla="*/ 1797050 w 2476500"/>
                <a:gd name="connsiteY53" fmla="*/ 501650 h 558800"/>
                <a:gd name="connsiteX54" fmla="*/ 1835150 w 2476500"/>
                <a:gd name="connsiteY54" fmla="*/ 488950 h 558800"/>
                <a:gd name="connsiteX55" fmla="*/ 1854200 w 2476500"/>
                <a:gd name="connsiteY55" fmla="*/ 482600 h 558800"/>
                <a:gd name="connsiteX56" fmla="*/ 1873250 w 2476500"/>
                <a:gd name="connsiteY56" fmla="*/ 469900 h 558800"/>
                <a:gd name="connsiteX57" fmla="*/ 1943100 w 2476500"/>
                <a:gd name="connsiteY57" fmla="*/ 450850 h 558800"/>
                <a:gd name="connsiteX58" fmla="*/ 1962150 w 2476500"/>
                <a:gd name="connsiteY58" fmla="*/ 438150 h 558800"/>
                <a:gd name="connsiteX59" fmla="*/ 2000250 w 2476500"/>
                <a:gd name="connsiteY59" fmla="*/ 425450 h 558800"/>
                <a:gd name="connsiteX60" fmla="*/ 2038350 w 2476500"/>
                <a:gd name="connsiteY60" fmla="*/ 412750 h 558800"/>
                <a:gd name="connsiteX61" fmla="*/ 2057400 w 2476500"/>
                <a:gd name="connsiteY61" fmla="*/ 406400 h 558800"/>
                <a:gd name="connsiteX62" fmla="*/ 2076450 w 2476500"/>
                <a:gd name="connsiteY62" fmla="*/ 393700 h 558800"/>
                <a:gd name="connsiteX63" fmla="*/ 2108200 w 2476500"/>
                <a:gd name="connsiteY63" fmla="*/ 387350 h 558800"/>
                <a:gd name="connsiteX64" fmla="*/ 2127250 w 2476500"/>
                <a:gd name="connsiteY64" fmla="*/ 381000 h 558800"/>
                <a:gd name="connsiteX65" fmla="*/ 2133600 w 2476500"/>
                <a:gd name="connsiteY65" fmla="*/ 361950 h 558800"/>
                <a:gd name="connsiteX66" fmla="*/ 2184400 w 2476500"/>
                <a:gd name="connsiteY66" fmla="*/ 361950 h 558800"/>
                <a:gd name="connsiteX67" fmla="*/ 2330450 w 2476500"/>
                <a:gd name="connsiteY67" fmla="*/ 349250 h 558800"/>
                <a:gd name="connsiteX68" fmla="*/ 2368550 w 2476500"/>
                <a:gd name="connsiteY68" fmla="*/ 336550 h 558800"/>
                <a:gd name="connsiteX69" fmla="*/ 2387600 w 2476500"/>
                <a:gd name="connsiteY69" fmla="*/ 330200 h 558800"/>
                <a:gd name="connsiteX70" fmla="*/ 2438400 w 2476500"/>
                <a:gd name="connsiteY70" fmla="*/ 323850 h 558800"/>
                <a:gd name="connsiteX71" fmla="*/ 2457450 w 2476500"/>
                <a:gd name="connsiteY71" fmla="*/ 311150 h 558800"/>
                <a:gd name="connsiteX72" fmla="*/ 2463800 w 2476500"/>
                <a:gd name="connsiteY72" fmla="*/ 292100 h 558800"/>
                <a:gd name="connsiteX73" fmla="*/ 2476500 w 2476500"/>
                <a:gd name="connsiteY73" fmla="*/ 273050 h 558800"/>
                <a:gd name="connsiteX74" fmla="*/ 2463800 w 2476500"/>
                <a:gd name="connsiteY74" fmla="*/ 203200 h 558800"/>
                <a:gd name="connsiteX75" fmla="*/ 2457450 w 2476500"/>
                <a:gd name="connsiteY75" fmla="*/ 184150 h 558800"/>
                <a:gd name="connsiteX76" fmla="*/ 2419350 w 2476500"/>
                <a:gd name="connsiteY76" fmla="*/ 146050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2476500" h="558800">
                  <a:moveTo>
                    <a:pt x="0" y="0"/>
                  </a:moveTo>
                  <a:cubicBezTo>
                    <a:pt x="10583" y="6350"/>
                    <a:pt x="20711" y="13530"/>
                    <a:pt x="31750" y="19050"/>
                  </a:cubicBezTo>
                  <a:cubicBezTo>
                    <a:pt x="37737" y="22043"/>
                    <a:pt x="45573" y="21219"/>
                    <a:pt x="50800" y="25400"/>
                  </a:cubicBezTo>
                  <a:cubicBezTo>
                    <a:pt x="56759" y="30168"/>
                    <a:pt x="58104" y="39054"/>
                    <a:pt x="63500" y="44450"/>
                  </a:cubicBezTo>
                  <a:cubicBezTo>
                    <a:pt x="75810" y="56760"/>
                    <a:pt x="86106" y="58335"/>
                    <a:pt x="101600" y="63500"/>
                  </a:cubicBezTo>
                  <a:cubicBezTo>
                    <a:pt x="114300" y="59267"/>
                    <a:pt x="126713" y="54047"/>
                    <a:pt x="139700" y="50800"/>
                  </a:cubicBezTo>
                  <a:cubicBezTo>
                    <a:pt x="148167" y="48683"/>
                    <a:pt x="156741" y="46958"/>
                    <a:pt x="165100" y="44450"/>
                  </a:cubicBezTo>
                  <a:cubicBezTo>
                    <a:pt x="177922" y="40603"/>
                    <a:pt x="203200" y="31750"/>
                    <a:pt x="203200" y="31750"/>
                  </a:cubicBezTo>
                  <a:cubicBezTo>
                    <a:pt x="232833" y="33867"/>
                    <a:pt x="263916" y="28705"/>
                    <a:pt x="292100" y="38100"/>
                  </a:cubicBezTo>
                  <a:cubicBezTo>
                    <a:pt x="299340" y="40513"/>
                    <a:pt x="280655" y="49622"/>
                    <a:pt x="279400" y="57150"/>
                  </a:cubicBezTo>
                  <a:cubicBezTo>
                    <a:pt x="275835" y="78539"/>
                    <a:pt x="291432" y="78094"/>
                    <a:pt x="304800" y="82550"/>
                  </a:cubicBezTo>
                  <a:cubicBezTo>
                    <a:pt x="306917" y="88900"/>
                    <a:pt x="306417" y="96867"/>
                    <a:pt x="311150" y="101600"/>
                  </a:cubicBezTo>
                  <a:cubicBezTo>
                    <a:pt x="315883" y="106333"/>
                    <a:pt x="323507" y="107950"/>
                    <a:pt x="330200" y="107950"/>
                  </a:cubicBezTo>
                  <a:cubicBezTo>
                    <a:pt x="349367" y="107950"/>
                    <a:pt x="368300" y="103717"/>
                    <a:pt x="387350" y="101600"/>
                  </a:cubicBezTo>
                  <a:cubicBezTo>
                    <a:pt x="430332" y="87273"/>
                    <a:pt x="414677" y="84915"/>
                    <a:pt x="450850" y="95250"/>
                  </a:cubicBezTo>
                  <a:cubicBezTo>
                    <a:pt x="457286" y="97089"/>
                    <a:pt x="463550" y="99483"/>
                    <a:pt x="469900" y="101600"/>
                  </a:cubicBezTo>
                  <a:cubicBezTo>
                    <a:pt x="472017" y="107950"/>
                    <a:pt x="471517" y="115917"/>
                    <a:pt x="476250" y="120650"/>
                  </a:cubicBezTo>
                  <a:cubicBezTo>
                    <a:pt x="487043" y="131443"/>
                    <a:pt x="514350" y="146050"/>
                    <a:pt x="514350" y="146050"/>
                  </a:cubicBezTo>
                  <a:cubicBezTo>
                    <a:pt x="550746" y="200645"/>
                    <a:pt x="502283" y="136397"/>
                    <a:pt x="546100" y="171450"/>
                  </a:cubicBezTo>
                  <a:cubicBezTo>
                    <a:pt x="559822" y="182428"/>
                    <a:pt x="567619" y="216958"/>
                    <a:pt x="571500" y="228600"/>
                  </a:cubicBezTo>
                  <a:lnTo>
                    <a:pt x="584200" y="266700"/>
                  </a:lnTo>
                  <a:lnTo>
                    <a:pt x="590550" y="285750"/>
                  </a:lnTo>
                  <a:cubicBezTo>
                    <a:pt x="592667" y="300567"/>
                    <a:pt x="593965" y="315524"/>
                    <a:pt x="596900" y="330200"/>
                  </a:cubicBezTo>
                  <a:cubicBezTo>
                    <a:pt x="598213" y="336764"/>
                    <a:pt x="602615" y="342587"/>
                    <a:pt x="603250" y="349250"/>
                  </a:cubicBezTo>
                  <a:cubicBezTo>
                    <a:pt x="606868" y="387237"/>
                    <a:pt x="605982" y="425563"/>
                    <a:pt x="609600" y="463550"/>
                  </a:cubicBezTo>
                  <a:cubicBezTo>
                    <a:pt x="610235" y="470213"/>
                    <a:pt x="611769" y="477373"/>
                    <a:pt x="615950" y="482600"/>
                  </a:cubicBezTo>
                  <a:cubicBezTo>
                    <a:pt x="628082" y="497765"/>
                    <a:pt x="638712" y="493981"/>
                    <a:pt x="654050" y="501650"/>
                  </a:cubicBezTo>
                  <a:cubicBezTo>
                    <a:pt x="660876" y="505063"/>
                    <a:pt x="666274" y="510937"/>
                    <a:pt x="673100" y="514350"/>
                  </a:cubicBezTo>
                  <a:cubicBezTo>
                    <a:pt x="679087" y="517343"/>
                    <a:pt x="686163" y="517707"/>
                    <a:pt x="692150" y="520700"/>
                  </a:cubicBezTo>
                  <a:cubicBezTo>
                    <a:pt x="698976" y="524113"/>
                    <a:pt x="703960" y="530987"/>
                    <a:pt x="711200" y="533400"/>
                  </a:cubicBezTo>
                  <a:cubicBezTo>
                    <a:pt x="718566" y="535855"/>
                    <a:pt x="789444" y="545317"/>
                    <a:pt x="793750" y="546100"/>
                  </a:cubicBezTo>
                  <a:cubicBezTo>
                    <a:pt x="811292" y="549289"/>
                    <a:pt x="821878" y="553359"/>
                    <a:pt x="838200" y="558800"/>
                  </a:cubicBezTo>
                  <a:lnTo>
                    <a:pt x="882650" y="552450"/>
                  </a:lnTo>
                  <a:cubicBezTo>
                    <a:pt x="899565" y="550195"/>
                    <a:pt x="916986" y="550590"/>
                    <a:pt x="933450" y="546100"/>
                  </a:cubicBezTo>
                  <a:cubicBezTo>
                    <a:pt x="940813" y="544092"/>
                    <a:pt x="946150" y="537633"/>
                    <a:pt x="952500" y="533400"/>
                  </a:cubicBezTo>
                  <a:cubicBezTo>
                    <a:pt x="956733" y="527050"/>
                    <a:pt x="958728" y="518395"/>
                    <a:pt x="965200" y="514350"/>
                  </a:cubicBezTo>
                  <a:cubicBezTo>
                    <a:pt x="976552" y="507255"/>
                    <a:pt x="990600" y="505883"/>
                    <a:pt x="1003300" y="501650"/>
                  </a:cubicBezTo>
                  <a:cubicBezTo>
                    <a:pt x="1030629" y="492540"/>
                    <a:pt x="1015856" y="496923"/>
                    <a:pt x="1047750" y="488950"/>
                  </a:cubicBezTo>
                  <a:cubicBezTo>
                    <a:pt x="1054100" y="482600"/>
                    <a:pt x="1057942" y="471376"/>
                    <a:pt x="1066800" y="469900"/>
                  </a:cubicBezTo>
                  <a:cubicBezTo>
                    <a:pt x="1153940" y="455377"/>
                    <a:pt x="1184072" y="461764"/>
                    <a:pt x="1257300" y="469900"/>
                  </a:cubicBezTo>
                  <a:lnTo>
                    <a:pt x="1295400" y="482600"/>
                  </a:lnTo>
                  <a:cubicBezTo>
                    <a:pt x="1301750" y="484717"/>
                    <a:pt x="1308881" y="485237"/>
                    <a:pt x="1314450" y="488950"/>
                  </a:cubicBezTo>
                  <a:cubicBezTo>
                    <a:pt x="1320800" y="493183"/>
                    <a:pt x="1326674" y="498237"/>
                    <a:pt x="1333500" y="501650"/>
                  </a:cubicBezTo>
                  <a:cubicBezTo>
                    <a:pt x="1386080" y="527940"/>
                    <a:pt x="1317005" y="484304"/>
                    <a:pt x="1371600" y="520700"/>
                  </a:cubicBezTo>
                  <a:cubicBezTo>
                    <a:pt x="1373717" y="527050"/>
                    <a:pt x="1373217" y="535017"/>
                    <a:pt x="1377950" y="539750"/>
                  </a:cubicBezTo>
                  <a:cubicBezTo>
                    <a:pt x="1390323" y="552123"/>
                    <a:pt x="1410006" y="543468"/>
                    <a:pt x="1422400" y="539750"/>
                  </a:cubicBezTo>
                  <a:cubicBezTo>
                    <a:pt x="1435222" y="535903"/>
                    <a:pt x="1460500" y="527050"/>
                    <a:pt x="1460500" y="527050"/>
                  </a:cubicBezTo>
                  <a:cubicBezTo>
                    <a:pt x="1495883" y="532105"/>
                    <a:pt x="1525985" y="540183"/>
                    <a:pt x="1562100" y="527050"/>
                  </a:cubicBezTo>
                  <a:cubicBezTo>
                    <a:pt x="1569272" y="524442"/>
                    <a:pt x="1568328" y="512045"/>
                    <a:pt x="1574800" y="508000"/>
                  </a:cubicBezTo>
                  <a:cubicBezTo>
                    <a:pt x="1586152" y="500905"/>
                    <a:pt x="1600200" y="499533"/>
                    <a:pt x="1612900" y="495300"/>
                  </a:cubicBezTo>
                  <a:cubicBezTo>
                    <a:pt x="1619250" y="493183"/>
                    <a:pt x="1626381" y="492663"/>
                    <a:pt x="1631950" y="488950"/>
                  </a:cubicBezTo>
                  <a:lnTo>
                    <a:pt x="1670050" y="463550"/>
                  </a:lnTo>
                  <a:cubicBezTo>
                    <a:pt x="1745321" y="478604"/>
                    <a:pt x="1667338" y="458817"/>
                    <a:pt x="1720850" y="482600"/>
                  </a:cubicBezTo>
                  <a:cubicBezTo>
                    <a:pt x="1751039" y="496017"/>
                    <a:pt x="1765102" y="496325"/>
                    <a:pt x="1797050" y="501650"/>
                  </a:cubicBezTo>
                  <a:lnTo>
                    <a:pt x="1835150" y="488950"/>
                  </a:lnTo>
                  <a:cubicBezTo>
                    <a:pt x="1841500" y="486833"/>
                    <a:pt x="1848631" y="486313"/>
                    <a:pt x="1854200" y="482600"/>
                  </a:cubicBezTo>
                  <a:cubicBezTo>
                    <a:pt x="1860550" y="478367"/>
                    <a:pt x="1866276" y="473000"/>
                    <a:pt x="1873250" y="469900"/>
                  </a:cubicBezTo>
                  <a:cubicBezTo>
                    <a:pt x="1899617" y="458181"/>
                    <a:pt x="1915938" y="456282"/>
                    <a:pt x="1943100" y="450850"/>
                  </a:cubicBezTo>
                  <a:cubicBezTo>
                    <a:pt x="1949450" y="446617"/>
                    <a:pt x="1955176" y="441250"/>
                    <a:pt x="1962150" y="438150"/>
                  </a:cubicBezTo>
                  <a:cubicBezTo>
                    <a:pt x="1974383" y="432713"/>
                    <a:pt x="1987550" y="429683"/>
                    <a:pt x="2000250" y="425450"/>
                  </a:cubicBezTo>
                  <a:lnTo>
                    <a:pt x="2038350" y="412750"/>
                  </a:lnTo>
                  <a:cubicBezTo>
                    <a:pt x="2044700" y="410633"/>
                    <a:pt x="2051831" y="410113"/>
                    <a:pt x="2057400" y="406400"/>
                  </a:cubicBezTo>
                  <a:cubicBezTo>
                    <a:pt x="2063750" y="402167"/>
                    <a:pt x="2069304" y="396380"/>
                    <a:pt x="2076450" y="393700"/>
                  </a:cubicBezTo>
                  <a:cubicBezTo>
                    <a:pt x="2086556" y="389910"/>
                    <a:pt x="2097729" y="389968"/>
                    <a:pt x="2108200" y="387350"/>
                  </a:cubicBezTo>
                  <a:cubicBezTo>
                    <a:pt x="2114694" y="385727"/>
                    <a:pt x="2120900" y="383117"/>
                    <a:pt x="2127250" y="381000"/>
                  </a:cubicBezTo>
                  <a:cubicBezTo>
                    <a:pt x="2129367" y="374650"/>
                    <a:pt x="2128867" y="366683"/>
                    <a:pt x="2133600" y="361950"/>
                  </a:cubicBezTo>
                  <a:cubicBezTo>
                    <a:pt x="2146617" y="348933"/>
                    <a:pt x="2172324" y="359535"/>
                    <a:pt x="2184400" y="361950"/>
                  </a:cubicBezTo>
                  <a:cubicBezTo>
                    <a:pt x="2263398" y="342201"/>
                    <a:pt x="2134045" y="372819"/>
                    <a:pt x="2330450" y="349250"/>
                  </a:cubicBezTo>
                  <a:cubicBezTo>
                    <a:pt x="2343742" y="347655"/>
                    <a:pt x="2355850" y="340783"/>
                    <a:pt x="2368550" y="336550"/>
                  </a:cubicBezTo>
                  <a:cubicBezTo>
                    <a:pt x="2374900" y="334433"/>
                    <a:pt x="2380958" y="331030"/>
                    <a:pt x="2387600" y="330200"/>
                  </a:cubicBezTo>
                  <a:lnTo>
                    <a:pt x="2438400" y="323850"/>
                  </a:lnTo>
                  <a:cubicBezTo>
                    <a:pt x="2444750" y="319617"/>
                    <a:pt x="2452682" y="317109"/>
                    <a:pt x="2457450" y="311150"/>
                  </a:cubicBezTo>
                  <a:cubicBezTo>
                    <a:pt x="2461631" y="305923"/>
                    <a:pt x="2460807" y="298087"/>
                    <a:pt x="2463800" y="292100"/>
                  </a:cubicBezTo>
                  <a:cubicBezTo>
                    <a:pt x="2467213" y="285274"/>
                    <a:pt x="2472267" y="279400"/>
                    <a:pt x="2476500" y="273050"/>
                  </a:cubicBezTo>
                  <a:cubicBezTo>
                    <a:pt x="2461937" y="229362"/>
                    <a:pt x="2478160" y="282182"/>
                    <a:pt x="2463800" y="203200"/>
                  </a:cubicBezTo>
                  <a:cubicBezTo>
                    <a:pt x="2462603" y="196614"/>
                    <a:pt x="2462897" y="188041"/>
                    <a:pt x="2457450" y="184150"/>
                  </a:cubicBezTo>
                  <a:cubicBezTo>
                    <a:pt x="2411318" y="151198"/>
                    <a:pt x="2419350" y="195952"/>
                    <a:pt x="2419350" y="146050"/>
                  </a:cubicBezTo>
                </a:path>
              </a:pathLst>
            </a:custGeom>
            <a:noFill/>
            <a:ln w="476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CC6BD478-E979-4841-87EE-F8D6B55BAF47}"/>
                </a:ext>
              </a:extLst>
            </p:cNvPr>
            <p:cNvSpPr/>
            <p:nvPr/>
          </p:nvSpPr>
          <p:spPr>
            <a:xfrm>
              <a:off x="3490913" y="3028950"/>
              <a:ext cx="1166812" cy="604850"/>
            </a:xfrm>
            <a:custGeom>
              <a:avLst/>
              <a:gdLst>
                <a:gd name="connsiteX0" fmla="*/ 0 w 1166812"/>
                <a:gd name="connsiteY0" fmla="*/ 347663 h 604850"/>
                <a:gd name="connsiteX1" fmla="*/ 23812 w 1166812"/>
                <a:gd name="connsiteY1" fmla="*/ 338138 h 604850"/>
                <a:gd name="connsiteX2" fmla="*/ 28575 w 1166812"/>
                <a:gd name="connsiteY2" fmla="*/ 319088 h 604850"/>
                <a:gd name="connsiteX3" fmla="*/ 109537 w 1166812"/>
                <a:gd name="connsiteY3" fmla="*/ 314325 h 604850"/>
                <a:gd name="connsiteX4" fmla="*/ 152400 w 1166812"/>
                <a:gd name="connsiteY4" fmla="*/ 295275 h 604850"/>
                <a:gd name="connsiteX5" fmla="*/ 157162 w 1166812"/>
                <a:gd name="connsiteY5" fmla="*/ 280988 h 604850"/>
                <a:gd name="connsiteX6" fmla="*/ 171450 w 1166812"/>
                <a:gd name="connsiteY6" fmla="*/ 271463 h 604850"/>
                <a:gd name="connsiteX7" fmla="*/ 180975 w 1166812"/>
                <a:gd name="connsiteY7" fmla="*/ 242888 h 604850"/>
                <a:gd name="connsiteX8" fmla="*/ 209550 w 1166812"/>
                <a:gd name="connsiteY8" fmla="*/ 233363 h 604850"/>
                <a:gd name="connsiteX9" fmla="*/ 219075 w 1166812"/>
                <a:gd name="connsiteY9" fmla="*/ 219075 h 604850"/>
                <a:gd name="connsiteX10" fmla="*/ 233362 w 1166812"/>
                <a:gd name="connsiteY10" fmla="*/ 209550 h 604850"/>
                <a:gd name="connsiteX11" fmla="*/ 242887 w 1166812"/>
                <a:gd name="connsiteY11" fmla="*/ 180975 h 604850"/>
                <a:gd name="connsiteX12" fmla="*/ 247650 w 1166812"/>
                <a:gd name="connsiteY12" fmla="*/ 138113 h 604850"/>
                <a:gd name="connsiteX13" fmla="*/ 261937 w 1166812"/>
                <a:gd name="connsiteY13" fmla="*/ 128588 h 604850"/>
                <a:gd name="connsiteX14" fmla="*/ 285750 w 1166812"/>
                <a:gd name="connsiteY14" fmla="*/ 109538 h 604850"/>
                <a:gd name="connsiteX15" fmla="*/ 314325 w 1166812"/>
                <a:gd name="connsiteY15" fmla="*/ 90488 h 604850"/>
                <a:gd name="connsiteX16" fmla="*/ 328612 w 1166812"/>
                <a:gd name="connsiteY16" fmla="*/ 80963 h 604850"/>
                <a:gd name="connsiteX17" fmla="*/ 357187 w 1166812"/>
                <a:gd name="connsiteY17" fmla="*/ 76200 h 604850"/>
                <a:gd name="connsiteX18" fmla="*/ 371475 w 1166812"/>
                <a:gd name="connsiteY18" fmla="*/ 71438 h 604850"/>
                <a:gd name="connsiteX19" fmla="*/ 390525 w 1166812"/>
                <a:gd name="connsiteY19" fmla="*/ 66675 h 604850"/>
                <a:gd name="connsiteX20" fmla="*/ 409575 w 1166812"/>
                <a:gd name="connsiteY20" fmla="*/ 71438 h 604850"/>
                <a:gd name="connsiteX21" fmla="*/ 438150 w 1166812"/>
                <a:gd name="connsiteY21" fmla="*/ 90488 h 604850"/>
                <a:gd name="connsiteX22" fmla="*/ 471487 w 1166812"/>
                <a:gd name="connsiteY22" fmla="*/ 100013 h 604850"/>
                <a:gd name="connsiteX23" fmla="*/ 485775 w 1166812"/>
                <a:gd name="connsiteY23" fmla="*/ 95250 h 604850"/>
                <a:gd name="connsiteX24" fmla="*/ 495300 w 1166812"/>
                <a:gd name="connsiteY24" fmla="*/ 80963 h 604850"/>
                <a:gd name="connsiteX25" fmla="*/ 509587 w 1166812"/>
                <a:gd name="connsiteY25" fmla="*/ 71438 h 604850"/>
                <a:gd name="connsiteX26" fmla="*/ 547687 w 1166812"/>
                <a:gd name="connsiteY26" fmla="*/ 76200 h 604850"/>
                <a:gd name="connsiteX27" fmla="*/ 561975 w 1166812"/>
                <a:gd name="connsiteY27" fmla="*/ 80963 h 604850"/>
                <a:gd name="connsiteX28" fmla="*/ 585787 w 1166812"/>
                <a:gd name="connsiteY28" fmla="*/ 76200 h 604850"/>
                <a:gd name="connsiteX29" fmla="*/ 614362 w 1166812"/>
                <a:gd name="connsiteY29" fmla="*/ 66675 h 604850"/>
                <a:gd name="connsiteX30" fmla="*/ 628650 w 1166812"/>
                <a:gd name="connsiteY30" fmla="*/ 61913 h 604850"/>
                <a:gd name="connsiteX31" fmla="*/ 638175 w 1166812"/>
                <a:gd name="connsiteY31" fmla="*/ 47625 h 604850"/>
                <a:gd name="connsiteX32" fmla="*/ 642937 w 1166812"/>
                <a:gd name="connsiteY32" fmla="*/ 33338 h 604850"/>
                <a:gd name="connsiteX33" fmla="*/ 657225 w 1166812"/>
                <a:gd name="connsiteY33" fmla="*/ 28575 h 604850"/>
                <a:gd name="connsiteX34" fmla="*/ 685800 w 1166812"/>
                <a:gd name="connsiteY34" fmla="*/ 14288 h 604850"/>
                <a:gd name="connsiteX35" fmla="*/ 714375 w 1166812"/>
                <a:gd name="connsiteY35" fmla="*/ 0 h 604850"/>
                <a:gd name="connsiteX36" fmla="*/ 742950 w 1166812"/>
                <a:gd name="connsiteY36" fmla="*/ 4763 h 604850"/>
                <a:gd name="connsiteX37" fmla="*/ 800100 w 1166812"/>
                <a:gd name="connsiteY37" fmla="*/ 19050 h 604850"/>
                <a:gd name="connsiteX38" fmla="*/ 828675 w 1166812"/>
                <a:gd name="connsiteY38" fmla="*/ 28575 h 604850"/>
                <a:gd name="connsiteX39" fmla="*/ 838200 w 1166812"/>
                <a:gd name="connsiteY39" fmla="*/ 42863 h 604850"/>
                <a:gd name="connsiteX40" fmla="*/ 842962 w 1166812"/>
                <a:gd name="connsiteY40" fmla="*/ 57150 h 604850"/>
                <a:gd name="connsiteX41" fmla="*/ 871537 w 1166812"/>
                <a:gd name="connsiteY41" fmla="*/ 66675 h 604850"/>
                <a:gd name="connsiteX42" fmla="*/ 885825 w 1166812"/>
                <a:gd name="connsiteY42" fmla="*/ 80963 h 604850"/>
                <a:gd name="connsiteX43" fmla="*/ 895350 w 1166812"/>
                <a:gd name="connsiteY43" fmla="*/ 109538 h 604850"/>
                <a:gd name="connsiteX44" fmla="*/ 900112 w 1166812"/>
                <a:gd name="connsiteY44" fmla="*/ 123825 h 604850"/>
                <a:gd name="connsiteX45" fmla="*/ 914400 w 1166812"/>
                <a:gd name="connsiteY45" fmla="*/ 133350 h 604850"/>
                <a:gd name="connsiteX46" fmla="*/ 933450 w 1166812"/>
                <a:gd name="connsiteY46" fmla="*/ 161925 h 604850"/>
                <a:gd name="connsiteX47" fmla="*/ 938212 w 1166812"/>
                <a:gd name="connsiteY47" fmla="*/ 176213 h 604850"/>
                <a:gd name="connsiteX48" fmla="*/ 1000125 w 1166812"/>
                <a:gd name="connsiteY48" fmla="*/ 190500 h 604850"/>
                <a:gd name="connsiteX49" fmla="*/ 1014412 w 1166812"/>
                <a:gd name="connsiteY49" fmla="*/ 195263 h 604850"/>
                <a:gd name="connsiteX50" fmla="*/ 1004887 w 1166812"/>
                <a:gd name="connsiteY50" fmla="*/ 209550 h 604850"/>
                <a:gd name="connsiteX51" fmla="*/ 1019175 w 1166812"/>
                <a:gd name="connsiteY51" fmla="*/ 252413 h 604850"/>
                <a:gd name="connsiteX52" fmla="*/ 1047750 w 1166812"/>
                <a:gd name="connsiteY52" fmla="*/ 309563 h 604850"/>
                <a:gd name="connsiteX53" fmla="*/ 1057275 w 1166812"/>
                <a:gd name="connsiteY53" fmla="*/ 323850 h 604850"/>
                <a:gd name="connsiteX54" fmla="*/ 1066800 w 1166812"/>
                <a:gd name="connsiteY54" fmla="*/ 361950 h 604850"/>
                <a:gd name="connsiteX55" fmla="*/ 1062037 w 1166812"/>
                <a:gd name="connsiteY55" fmla="*/ 395288 h 604850"/>
                <a:gd name="connsiteX56" fmla="*/ 1057275 w 1166812"/>
                <a:gd name="connsiteY56" fmla="*/ 409575 h 604850"/>
                <a:gd name="connsiteX57" fmla="*/ 1042987 w 1166812"/>
                <a:gd name="connsiteY57" fmla="*/ 419100 h 604850"/>
                <a:gd name="connsiteX58" fmla="*/ 1047750 w 1166812"/>
                <a:gd name="connsiteY58" fmla="*/ 433388 h 604850"/>
                <a:gd name="connsiteX59" fmla="*/ 1071562 w 1166812"/>
                <a:gd name="connsiteY59" fmla="*/ 457200 h 604850"/>
                <a:gd name="connsiteX60" fmla="*/ 1081087 w 1166812"/>
                <a:gd name="connsiteY60" fmla="*/ 485775 h 604850"/>
                <a:gd name="connsiteX61" fmla="*/ 1090612 w 1166812"/>
                <a:gd name="connsiteY61" fmla="*/ 500063 h 604850"/>
                <a:gd name="connsiteX62" fmla="*/ 1095375 w 1166812"/>
                <a:gd name="connsiteY62" fmla="*/ 514350 h 604850"/>
                <a:gd name="connsiteX63" fmla="*/ 1109662 w 1166812"/>
                <a:gd name="connsiteY63" fmla="*/ 528638 h 604850"/>
                <a:gd name="connsiteX64" fmla="*/ 1133475 w 1166812"/>
                <a:gd name="connsiteY64" fmla="*/ 566738 h 604850"/>
                <a:gd name="connsiteX65" fmla="*/ 1147762 w 1166812"/>
                <a:gd name="connsiteY65" fmla="*/ 600075 h 604850"/>
                <a:gd name="connsiteX66" fmla="*/ 1166812 w 1166812"/>
                <a:gd name="connsiteY66" fmla="*/ 604838 h 6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6812" h="604850">
                  <a:moveTo>
                    <a:pt x="0" y="347663"/>
                  </a:moveTo>
                  <a:cubicBezTo>
                    <a:pt x="7937" y="344488"/>
                    <a:pt x="17767" y="344183"/>
                    <a:pt x="23812" y="338138"/>
                  </a:cubicBezTo>
                  <a:cubicBezTo>
                    <a:pt x="28440" y="333510"/>
                    <a:pt x="22268" y="320840"/>
                    <a:pt x="28575" y="319088"/>
                  </a:cubicBezTo>
                  <a:cubicBezTo>
                    <a:pt x="54623" y="311852"/>
                    <a:pt x="82550" y="315913"/>
                    <a:pt x="109537" y="314325"/>
                  </a:cubicBezTo>
                  <a:cubicBezTo>
                    <a:pt x="143542" y="302990"/>
                    <a:pt x="129758" y="310369"/>
                    <a:pt x="152400" y="295275"/>
                  </a:cubicBezTo>
                  <a:cubicBezTo>
                    <a:pt x="153987" y="290513"/>
                    <a:pt x="154026" y="284908"/>
                    <a:pt x="157162" y="280988"/>
                  </a:cubicBezTo>
                  <a:cubicBezTo>
                    <a:pt x="160738" y="276518"/>
                    <a:pt x="168416" y="276317"/>
                    <a:pt x="171450" y="271463"/>
                  </a:cubicBezTo>
                  <a:cubicBezTo>
                    <a:pt x="176771" y="262949"/>
                    <a:pt x="171450" y="246063"/>
                    <a:pt x="180975" y="242888"/>
                  </a:cubicBezTo>
                  <a:lnTo>
                    <a:pt x="209550" y="233363"/>
                  </a:lnTo>
                  <a:cubicBezTo>
                    <a:pt x="212725" y="228600"/>
                    <a:pt x="215028" y="223123"/>
                    <a:pt x="219075" y="219075"/>
                  </a:cubicBezTo>
                  <a:cubicBezTo>
                    <a:pt x="223122" y="215028"/>
                    <a:pt x="230329" y="214404"/>
                    <a:pt x="233362" y="209550"/>
                  </a:cubicBezTo>
                  <a:cubicBezTo>
                    <a:pt x="238683" y="201036"/>
                    <a:pt x="242887" y="180975"/>
                    <a:pt x="242887" y="180975"/>
                  </a:cubicBezTo>
                  <a:cubicBezTo>
                    <a:pt x="244475" y="166688"/>
                    <a:pt x="242737" y="151623"/>
                    <a:pt x="247650" y="138113"/>
                  </a:cubicBezTo>
                  <a:cubicBezTo>
                    <a:pt x="249606" y="132734"/>
                    <a:pt x="257890" y="132635"/>
                    <a:pt x="261937" y="128588"/>
                  </a:cubicBezTo>
                  <a:cubicBezTo>
                    <a:pt x="283478" y="107046"/>
                    <a:pt x="257935" y="118808"/>
                    <a:pt x="285750" y="109538"/>
                  </a:cubicBezTo>
                  <a:lnTo>
                    <a:pt x="314325" y="90488"/>
                  </a:lnTo>
                  <a:cubicBezTo>
                    <a:pt x="319087" y="87313"/>
                    <a:pt x="322966" y="81904"/>
                    <a:pt x="328612" y="80963"/>
                  </a:cubicBezTo>
                  <a:cubicBezTo>
                    <a:pt x="338137" y="79375"/>
                    <a:pt x="347761" y="78295"/>
                    <a:pt x="357187" y="76200"/>
                  </a:cubicBezTo>
                  <a:cubicBezTo>
                    <a:pt x="362088" y="75111"/>
                    <a:pt x="366648" y="72817"/>
                    <a:pt x="371475" y="71438"/>
                  </a:cubicBezTo>
                  <a:cubicBezTo>
                    <a:pt x="377769" y="69640"/>
                    <a:pt x="384175" y="68263"/>
                    <a:pt x="390525" y="66675"/>
                  </a:cubicBezTo>
                  <a:cubicBezTo>
                    <a:pt x="396875" y="68263"/>
                    <a:pt x="403721" y="68511"/>
                    <a:pt x="409575" y="71438"/>
                  </a:cubicBezTo>
                  <a:cubicBezTo>
                    <a:pt x="419814" y="76558"/>
                    <a:pt x="427044" y="87712"/>
                    <a:pt x="438150" y="90488"/>
                  </a:cubicBezTo>
                  <a:cubicBezTo>
                    <a:pt x="462070" y="96467"/>
                    <a:pt x="450991" y="93180"/>
                    <a:pt x="471487" y="100013"/>
                  </a:cubicBezTo>
                  <a:cubicBezTo>
                    <a:pt x="476250" y="98425"/>
                    <a:pt x="481855" y="98386"/>
                    <a:pt x="485775" y="95250"/>
                  </a:cubicBezTo>
                  <a:cubicBezTo>
                    <a:pt x="490244" y="91674"/>
                    <a:pt x="491253" y="85010"/>
                    <a:pt x="495300" y="80963"/>
                  </a:cubicBezTo>
                  <a:cubicBezTo>
                    <a:pt x="499347" y="76916"/>
                    <a:pt x="504825" y="74613"/>
                    <a:pt x="509587" y="71438"/>
                  </a:cubicBezTo>
                  <a:cubicBezTo>
                    <a:pt x="522287" y="73025"/>
                    <a:pt x="535095" y="73910"/>
                    <a:pt x="547687" y="76200"/>
                  </a:cubicBezTo>
                  <a:cubicBezTo>
                    <a:pt x="552626" y="77098"/>
                    <a:pt x="556955" y="80963"/>
                    <a:pt x="561975" y="80963"/>
                  </a:cubicBezTo>
                  <a:cubicBezTo>
                    <a:pt x="570070" y="80963"/>
                    <a:pt x="577978" y="78330"/>
                    <a:pt x="585787" y="76200"/>
                  </a:cubicBezTo>
                  <a:cubicBezTo>
                    <a:pt x="595473" y="73558"/>
                    <a:pt x="604837" y="69850"/>
                    <a:pt x="614362" y="66675"/>
                  </a:cubicBezTo>
                  <a:lnTo>
                    <a:pt x="628650" y="61913"/>
                  </a:lnTo>
                  <a:cubicBezTo>
                    <a:pt x="631825" y="57150"/>
                    <a:pt x="635615" y="52745"/>
                    <a:pt x="638175" y="47625"/>
                  </a:cubicBezTo>
                  <a:cubicBezTo>
                    <a:pt x="640420" y="43135"/>
                    <a:pt x="639387" y="36888"/>
                    <a:pt x="642937" y="33338"/>
                  </a:cubicBezTo>
                  <a:cubicBezTo>
                    <a:pt x="646487" y="29788"/>
                    <a:pt x="652735" y="30820"/>
                    <a:pt x="657225" y="28575"/>
                  </a:cubicBezTo>
                  <a:cubicBezTo>
                    <a:pt x="694147" y="10114"/>
                    <a:pt x="649893" y="26255"/>
                    <a:pt x="685800" y="14288"/>
                  </a:cubicBezTo>
                  <a:cubicBezTo>
                    <a:pt x="693024" y="9472"/>
                    <a:pt x="704516" y="0"/>
                    <a:pt x="714375" y="0"/>
                  </a:cubicBezTo>
                  <a:cubicBezTo>
                    <a:pt x="724031" y="0"/>
                    <a:pt x="733425" y="3175"/>
                    <a:pt x="742950" y="4763"/>
                  </a:cubicBezTo>
                  <a:cubicBezTo>
                    <a:pt x="772880" y="24717"/>
                    <a:pt x="742301" y="7491"/>
                    <a:pt x="800100" y="19050"/>
                  </a:cubicBezTo>
                  <a:cubicBezTo>
                    <a:pt x="809945" y="21019"/>
                    <a:pt x="828675" y="28575"/>
                    <a:pt x="828675" y="28575"/>
                  </a:cubicBezTo>
                  <a:cubicBezTo>
                    <a:pt x="831850" y="33338"/>
                    <a:pt x="835640" y="37743"/>
                    <a:pt x="838200" y="42863"/>
                  </a:cubicBezTo>
                  <a:cubicBezTo>
                    <a:pt x="840445" y="47353"/>
                    <a:pt x="838877" y="54232"/>
                    <a:pt x="842962" y="57150"/>
                  </a:cubicBezTo>
                  <a:cubicBezTo>
                    <a:pt x="851132" y="62986"/>
                    <a:pt x="871537" y="66675"/>
                    <a:pt x="871537" y="66675"/>
                  </a:cubicBezTo>
                  <a:cubicBezTo>
                    <a:pt x="876300" y="71438"/>
                    <a:pt x="882554" y="75075"/>
                    <a:pt x="885825" y="80963"/>
                  </a:cubicBezTo>
                  <a:cubicBezTo>
                    <a:pt x="890701" y="89740"/>
                    <a:pt x="892175" y="100013"/>
                    <a:pt x="895350" y="109538"/>
                  </a:cubicBezTo>
                  <a:cubicBezTo>
                    <a:pt x="896937" y="114300"/>
                    <a:pt x="895935" y="121041"/>
                    <a:pt x="900112" y="123825"/>
                  </a:cubicBezTo>
                  <a:lnTo>
                    <a:pt x="914400" y="133350"/>
                  </a:lnTo>
                  <a:cubicBezTo>
                    <a:pt x="920750" y="142875"/>
                    <a:pt x="929830" y="151065"/>
                    <a:pt x="933450" y="161925"/>
                  </a:cubicBezTo>
                  <a:cubicBezTo>
                    <a:pt x="935037" y="166688"/>
                    <a:pt x="934127" y="173295"/>
                    <a:pt x="938212" y="176213"/>
                  </a:cubicBezTo>
                  <a:cubicBezTo>
                    <a:pt x="951287" y="185553"/>
                    <a:pt x="986084" y="188494"/>
                    <a:pt x="1000125" y="190500"/>
                  </a:cubicBezTo>
                  <a:cubicBezTo>
                    <a:pt x="1004887" y="192088"/>
                    <a:pt x="1013195" y="190393"/>
                    <a:pt x="1014412" y="195263"/>
                  </a:cubicBezTo>
                  <a:cubicBezTo>
                    <a:pt x="1015800" y="200816"/>
                    <a:pt x="1005519" y="203861"/>
                    <a:pt x="1004887" y="209550"/>
                  </a:cubicBezTo>
                  <a:cubicBezTo>
                    <a:pt x="1002443" y="231548"/>
                    <a:pt x="1009124" y="237335"/>
                    <a:pt x="1019175" y="252413"/>
                  </a:cubicBezTo>
                  <a:cubicBezTo>
                    <a:pt x="1032320" y="291847"/>
                    <a:pt x="1023131" y="272635"/>
                    <a:pt x="1047750" y="309563"/>
                  </a:cubicBezTo>
                  <a:lnTo>
                    <a:pt x="1057275" y="323850"/>
                  </a:lnTo>
                  <a:cubicBezTo>
                    <a:pt x="1061032" y="335122"/>
                    <a:pt x="1066800" y="350461"/>
                    <a:pt x="1066800" y="361950"/>
                  </a:cubicBezTo>
                  <a:cubicBezTo>
                    <a:pt x="1066800" y="373176"/>
                    <a:pt x="1064239" y="384280"/>
                    <a:pt x="1062037" y="395288"/>
                  </a:cubicBezTo>
                  <a:cubicBezTo>
                    <a:pt x="1061053" y="400210"/>
                    <a:pt x="1060411" y="405655"/>
                    <a:pt x="1057275" y="409575"/>
                  </a:cubicBezTo>
                  <a:cubicBezTo>
                    <a:pt x="1053699" y="414045"/>
                    <a:pt x="1047750" y="415925"/>
                    <a:pt x="1042987" y="419100"/>
                  </a:cubicBezTo>
                  <a:cubicBezTo>
                    <a:pt x="1044575" y="423863"/>
                    <a:pt x="1044614" y="429468"/>
                    <a:pt x="1047750" y="433388"/>
                  </a:cubicBezTo>
                  <a:cubicBezTo>
                    <a:pt x="1068386" y="459184"/>
                    <a:pt x="1057275" y="425055"/>
                    <a:pt x="1071562" y="457200"/>
                  </a:cubicBezTo>
                  <a:cubicBezTo>
                    <a:pt x="1075640" y="466375"/>
                    <a:pt x="1075518" y="477421"/>
                    <a:pt x="1081087" y="485775"/>
                  </a:cubicBezTo>
                  <a:cubicBezTo>
                    <a:pt x="1084262" y="490538"/>
                    <a:pt x="1088052" y="494943"/>
                    <a:pt x="1090612" y="500063"/>
                  </a:cubicBezTo>
                  <a:cubicBezTo>
                    <a:pt x="1092857" y="504553"/>
                    <a:pt x="1092590" y="510173"/>
                    <a:pt x="1095375" y="514350"/>
                  </a:cubicBezTo>
                  <a:cubicBezTo>
                    <a:pt x="1099111" y="519954"/>
                    <a:pt x="1104900" y="523875"/>
                    <a:pt x="1109662" y="528638"/>
                  </a:cubicBezTo>
                  <a:cubicBezTo>
                    <a:pt x="1120997" y="562643"/>
                    <a:pt x="1110833" y="551644"/>
                    <a:pt x="1133475" y="566738"/>
                  </a:cubicBezTo>
                  <a:cubicBezTo>
                    <a:pt x="1136335" y="578178"/>
                    <a:pt x="1137483" y="591852"/>
                    <a:pt x="1147762" y="600075"/>
                  </a:cubicBezTo>
                  <a:cubicBezTo>
                    <a:pt x="1154343" y="605340"/>
                    <a:pt x="1159942" y="604838"/>
                    <a:pt x="1166812" y="604838"/>
                  </a:cubicBezTo>
                </a:path>
              </a:pathLst>
            </a:custGeom>
            <a:noFill/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B6B1A508-01B2-4342-A1D8-152160ECB55E}"/>
                </a:ext>
              </a:extLst>
            </p:cNvPr>
            <p:cNvSpPr/>
            <p:nvPr/>
          </p:nvSpPr>
          <p:spPr>
            <a:xfrm>
              <a:off x="4652963" y="3505066"/>
              <a:ext cx="1433512" cy="1176472"/>
            </a:xfrm>
            <a:custGeom>
              <a:avLst/>
              <a:gdLst>
                <a:gd name="connsiteX0" fmla="*/ 0 w 1433512"/>
                <a:gd name="connsiteY0" fmla="*/ 143009 h 1176472"/>
                <a:gd name="connsiteX1" fmla="*/ 4762 w 1433512"/>
                <a:gd name="connsiteY1" fmla="*/ 109672 h 1176472"/>
                <a:gd name="connsiteX2" fmla="*/ 9525 w 1433512"/>
                <a:gd name="connsiteY2" fmla="*/ 47759 h 1176472"/>
                <a:gd name="connsiteX3" fmla="*/ 19050 w 1433512"/>
                <a:gd name="connsiteY3" fmla="*/ 33472 h 1176472"/>
                <a:gd name="connsiteX4" fmla="*/ 47625 w 1433512"/>
                <a:gd name="connsiteY4" fmla="*/ 23947 h 1176472"/>
                <a:gd name="connsiteX5" fmla="*/ 66675 w 1433512"/>
                <a:gd name="connsiteY5" fmla="*/ 134 h 1176472"/>
                <a:gd name="connsiteX6" fmla="*/ 85725 w 1433512"/>
                <a:gd name="connsiteY6" fmla="*/ 4897 h 1176472"/>
                <a:gd name="connsiteX7" fmla="*/ 95250 w 1433512"/>
                <a:gd name="connsiteY7" fmla="*/ 19184 h 1176472"/>
                <a:gd name="connsiteX8" fmla="*/ 109537 w 1433512"/>
                <a:gd name="connsiteY8" fmla="*/ 23947 h 1176472"/>
                <a:gd name="connsiteX9" fmla="*/ 152400 w 1433512"/>
                <a:gd name="connsiteY9" fmla="*/ 33472 h 1176472"/>
                <a:gd name="connsiteX10" fmla="*/ 161925 w 1433512"/>
                <a:gd name="connsiteY10" fmla="*/ 47759 h 1176472"/>
                <a:gd name="connsiteX11" fmla="*/ 204787 w 1433512"/>
                <a:gd name="connsiteY11" fmla="*/ 71572 h 1176472"/>
                <a:gd name="connsiteX12" fmla="*/ 214312 w 1433512"/>
                <a:gd name="connsiteY12" fmla="*/ 100147 h 1176472"/>
                <a:gd name="connsiteX13" fmla="*/ 219075 w 1433512"/>
                <a:gd name="connsiteY13" fmla="*/ 114434 h 1176472"/>
                <a:gd name="connsiteX14" fmla="*/ 233362 w 1433512"/>
                <a:gd name="connsiteY14" fmla="*/ 128722 h 1176472"/>
                <a:gd name="connsiteX15" fmla="*/ 228600 w 1433512"/>
                <a:gd name="connsiteY15" fmla="*/ 157297 h 1176472"/>
                <a:gd name="connsiteX16" fmla="*/ 223837 w 1433512"/>
                <a:gd name="connsiteY16" fmla="*/ 176347 h 1176472"/>
                <a:gd name="connsiteX17" fmla="*/ 228600 w 1433512"/>
                <a:gd name="connsiteY17" fmla="*/ 200159 h 1176472"/>
                <a:gd name="connsiteX18" fmla="*/ 238125 w 1433512"/>
                <a:gd name="connsiteY18" fmla="*/ 228734 h 1176472"/>
                <a:gd name="connsiteX19" fmla="*/ 233362 w 1433512"/>
                <a:gd name="connsiteY19" fmla="*/ 266834 h 1176472"/>
                <a:gd name="connsiteX20" fmla="*/ 228600 w 1433512"/>
                <a:gd name="connsiteY20" fmla="*/ 281122 h 1176472"/>
                <a:gd name="connsiteX21" fmla="*/ 238125 w 1433512"/>
                <a:gd name="connsiteY21" fmla="*/ 347797 h 1176472"/>
                <a:gd name="connsiteX22" fmla="*/ 242887 w 1433512"/>
                <a:gd name="connsiteY22" fmla="*/ 385897 h 1176472"/>
                <a:gd name="connsiteX23" fmla="*/ 247650 w 1433512"/>
                <a:gd name="connsiteY23" fmla="*/ 414472 h 1176472"/>
                <a:gd name="connsiteX24" fmla="*/ 261937 w 1433512"/>
                <a:gd name="connsiteY24" fmla="*/ 423997 h 1176472"/>
                <a:gd name="connsiteX25" fmla="*/ 342900 w 1433512"/>
                <a:gd name="connsiteY25" fmla="*/ 414472 h 1176472"/>
                <a:gd name="connsiteX26" fmla="*/ 371475 w 1433512"/>
                <a:gd name="connsiteY26" fmla="*/ 404947 h 1176472"/>
                <a:gd name="connsiteX27" fmla="*/ 385762 w 1433512"/>
                <a:gd name="connsiteY27" fmla="*/ 400184 h 1176472"/>
                <a:gd name="connsiteX28" fmla="*/ 414337 w 1433512"/>
                <a:gd name="connsiteY28" fmla="*/ 385897 h 1176472"/>
                <a:gd name="connsiteX29" fmla="*/ 428625 w 1433512"/>
                <a:gd name="connsiteY29" fmla="*/ 376372 h 1176472"/>
                <a:gd name="connsiteX30" fmla="*/ 481012 w 1433512"/>
                <a:gd name="connsiteY30" fmla="*/ 376372 h 1176472"/>
                <a:gd name="connsiteX31" fmla="*/ 500062 w 1433512"/>
                <a:gd name="connsiteY31" fmla="*/ 385897 h 1176472"/>
                <a:gd name="connsiteX32" fmla="*/ 514350 w 1433512"/>
                <a:gd name="connsiteY32" fmla="*/ 395422 h 1176472"/>
                <a:gd name="connsiteX33" fmla="*/ 528637 w 1433512"/>
                <a:gd name="connsiteY33" fmla="*/ 400184 h 1176472"/>
                <a:gd name="connsiteX34" fmla="*/ 542925 w 1433512"/>
                <a:gd name="connsiteY34" fmla="*/ 409709 h 1176472"/>
                <a:gd name="connsiteX35" fmla="*/ 571500 w 1433512"/>
                <a:gd name="connsiteY35" fmla="*/ 419234 h 1176472"/>
                <a:gd name="connsiteX36" fmla="*/ 600075 w 1433512"/>
                <a:gd name="connsiteY36" fmla="*/ 428759 h 1176472"/>
                <a:gd name="connsiteX37" fmla="*/ 614362 w 1433512"/>
                <a:gd name="connsiteY37" fmla="*/ 433522 h 1176472"/>
                <a:gd name="connsiteX38" fmla="*/ 628650 w 1433512"/>
                <a:gd name="connsiteY38" fmla="*/ 438284 h 1176472"/>
                <a:gd name="connsiteX39" fmla="*/ 652462 w 1433512"/>
                <a:gd name="connsiteY39" fmla="*/ 414472 h 1176472"/>
                <a:gd name="connsiteX40" fmla="*/ 666750 w 1433512"/>
                <a:gd name="connsiteY40" fmla="*/ 381134 h 1176472"/>
                <a:gd name="connsiteX41" fmla="*/ 700087 w 1433512"/>
                <a:gd name="connsiteY41" fmla="*/ 371609 h 1176472"/>
                <a:gd name="connsiteX42" fmla="*/ 709612 w 1433512"/>
                <a:gd name="connsiteY42" fmla="*/ 357322 h 1176472"/>
                <a:gd name="connsiteX43" fmla="*/ 723900 w 1433512"/>
                <a:gd name="connsiteY43" fmla="*/ 347797 h 1176472"/>
                <a:gd name="connsiteX44" fmla="*/ 733425 w 1433512"/>
                <a:gd name="connsiteY44" fmla="*/ 319222 h 1176472"/>
                <a:gd name="connsiteX45" fmla="*/ 790575 w 1433512"/>
                <a:gd name="connsiteY45" fmla="*/ 304934 h 1176472"/>
                <a:gd name="connsiteX46" fmla="*/ 833437 w 1433512"/>
                <a:gd name="connsiteY46" fmla="*/ 309697 h 1176472"/>
                <a:gd name="connsiteX47" fmla="*/ 857250 w 1433512"/>
                <a:gd name="connsiteY47" fmla="*/ 333509 h 1176472"/>
                <a:gd name="connsiteX48" fmla="*/ 885825 w 1433512"/>
                <a:gd name="connsiteY48" fmla="*/ 352559 h 1176472"/>
                <a:gd name="connsiteX49" fmla="*/ 900112 w 1433512"/>
                <a:gd name="connsiteY49" fmla="*/ 366847 h 1176472"/>
                <a:gd name="connsiteX50" fmla="*/ 942975 w 1433512"/>
                <a:gd name="connsiteY50" fmla="*/ 381134 h 1176472"/>
                <a:gd name="connsiteX51" fmla="*/ 957262 w 1433512"/>
                <a:gd name="connsiteY51" fmla="*/ 390659 h 1176472"/>
                <a:gd name="connsiteX52" fmla="*/ 966787 w 1433512"/>
                <a:gd name="connsiteY52" fmla="*/ 404947 h 1176472"/>
                <a:gd name="connsiteX53" fmla="*/ 995362 w 1433512"/>
                <a:gd name="connsiteY53" fmla="*/ 409709 h 1176472"/>
                <a:gd name="connsiteX54" fmla="*/ 1023937 w 1433512"/>
                <a:gd name="connsiteY54" fmla="*/ 419234 h 1176472"/>
                <a:gd name="connsiteX55" fmla="*/ 1042987 w 1433512"/>
                <a:gd name="connsiteY55" fmla="*/ 443047 h 1176472"/>
                <a:gd name="connsiteX56" fmla="*/ 1052512 w 1433512"/>
                <a:gd name="connsiteY56" fmla="*/ 457334 h 1176472"/>
                <a:gd name="connsiteX57" fmla="*/ 1066800 w 1433512"/>
                <a:gd name="connsiteY57" fmla="*/ 462097 h 1176472"/>
                <a:gd name="connsiteX58" fmla="*/ 1081087 w 1433512"/>
                <a:gd name="connsiteY58" fmla="*/ 471622 h 1176472"/>
                <a:gd name="connsiteX59" fmla="*/ 1176337 w 1433512"/>
                <a:gd name="connsiteY59" fmla="*/ 457334 h 1176472"/>
                <a:gd name="connsiteX60" fmla="*/ 1190625 w 1433512"/>
                <a:gd name="connsiteY60" fmla="*/ 447809 h 1176472"/>
                <a:gd name="connsiteX61" fmla="*/ 1200150 w 1433512"/>
                <a:gd name="connsiteY61" fmla="*/ 433522 h 1176472"/>
                <a:gd name="connsiteX62" fmla="*/ 1228725 w 1433512"/>
                <a:gd name="connsiteY62" fmla="*/ 423997 h 1176472"/>
                <a:gd name="connsiteX63" fmla="*/ 1238250 w 1433512"/>
                <a:gd name="connsiteY63" fmla="*/ 409709 h 1176472"/>
                <a:gd name="connsiteX64" fmla="*/ 1252537 w 1433512"/>
                <a:gd name="connsiteY64" fmla="*/ 404947 h 1176472"/>
                <a:gd name="connsiteX65" fmla="*/ 1338262 w 1433512"/>
                <a:gd name="connsiteY65" fmla="*/ 395422 h 1176472"/>
                <a:gd name="connsiteX66" fmla="*/ 1371600 w 1433512"/>
                <a:gd name="connsiteY66" fmla="*/ 385897 h 1176472"/>
                <a:gd name="connsiteX67" fmla="*/ 1419225 w 1433512"/>
                <a:gd name="connsiteY67" fmla="*/ 390659 h 1176472"/>
                <a:gd name="connsiteX68" fmla="*/ 1414462 w 1433512"/>
                <a:gd name="connsiteY68" fmla="*/ 414472 h 1176472"/>
                <a:gd name="connsiteX69" fmla="*/ 1400175 w 1433512"/>
                <a:gd name="connsiteY69" fmla="*/ 404947 h 1176472"/>
                <a:gd name="connsiteX70" fmla="*/ 1433512 w 1433512"/>
                <a:gd name="connsiteY70" fmla="*/ 428759 h 1176472"/>
                <a:gd name="connsiteX71" fmla="*/ 1419225 w 1433512"/>
                <a:gd name="connsiteY71" fmla="*/ 514484 h 1176472"/>
                <a:gd name="connsiteX72" fmla="*/ 1428750 w 1433512"/>
                <a:gd name="connsiteY72" fmla="*/ 543059 h 1176472"/>
                <a:gd name="connsiteX73" fmla="*/ 1419225 w 1433512"/>
                <a:gd name="connsiteY73" fmla="*/ 595447 h 1176472"/>
                <a:gd name="connsiteX74" fmla="*/ 1409700 w 1433512"/>
                <a:gd name="connsiteY74" fmla="*/ 609734 h 1176472"/>
                <a:gd name="connsiteX75" fmla="*/ 1404937 w 1433512"/>
                <a:gd name="connsiteY75" fmla="*/ 662122 h 1176472"/>
                <a:gd name="connsiteX76" fmla="*/ 1390650 w 1433512"/>
                <a:gd name="connsiteY76" fmla="*/ 781184 h 1176472"/>
                <a:gd name="connsiteX77" fmla="*/ 1376362 w 1433512"/>
                <a:gd name="connsiteY77" fmla="*/ 790709 h 1176472"/>
                <a:gd name="connsiteX78" fmla="*/ 1371600 w 1433512"/>
                <a:gd name="connsiteY78" fmla="*/ 819284 h 1176472"/>
                <a:gd name="connsiteX79" fmla="*/ 1366837 w 1433512"/>
                <a:gd name="connsiteY79" fmla="*/ 876434 h 1176472"/>
                <a:gd name="connsiteX80" fmla="*/ 1352550 w 1433512"/>
                <a:gd name="connsiteY80" fmla="*/ 890722 h 1176472"/>
                <a:gd name="connsiteX81" fmla="*/ 1338262 w 1433512"/>
                <a:gd name="connsiteY81" fmla="*/ 919297 h 1176472"/>
                <a:gd name="connsiteX82" fmla="*/ 1328737 w 1433512"/>
                <a:gd name="connsiteY82" fmla="*/ 981209 h 1176472"/>
                <a:gd name="connsiteX83" fmla="*/ 1323975 w 1433512"/>
                <a:gd name="connsiteY83" fmla="*/ 1009784 h 1176472"/>
                <a:gd name="connsiteX84" fmla="*/ 1319212 w 1433512"/>
                <a:gd name="connsiteY84" fmla="*/ 1024072 h 1176472"/>
                <a:gd name="connsiteX85" fmla="*/ 1300162 w 1433512"/>
                <a:gd name="connsiteY85" fmla="*/ 1052647 h 1176472"/>
                <a:gd name="connsiteX86" fmla="*/ 1281112 w 1433512"/>
                <a:gd name="connsiteY86" fmla="*/ 1095509 h 1176472"/>
                <a:gd name="connsiteX87" fmla="*/ 1271587 w 1433512"/>
                <a:gd name="connsiteY87" fmla="*/ 1143134 h 1176472"/>
                <a:gd name="connsiteX88" fmla="*/ 1266825 w 1433512"/>
                <a:gd name="connsiteY88" fmla="*/ 1166947 h 1176472"/>
                <a:gd name="connsiteX89" fmla="*/ 1257300 w 1433512"/>
                <a:gd name="connsiteY89" fmla="*/ 1176472 h 1176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433512" h="1176472">
                  <a:moveTo>
                    <a:pt x="0" y="143009"/>
                  </a:moveTo>
                  <a:cubicBezTo>
                    <a:pt x="1587" y="131897"/>
                    <a:pt x="3645" y="120841"/>
                    <a:pt x="4762" y="109672"/>
                  </a:cubicBezTo>
                  <a:cubicBezTo>
                    <a:pt x="6822" y="89076"/>
                    <a:pt x="5710" y="68103"/>
                    <a:pt x="9525" y="47759"/>
                  </a:cubicBezTo>
                  <a:cubicBezTo>
                    <a:pt x="10580" y="42133"/>
                    <a:pt x="14196" y="36505"/>
                    <a:pt x="19050" y="33472"/>
                  </a:cubicBezTo>
                  <a:cubicBezTo>
                    <a:pt x="27564" y="28151"/>
                    <a:pt x="47625" y="23947"/>
                    <a:pt x="47625" y="23947"/>
                  </a:cubicBezTo>
                  <a:cubicBezTo>
                    <a:pt x="51228" y="13136"/>
                    <a:pt x="51595" y="2288"/>
                    <a:pt x="66675" y="134"/>
                  </a:cubicBezTo>
                  <a:cubicBezTo>
                    <a:pt x="73155" y="-792"/>
                    <a:pt x="79375" y="3309"/>
                    <a:pt x="85725" y="4897"/>
                  </a:cubicBezTo>
                  <a:cubicBezTo>
                    <a:pt x="88900" y="9659"/>
                    <a:pt x="90781" y="15608"/>
                    <a:pt x="95250" y="19184"/>
                  </a:cubicBezTo>
                  <a:cubicBezTo>
                    <a:pt x="99170" y="22320"/>
                    <a:pt x="104710" y="22568"/>
                    <a:pt x="109537" y="23947"/>
                  </a:cubicBezTo>
                  <a:cubicBezTo>
                    <a:pt x="125219" y="28428"/>
                    <a:pt x="136046" y="30201"/>
                    <a:pt x="152400" y="33472"/>
                  </a:cubicBezTo>
                  <a:cubicBezTo>
                    <a:pt x="155575" y="38234"/>
                    <a:pt x="157617" y="43990"/>
                    <a:pt x="161925" y="47759"/>
                  </a:cubicBezTo>
                  <a:cubicBezTo>
                    <a:pt x="182079" y="65394"/>
                    <a:pt x="185164" y="65030"/>
                    <a:pt x="204787" y="71572"/>
                  </a:cubicBezTo>
                  <a:lnTo>
                    <a:pt x="214312" y="100147"/>
                  </a:lnTo>
                  <a:cubicBezTo>
                    <a:pt x="215900" y="104909"/>
                    <a:pt x="215525" y="110884"/>
                    <a:pt x="219075" y="114434"/>
                  </a:cubicBezTo>
                  <a:lnTo>
                    <a:pt x="233362" y="128722"/>
                  </a:lnTo>
                  <a:cubicBezTo>
                    <a:pt x="231775" y="138247"/>
                    <a:pt x="230494" y="147828"/>
                    <a:pt x="228600" y="157297"/>
                  </a:cubicBezTo>
                  <a:cubicBezTo>
                    <a:pt x="227316" y="163715"/>
                    <a:pt x="223837" y="169802"/>
                    <a:pt x="223837" y="176347"/>
                  </a:cubicBezTo>
                  <a:cubicBezTo>
                    <a:pt x="223837" y="184442"/>
                    <a:pt x="226470" y="192350"/>
                    <a:pt x="228600" y="200159"/>
                  </a:cubicBezTo>
                  <a:cubicBezTo>
                    <a:pt x="231242" y="209845"/>
                    <a:pt x="238125" y="228734"/>
                    <a:pt x="238125" y="228734"/>
                  </a:cubicBezTo>
                  <a:cubicBezTo>
                    <a:pt x="236537" y="241434"/>
                    <a:pt x="235652" y="254242"/>
                    <a:pt x="233362" y="266834"/>
                  </a:cubicBezTo>
                  <a:cubicBezTo>
                    <a:pt x="232464" y="271773"/>
                    <a:pt x="228600" y="276102"/>
                    <a:pt x="228600" y="281122"/>
                  </a:cubicBezTo>
                  <a:cubicBezTo>
                    <a:pt x="228600" y="322860"/>
                    <a:pt x="229310" y="321355"/>
                    <a:pt x="238125" y="347797"/>
                  </a:cubicBezTo>
                  <a:cubicBezTo>
                    <a:pt x="239712" y="360497"/>
                    <a:pt x="241077" y="373227"/>
                    <a:pt x="242887" y="385897"/>
                  </a:cubicBezTo>
                  <a:cubicBezTo>
                    <a:pt x="244253" y="395456"/>
                    <a:pt x="243332" y="405835"/>
                    <a:pt x="247650" y="414472"/>
                  </a:cubicBezTo>
                  <a:cubicBezTo>
                    <a:pt x="250210" y="419591"/>
                    <a:pt x="257175" y="420822"/>
                    <a:pt x="261937" y="423997"/>
                  </a:cubicBezTo>
                  <a:cubicBezTo>
                    <a:pt x="273777" y="422813"/>
                    <a:pt x="326806" y="418186"/>
                    <a:pt x="342900" y="414472"/>
                  </a:cubicBezTo>
                  <a:cubicBezTo>
                    <a:pt x="352683" y="412214"/>
                    <a:pt x="361950" y="408122"/>
                    <a:pt x="371475" y="404947"/>
                  </a:cubicBezTo>
                  <a:cubicBezTo>
                    <a:pt x="376237" y="403359"/>
                    <a:pt x="381585" y="402969"/>
                    <a:pt x="385762" y="400184"/>
                  </a:cubicBezTo>
                  <a:cubicBezTo>
                    <a:pt x="404227" y="387875"/>
                    <a:pt x="394620" y="392469"/>
                    <a:pt x="414337" y="385897"/>
                  </a:cubicBezTo>
                  <a:cubicBezTo>
                    <a:pt x="419100" y="382722"/>
                    <a:pt x="423266" y="378382"/>
                    <a:pt x="428625" y="376372"/>
                  </a:cubicBezTo>
                  <a:cubicBezTo>
                    <a:pt x="451155" y="367923"/>
                    <a:pt x="457278" y="372416"/>
                    <a:pt x="481012" y="376372"/>
                  </a:cubicBezTo>
                  <a:cubicBezTo>
                    <a:pt x="487362" y="379547"/>
                    <a:pt x="493898" y="382375"/>
                    <a:pt x="500062" y="385897"/>
                  </a:cubicBezTo>
                  <a:cubicBezTo>
                    <a:pt x="505032" y="388737"/>
                    <a:pt x="509230" y="392862"/>
                    <a:pt x="514350" y="395422"/>
                  </a:cubicBezTo>
                  <a:cubicBezTo>
                    <a:pt x="518840" y="397667"/>
                    <a:pt x="523875" y="398597"/>
                    <a:pt x="528637" y="400184"/>
                  </a:cubicBezTo>
                  <a:cubicBezTo>
                    <a:pt x="533400" y="403359"/>
                    <a:pt x="537694" y="407384"/>
                    <a:pt x="542925" y="409709"/>
                  </a:cubicBezTo>
                  <a:cubicBezTo>
                    <a:pt x="552100" y="413787"/>
                    <a:pt x="561975" y="416059"/>
                    <a:pt x="571500" y="419234"/>
                  </a:cubicBezTo>
                  <a:lnTo>
                    <a:pt x="600075" y="428759"/>
                  </a:lnTo>
                  <a:lnTo>
                    <a:pt x="614362" y="433522"/>
                  </a:lnTo>
                  <a:lnTo>
                    <a:pt x="628650" y="438284"/>
                  </a:lnTo>
                  <a:cubicBezTo>
                    <a:pt x="641349" y="429818"/>
                    <a:pt x="646112" y="429288"/>
                    <a:pt x="652462" y="414472"/>
                  </a:cubicBezTo>
                  <a:cubicBezTo>
                    <a:pt x="658430" y="400547"/>
                    <a:pt x="653754" y="391531"/>
                    <a:pt x="666750" y="381134"/>
                  </a:cubicBezTo>
                  <a:cubicBezTo>
                    <a:pt x="669854" y="378651"/>
                    <a:pt x="698846" y="371919"/>
                    <a:pt x="700087" y="371609"/>
                  </a:cubicBezTo>
                  <a:cubicBezTo>
                    <a:pt x="703262" y="366847"/>
                    <a:pt x="705565" y="361369"/>
                    <a:pt x="709612" y="357322"/>
                  </a:cubicBezTo>
                  <a:cubicBezTo>
                    <a:pt x="713660" y="353275"/>
                    <a:pt x="720866" y="352651"/>
                    <a:pt x="723900" y="347797"/>
                  </a:cubicBezTo>
                  <a:cubicBezTo>
                    <a:pt x="729221" y="339283"/>
                    <a:pt x="723900" y="322397"/>
                    <a:pt x="733425" y="319222"/>
                  </a:cubicBezTo>
                  <a:cubicBezTo>
                    <a:pt x="771161" y="306643"/>
                    <a:pt x="752096" y="311348"/>
                    <a:pt x="790575" y="304934"/>
                  </a:cubicBezTo>
                  <a:cubicBezTo>
                    <a:pt x="804862" y="306522"/>
                    <a:pt x="819491" y="306210"/>
                    <a:pt x="833437" y="309697"/>
                  </a:cubicBezTo>
                  <a:cubicBezTo>
                    <a:pt x="852488" y="314460"/>
                    <a:pt x="844549" y="322396"/>
                    <a:pt x="857250" y="333509"/>
                  </a:cubicBezTo>
                  <a:cubicBezTo>
                    <a:pt x="865865" y="341047"/>
                    <a:pt x="877731" y="344464"/>
                    <a:pt x="885825" y="352559"/>
                  </a:cubicBezTo>
                  <a:cubicBezTo>
                    <a:pt x="890587" y="357322"/>
                    <a:pt x="894088" y="363835"/>
                    <a:pt x="900112" y="366847"/>
                  </a:cubicBezTo>
                  <a:cubicBezTo>
                    <a:pt x="913582" y="373582"/>
                    <a:pt x="928687" y="376372"/>
                    <a:pt x="942975" y="381134"/>
                  </a:cubicBezTo>
                  <a:cubicBezTo>
                    <a:pt x="947737" y="384309"/>
                    <a:pt x="953215" y="386612"/>
                    <a:pt x="957262" y="390659"/>
                  </a:cubicBezTo>
                  <a:cubicBezTo>
                    <a:pt x="961309" y="394707"/>
                    <a:pt x="961667" y="402387"/>
                    <a:pt x="966787" y="404947"/>
                  </a:cubicBezTo>
                  <a:cubicBezTo>
                    <a:pt x="975424" y="409265"/>
                    <a:pt x="985837" y="408122"/>
                    <a:pt x="995362" y="409709"/>
                  </a:cubicBezTo>
                  <a:cubicBezTo>
                    <a:pt x="1004887" y="412884"/>
                    <a:pt x="1020762" y="409709"/>
                    <a:pt x="1023937" y="419234"/>
                  </a:cubicBezTo>
                  <a:cubicBezTo>
                    <a:pt x="1030510" y="438952"/>
                    <a:pt x="1024523" y="430737"/>
                    <a:pt x="1042987" y="443047"/>
                  </a:cubicBezTo>
                  <a:cubicBezTo>
                    <a:pt x="1046162" y="447809"/>
                    <a:pt x="1048043" y="453758"/>
                    <a:pt x="1052512" y="457334"/>
                  </a:cubicBezTo>
                  <a:cubicBezTo>
                    <a:pt x="1056432" y="460470"/>
                    <a:pt x="1062310" y="459852"/>
                    <a:pt x="1066800" y="462097"/>
                  </a:cubicBezTo>
                  <a:cubicBezTo>
                    <a:pt x="1071919" y="464657"/>
                    <a:pt x="1076325" y="468447"/>
                    <a:pt x="1081087" y="471622"/>
                  </a:cubicBezTo>
                  <a:cubicBezTo>
                    <a:pt x="1095996" y="470557"/>
                    <a:pt x="1154463" y="471916"/>
                    <a:pt x="1176337" y="457334"/>
                  </a:cubicBezTo>
                  <a:lnTo>
                    <a:pt x="1190625" y="447809"/>
                  </a:lnTo>
                  <a:cubicBezTo>
                    <a:pt x="1193800" y="443047"/>
                    <a:pt x="1195296" y="436555"/>
                    <a:pt x="1200150" y="433522"/>
                  </a:cubicBezTo>
                  <a:cubicBezTo>
                    <a:pt x="1208664" y="428201"/>
                    <a:pt x="1228725" y="423997"/>
                    <a:pt x="1228725" y="423997"/>
                  </a:cubicBezTo>
                  <a:cubicBezTo>
                    <a:pt x="1231900" y="419234"/>
                    <a:pt x="1233780" y="413285"/>
                    <a:pt x="1238250" y="409709"/>
                  </a:cubicBezTo>
                  <a:cubicBezTo>
                    <a:pt x="1242170" y="406573"/>
                    <a:pt x="1247598" y="405845"/>
                    <a:pt x="1252537" y="404947"/>
                  </a:cubicBezTo>
                  <a:cubicBezTo>
                    <a:pt x="1269029" y="401948"/>
                    <a:pt x="1324570" y="396791"/>
                    <a:pt x="1338262" y="395422"/>
                  </a:cubicBezTo>
                  <a:cubicBezTo>
                    <a:pt x="1345002" y="393175"/>
                    <a:pt x="1365617" y="385897"/>
                    <a:pt x="1371600" y="385897"/>
                  </a:cubicBezTo>
                  <a:cubicBezTo>
                    <a:pt x="1387554" y="385897"/>
                    <a:pt x="1403350" y="389072"/>
                    <a:pt x="1419225" y="390659"/>
                  </a:cubicBezTo>
                  <a:cubicBezTo>
                    <a:pt x="1417637" y="398597"/>
                    <a:pt x="1420938" y="409615"/>
                    <a:pt x="1414462" y="414472"/>
                  </a:cubicBezTo>
                  <a:cubicBezTo>
                    <a:pt x="1409883" y="417906"/>
                    <a:pt x="1396127" y="400900"/>
                    <a:pt x="1400175" y="404947"/>
                  </a:cubicBezTo>
                  <a:cubicBezTo>
                    <a:pt x="1406083" y="410854"/>
                    <a:pt x="1425399" y="423350"/>
                    <a:pt x="1433512" y="428759"/>
                  </a:cubicBezTo>
                  <a:cubicBezTo>
                    <a:pt x="1406595" y="469134"/>
                    <a:pt x="1408941" y="452781"/>
                    <a:pt x="1419225" y="514484"/>
                  </a:cubicBezTo>
                  <a:cubicBezTo>
                    <a:pt x="1420876" y="524388"/>
                    <a:pt x="1428750" y="543059"/>
                    <a:pt x="1428750" y="543059"/>
                  </a:cubicBezTo>
                  <a:cubicBezTo>
                    <a:pt x="1427109" y="556185"/>
                    <a:pt x="1426565" y="580767"/>
                    <a:pt x="1419225" y="595447"/>
                  </a:cubicBezTo>
                  <a:cubicBezTo>
                    <a:pt x="1416665" y="600566"/>
                    <a:pt x="1412875" y="604972"/>
                    <a:pt x="1409700" y="609734"/>
                  </a:cubicBezTo>
                  <a:cubicBezTo>
                    <a:pt x="1408112" y="627197"/>
                    <a:pt x="1405998" y="644619"/>
                    <a:pt x="1404937" y="662122"/>
                  </a:cubicBezTo>
                  <a:cubicBezTo>
                    <a:pt x="1403830" y="680383"/>
                    <a:pt x="1418927" y="752908"/>
                    <a:pt x="1390650" y="781184"/>
                  </a:cubicBezTo>
                  <a:cubicBezTo>
                    <a:pt x="1386602" y="785231"/>
                    <a:pt x="1381125" y="787534"/>
                    <a:pt x="1376362" y="790709"/>
                  </a:cubicBezTo>
                  <a:cubicBezTo>
                    <a:pt x="1374775" y="800234"/>
                    <a:pt x="1372666" y="809687"/>
                    <a:pt x="1371600" y="819284"/>
                  </a:cubicBezTo>
                  <a:cubicBezTo>
                    <a:pt x="1369489" y="838283"/>
                    <a:pt x="1371762" y="857963"/>
                    <a:pt x="1366837" y="876434"/>
                  </a:cubicBezTo>
                  <a:cubicBezTo>
                    <a:pt x="1365102" y="882942"/>
                    <a:pt x="1356862" y="885548"/>
                    <a:pt x="1352550" y="890722"/>
                  </a:cubicBezTo>
                  <a:cubicBezTo>
                    <a:pt x="1342292" y="903032"/>
                    <a:pt x="1343036" y="904977"/>
                    <a:pt x="1338262" y="919297"/>
                  </a:cubicBezTo>
                  <a:cubicBezTo>
                    <a:pt x="1328247" y="1009443"/>
                    <a:pt x="1339050" y="929645"/>
                    <a:pt x="1328737" y="981209"/>
                  </a:cubicBezTo>
                  <a:cubicBezTo>
                    <a:pt x="1326843" y="990678"/>
                    <a:pt x="1326070" y="1000358"/>
                    <a:pt x="1323975" y="1009784"/>
                  </a:cubicBezTo>
                  <a:cubicBezTo>
                    <a:pt x="1322886" y="1014685"/>
                    <a:pt x="1321650" y="1019683"/>
                    <a:pt x="1319212" y="1024072"/>
                  </a:cubicBezTo>
                  <a:cubicBezTo>
                    <a:pt x="1313653" y="1034079"/>
                    <a:pt x="1300162" y="1052647"/>
                    <a:pt x="1300162" y="1052647"/>
                  </a:cubicBezTo>
                  <a:cubicBezTo>
                    <a:pt x="1288827" y="1086652"/>
                    <a:pt x="1296206" y="1072868"/>
                    <a:pt x="1281112" y="1095509"/>
                  </a:cubicBezTo>
                  <a:cubicBezTo>
                    <a:pt x="1271985" y="1122893"/>
                    <a:pt x="1278883" y="1099357"/>
                    <a:pt x="1271587" y="1143134"/>
                  </a:cubicBezTo>
                  <a:cubicBezTo>
                    <a:pt x="1270256" y="1151119"/>
                    <a:pt x="1270014" y="1159507"/>
                    <a:pt x="1266825" y="1166947"/>
                  </a:cubicBezTo>
                  <a:cubicBezTo>
                    <a:pt x="1265056" y="1171074"/>
                    <a:pt x="1260475" y="1173297"/>
                    <a:pt x="1257300" y="1176472"/>
                  </a:cubicBezTo>
                </a:path>
              </a:pathLst>
            </a:custGeom>
            <a:noFill/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C097FCFF-24FF-4A49-95ED-61CAE4695530}"/>
                </a:ext>
              </a:extLst>
            </p:cNvPr>
            <p:cNvSpPr/>
            <p:nvPr/>
          </p:nvSpPr>
          <p:spPr>
            <a:xfrm>
              <a:off x="5624513" y="4638675"/>
              <a:ext cx="309562" cy="361950"/>
            </a:xfrm>
            <a:custGeom>
              <a:avLst/>
              <a:gdLst>
                <a:gd name="connsiteX0" fmla="*/ 309562 w 309562"/>
                <a:gd name="connsiteY0" fmla="*/ 0 h 361950"/>
                <a:gd name="connsiteX1" fmla="*/ 304800 w 309562"/>
                <a:gd name="connsiteY1" fmla="*/ 38100 h 361950"/>
                <a:gd name="connsiteX2" fmla="*/ 280987 w 309562"/>
                <a:gd name="connsiteY2" fmla="*/ 42863 h 361950"/>
                <a:gd name="connsiteX3" fmla="*/ 276225 w 309562"/>
                <a:gd name="connsiteY3" fmla="*/ 57150 h 361950"/>
                <a:gd name="connsiteX4" fmla="*/ 257175 w 309562"/>
                <a:gd name="connsiteY4" fmla="*/ 61913 h 361950"/>
                <a:gd name="connsiteX5" fmla="*/ 200025 w 309562"/>
                <a:gd name="connsiteY5" fmla="*/ 66675 h 361950"/>
                <a:gd name="connsiteX6" fmla="*/ 147637 w 309562"/>
                <a:gd name="connsiteY6" fmla="*/ 76200 h 361950"/>
                <a:gd name="connsiteX7" fmla="*/ 57150 w 309562"/>
                <a:gd name="connsiteY7" fmla="*/ 66675 h 361950"/>
                <a:gd name="connsiteX8" fmla="*/ 23812 w 309562"/>
                <a:gd name="connsiteY8" fmla="*/ 71438 h 361950"/>
                <a:gd name="connsiteX9" fmla="*/ 9525 w 309562"/>
                <a:gd name="connsiteY9" fmla="*/ 76200 h 361950"/>
                <a:gd name="connsiteX10" fmla="*/ 0 w 309562"/>
                <a:gd name="connsiteY10" fmla="*/ 104775 h 361950"/>
                <a:gd name="connsiteX11" fmla="*/ 9525 w 309562"/>
                <a:gd name="connsiteY11" fmla="*/ 166688 h 361950"/>
                <a:gd name="connsiteX12" fmla="*/ 19050 w 309562"/>
                <a:gd name="connsiteY12" fmla="*/ 180975 h 361950"/>
                <a:gd name="connsiteX13" fmla="*/ 28575 w 309562"/>
                <a:gd name="connsiteY13" fmla="*/ 209550 h 361950"/>
                <a:gd name="connsiteX14" fmla="*/ 33337 w 309562"/>
                <a:gd name="connsiteY14" fmla="*/ 223838 h 361950"/>
                <a:gd name="connsiteX15" fmla="*/ 38100 w 309562"/>
                <a:gd name="connsiteY15" fmla="*/ 238125 h 361950"/>
                <a:gd name="connsiteX16" fmla="*/ 42862 w 309562"/>
                <a:gd name="connsiteY16" fmla="*/ 257175 h 361950"/>
                <a:gd name="connsiteX17" fmla="*/ 52387 w 309562"/>
                <a:gd name="connsiteY17" fmla="*/ 295275 h 361950"/>
                <a:gd name="connsiteX18" fmla="*/ 61912 w 309562"/>
                <a:gd name="connsiteY18" fmla="*/ 309563 h 361950"/>
                <a:gd name="connsiteX19" fmla="*/ 76200 w 309562"/>
                <a:gd name="connsiteY19" fmla="*/ 357188 h 361950"/>
                <a:gd name="connsiteX20" fmla="*/ 76200 w 309562"/>
                <a:gd name="connsiteY20" fmla="*/ 361950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9562" h="361950">
                  <a:moveTo>
                    <a:pt x="309562" y="0"/>
                  </a:moveTo>
                  <a:cubicBezTo>
                    <a:pt x="307975" y="12700"/>
                    <a:pt x="311899" y="27451"/>
                    <a:pt x="304800" y="38100"/>
                  </a:cubicBezTo>
                  <a:cubicBezTo>
                    <a:pt x="300310" y="44835"/>
                    <a:pt x="287722" y="38373"/>
                    <a:pt x="280987" y="42863"/>
                  </a:cubicBezTo>
                  <a:cubicBezTo>
                    <a:pt x="276810" y="45648"/>
                    <a:pt x="280145" y="54014"/>
                    <a:pt x="276225" y="57150"/>
                  </a:cubicBezTo>
                  <a:cubicBezTo>
                    <a:pt x="271114" y="61239"/>
                    <a:pt x="263670" y="61101"/>
                    <a:pt x="257175" y="61913"/>
                  </a:cubicBezTo>
                  <a:cubicBezTo>
                    <a:pt x="238207" y="64284"/>
                    <a:pt x="219075" y="65088"/>
                    <a:pt x="200025" y="66675"/>
                  </a:cubicBezTo>
                  <a:cubicBezTo>
                    <a:pt x="179931" y="73373"/>
                    <a:pt x="174566" y="76200"/>
                    <a:pt x="147637" y="76200"/>
                  </a:cubicBezTo>
                  <a:cubicBezTo>
                    <a:pt x="141432" y="76200"/>
                    <a:pt x="65659" y="67621"/>
                    <a:pt x="57150" y="66675"/>
                  </a:cubicBezTo>
                  <a:cubicBezTo>
                    <a:pt x="46037" y="68263"/>
                    <a:pt x="34820" y="69236"/>
                    <a:pt x="23812" y="71438"/>
                  </a:cubicBezTo>
                  <a:cubicBezTo>
                    <a:pt x="18890" y="72422"/>
                    <a:pt x="12443" y="72115"/>
                    <a:pt x="9525" y="76200"/>
                  </a:cubicBezTo>
                  <a:cubicBezTo>
                    <a:pt x="3689" y="84370"/>
                    <a:pt x="0" y="104775"/>
                    <a:pt x="0" y="104775"/>
                  </a:cubicBezTo>
                  <a:cubicBezTo>
                    <a:pt x="1366" y="118439"/>
                    <a:pt x="942" y="149523"/>
                    <a:pt x="9525" y="166688"/>
                  </a:cubicBezTo>
                  <a:cubicBezTo>
                    <a:pt x="12085" y="171807"/>
                    <a:pt x="15875" y="176213"/>
                    <a:pt x="19050" y="180975"/>
                  </a:cubicBezTo>
                  <a:lnTo>
                    <a:pt x="28575" y="209550"/>
                  </a:lnTo>
                  <a:lnTo>
                    <a:pt x="33337" y="223838"/>
                  </a:lnTo>
                  <a:cubicBezTo>
                    <a:pt x="34924" y="228600"/>
                    <a:pt x="36883" y="233255"/>
                    <a:pt x="38100" y="238125"/>
                  </a:cubicBezTo>
                  <a:cubicBezTo>
                    <a:pt x="39687" y="244475"/>
                    <a:pt x="41442" y="250785"/>
                    <a:pt x="42862" y="257175"/>
                  </a:cubicBezTo>
                  <a:cubicBezTo>
                    <a:pt x="45035" y="266952"/>
                    <a:pt x="47282" y="285065"/>
                    <a:pt x="52387" y="295275"/>
                  </a:cubicBezTo>
                  <a:cubicBezTo>
                    <a:pt x="54947" y="300395"/>
                    <a:pt x="59587" y="304332"/>
                    <a:pt x="61912" y="309563"/>
                  </a:cubicBezTo>
                  <a:cubicBezTo>
                    <a:pt x="66329" y="319501"/>
                    <a:pt x="73681" y="344596"/>
                    <a:pt x="76200" y="357188"/>
                  </a:cubicBezTo>
                  <a:cubicBezTo>
                    <a:pt x="76511" y="358745"/>
                    <a:pt x="76200" y="360363"/>
                    <a:pt x="76200" y="361950"/>
                  </a:cubicBezTo>
                </a:path>
              </a:pathLst>
            </a:custGeom>
            <a:noFill/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974642BC-FD5A-476B-AFBA-3A15B5A040A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43400" y="3124200"/>
              <a:ext cx="152400" cy="95250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70B83BE3-C494-48C0-96B2-132D4AC14511}"/>
                </a:ext>
              </a:extLst>
            </p:cNvPr>
            <p:cNvCxnSpPr>
              <a:cxnSpLocks/>
            </p:cNvCxnSpPr>
            <p:nvPr/>
          </p:nvCxnSpPr>
          <p:spPr>
            <a:xfrm>
              <a:off x="3562350" y="3241059"/>
              <a:ext cx="149557" cy="85767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xmlns="" id="{EC92F5AD-08CC-4135-8BB3-A82F45231198}"/>
                </a:ext>
              </a:extLst>
            </p:cNvPr>
            <p:cNvCxnSpPr>
              <a:cxnSpLocks/>
            </p:cNvCxnSpPr>
            <p:nvPr/>
          </p:nvCxnSpPr>
          <p:spPr>
            <a:xfrm>
              <a:off x="3469768" y="3469944"/>
              <a:ext cx="0" cy="168696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xmlns="" id="{D3B84F9D-B172-4F51-A713-63B386497228}"/>
                </a:ext>
              </a:extLst>
            </p:cNvPr>
            <p:cNvCxnSpPr>
              <a:cxnSpLocks/>
            </p:cNvCxnSpPr>
            <p:nvPr/>
          </p:nvCxnSpPr>
          <p:spPr>
            <a:xfrm>
              <a:off x="2057400" y="3657600"/>
              <a:ext cx="0" cy="168696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xmlns="" id="{2E235F19-F6CE-4B89-B66B-C275B5F93F3A}"/>
              </a:ext>
            </a:extLst>
          </p:cNvPr>
          <p:cNvSpPr>
            <a:spLocks noChangeAspect="1"/>
          </p:cNvSpPr>
          <p:nvPr/>
        </p:nvSpPr>
        <p:spPr>
          <a:xfrm>
            <a:off x="5537641" y="4773930"/>
            <a:ext cx="109728" cy="109728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9784F358-7F6D-48DE-A320-0033287136B5}"/>
              </a:ext>
            </a:extLst>
          </p:cNvPr>
          <p:cNvSpPr>
            <a:spLocks noChangeAspect="1"/>
          </p:cNvSpPr>
          <p:nvPr/>
        </p:nvSpPr>
        <p:spPr>
          <a:xfrm>
            <a:off x="5446201" y="5514092"/>
            <a:ext cx="109728" cy="109728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6A825817-2495-49FA-B591-2A5B7F6BECE0}"/>
              </a:ext>
            </a:extLst>
          </p:cNvPr>
          <p:cNvSpPr>
            <a:spLocks noChangeAspect="1"/>
          </p:cNvSpPr>
          <p:nvPr/>
        </p:nvSpPr>
        <p:spPr>
          <a:xfrm>
            <a:off x="5533073" y="5695543"/>
            <a:ext cx="109728" cy="109728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F312D8D5-A925-4B5A-85AC-EB8415C27540}"/>
              </a:ext>
            </a:extLst>
          </p:cNvPr>
          <p:cNvSpPr>
            <a:spLocks noChangeAspect="1"/>
          </p:cNvSpPr>
          <p:nvPr/>
        </p:nvSpPr>
        <p:spPr>
          <a:xfrm>
            <a:off x="5110323" y="4352589"/>
            <a:ext cx="109728" cy="109728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24B9006F-F30F-4DC9-A0FD-73D30B82ADF0}"/>
              </a:ext>
            </a:extLst>
          </p:cNvPr>
          <p:cNvSpPr>
            <a:spLocks noChangeAspect="1"/>
          </p:cNvSpPr>
          <p:nvPr/>
        </p:nvSpPr>
        <p:spPr>
          <a:xfrm>
            <a:off x="4526280" y="2264651"/>
            <a:ext cx="109728" cy="109728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2F04BC72-0507-4E40-8928-E7F63A7F3A8E}"/>
              </a:ext>
            </a:extLst>
          </p:cNvPr>
          <p:cNvSpPr>
            <a:spLocks noChangeAspect="1"/>
          </p:cNvSpPr>
          <p:nvPr/>
        </p:nvSpPr>
        <p:spPr>
          <a:xfrm>
            <a:off x="4526754" y="2377833"/>
            <a:ext cx="109728" cy="109728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73260157-FEC4-46A4-836A-88BCEFA419D2}"/>
              </a:ext>
            </a:extLst>
          </p:cNvPr>
          <p:cNvSpPr>
            <a:spLocks noChangeAspect="1"/>
          </p:cNvSpPr>
          <p:nvPr/>
        </p:nvSpPr>
        <p:spPr>
          <a:xfrm>
            <a:off x="3916485" y="2990844"/>
            <a:ext cx="109728" cy="109728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8E2EEC55-F622-442E-BA2E-7850B33F190A}"/>
              </a:ext>
            </a:extLst>
          </p:cNvPr>
          <p:cNvSpPr>
            <a:spLocks noChangeAspect="1"/>
          </p:cNvSpPr>
          <p:nvPr/>
        </p:nvSpPr>
        <p:spPr>
          <a:xfrm>
            <a:off x="4233422" y="3312344"/>
            <a:ext cx="109728" cy="109728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xmlns="" id="{2A5A9C4C-3F3B-4B4D-AB08-905571F66D8F}"/>
              </a:ext>
            </a:extLst>
          </p:cNvPr>
          <p:cNvSpPr>
            <a:spLocks noChangeAspect="1"/>
          </p:cNvSpPr>
          <p:nvPr/>
        </p:nvSpPr>
        <p:spPr>
          <a:xfrm>
            <a:off x="3312601" y="3583291"/>
            <a:ext cx="109728" cy="109728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xmlns="" id="{368B48F8-8BCA-4FEE-B0D0-7B25CB4DEF93}"/>
              </a:ext>
            </a:extLst>
          </p:cNvPr>
          <p:cNvSpPr/>
          <p:nvPr/>
        </p:nvSpPr>
        <p:spPr>
          <a:xfrm>
            <a:off x="1085850" y="3219450"/>
            <a:ext cx="2476500" cy="558800"/>
          </a:xfrm>
          <a:custGeom>
            <a:avLst/>
            <a:gdLst>
              <a:gd name="connsiteX0" fmla="*/ 0 w 2476500"/>
              <a:gd name="connsiteY0" fmla="*/ 0 h 558800"/>
              <a:gd name="connsiteX1" fmla="*/ 31750 w 2476500"/>
              <a:gd name="connsiteY1" fmla="*/ 19050 h 558800"/>
              <a:gd name="connsiteX2" fmla="*/ 50800 w 2476500"/>
              <a:gd name="connsiteY2" fmla="*/ 25400 h 558800"/>
              <a:gd name="connsiteX3" fmla="*/ 63500 w 2476500"/>
              <a:gd name="connsiteY3" fmla="*/ 44450 h 558800"/>
              <a:gd name="connsiteX4" fmla="*/ 101600 w 2476500"/>
              <a:gd name="connsiteY4" fmla="*/ 63500 h 558800"/>
              <a:gd name="connsiteX5" fmla="*/ 139700 w 2476500"/>
              <a:gd name="connsiteY5" fmla="*/ 50800 h 558800"/>
              <a:gd name="connsiteX6" fmla="*/ 165100 w 2476500"/>
              <a:gd name="connsiteY6" fmla="*/ 44450 h 558800"/>
              <a:gd name="connsiteX7" fmla="*/ 203200 w 2476500"/>
              <a:gd name="connsiteY7" fmla="*/ 31750 h 558800"/>
              <a:gd name="connsiteX8" fmla="*/ 292100 w 2476500"/>
              <a:gd name="connsiteY8" fmla="*/ 38100 h 558800"/>
              <a:gd name="connsiteX9" fmla="*/ 279400 w 2476500"/>
              <a:gd name="connsiteY9" fmla="*/ 57150 h 558800"/>
              <a:gd name="connsiteX10" fmla="*/ 304800 w 2476500"/>
              <a:gd name="connsiteY10" fmla="*/ 82550 h 558800"/>
              <a:gd name="connsiteX11" fmla="*/ 311150 w 2476500"/>
              <a:gd name="connsiteY11" fmla="*/ 101600 h 558800"/>
              <a:gd name="connsiteX12" fmla="*/ 330200 w 2476500"/>
              <a:gd name="connsiteY12" fmla="*/ 107950 h 558800"/>
              <a:gd name="connsiteX13" fmla="*/ 387350 w 2476500"/>
              <a:gd name="connsiteY13" fmla="*/ 101600 h 558800"/>
              <a:gd name="connsiteX14" fmla="*/ 450850 w 2476500"/>
              <a:gd name="connsiteY14" fmla="*/ 95250 h 558800"/>
              <a:gd name="connsiteX15" fmla="*/ 469900 w 2476500"/>
              <a:gd name="connsiteY15" fmla="*/ 101600 h 558800"/>
              <a:gd name="connsiteX16" fmla="*/ 476250 w 2476500"/>
              <a:gd name="connsiteY16" fmla="*/ 120650 h 558800"/>
              <a:gd name="connsiteX17" fmla="*/ 514350 w 2476500"/>
              <a:gd name="connsiteY17" fmla="*/ 146050 h 558800"/>
              <a:gd name="connsiteX18" fmla="*/ 546100 w 2476500"/>
              <a:gd name="connsiteY18" fmla="*/ 171450 h 558800"/>
              <a:gd name="connsiteX19" fmla="*/ 571500 w 2476500"/>
              <a:gd name="connsiteY19" fmla="*/ 228600 h 558800"/>
              <a:gd name="connsiteX20" fmla="*/ 584200 w 2476500"/>
              <a:gd name="connsiteY20" fmla="*/ 266700 h 558800"/>
              <a:gd name="connsiteX21" fmla="*/ 590550 w 2476500"/>
              <a:gd name="connsiteY21" fmla="*/ 285750 h 558800"/>
              <a:gd name="connsiteX22" fmla="*/ 596900 w 2476500"/>
              <a:gd name="connsiteY22" fmla="*/ 330200 h 558800"/>
              <a:gd name="connsiteX23" fmla="*/ 603250 w 2476500"/>
              <a:gd name="connsiteY23" fmla="*/ 349250 h 558800"/>
              <a:gd name="connsiteX24" fmla="*/ 609600 w 2476500"/>
              <a:gd name="connsiteY24" fmla="*/ 463550 h 558800"/>
              <a:gd name="connsiteX25" fmla="*/ 615950 w 2476500"/>
              <a:gd name="connsiteY25" fmla="*/ 482600 h 558800"/>
              <a:gd name="connsiteX26" fmla="*/ 654050 w 2476500"/>
              <a:gd name="connsiteY26" fmla="*/ 501650 h 558800"/>
              <a:gd name="connsiteX27" fmla="*/ 673100 w 2476500"/>
              <a:gd name="connsiteY27" fmla="*/ 514350 h 558800"/>
              <a:gd name="connsiteX28" fmla="*/ 692150 w 2476500"/>
              <a:gd name="connsiteY28" fmla="*/ 520700 h 558800"/>
              <a:gd name="connsiteX29" fmla="*/ 711200 w 2476500"/>
              <a:gd name="connsiteY29" fmla="*/ 533400 h 558800"/>
              <a:gd name="connsiteX30" fmla="*/ 793750 w 2476500"/>
              <a:gd name="connsiteY30" fmla="*/ 546100 h 558800"/>
              <a:gd name="connsiteX31" fmla="*/ 838200 w 2476500"/>
              <a:gd name="connsiteY31" fmla="*/ 558800 h 558800"/>
              <a:gd name="connsiteX32" fmla="*/ 882650 w 2476500"/>
              <a:gd name="connsiteY32" fmla="*/ 552450 h 558800"/>
              <a:gd name="connsiteX33" fmla="*/ 933450 w 2476500"/>
              <a:gd name="connsiteY33" fmla="*/ 546100 h 558800"/>
              <a:gd name="connsiteX34" fmla="*/ 952500 w 2476500"/>
              <a:gd name="connsiteY34" fmla="*/ 533400 h 558800"/>
              <a:gd name="connsiteX35" fmla="*/ 965200 w 2476500"/>
              <a:gd name="connsiteY35" fmla="*/ 514350 h 558800"/>
              <a:gd name="connsiteX36" fmla="*/ 1003300 w 2476500"/>
              <a:gd name="connsiteY36" fmla="*/ 501650 h 558800"/>
              <a:gd name="connsiteX37" fmla="*/ 1047750 w 2476500"/>
              <a:gd name="connsiteY37" fmla="*/ 488950 h 558800"/>
              <a:gd name="connsiteX38" fmla="*/ 1066800 w 2476500"/>
              <a:gd name="connsiteY38" fmla="*/ 469900 h 558800"/>
              <a:gd name="connsiteX39" fmla="*/ 1257300 w 2476500"/>
              <a:gd name="connsiteY39" fmla="*/ 469900 h 558800"/>
              <a:gd name="connsiteX40" fmla="*/ 1295400 w 2476500"/>
              <a:gd name="connsiteY40" fmla="*/ 482600 h 558800"/>
              <a:gd name="connsiteX41" fmla="*/ 1314450 w 2476500"/>
              <a:gd name="connsiteY41" fmla="*/ 488950 h 558800"/>
              <a:gd name="connsiteX42" fmla="*/ 1333500 w 2476500"/>
              <a:gd name="connsiteY42" fmla="*/ 501650 h 558800"/>
              <a:gd name="connsiteX43" fmla="*/ 1371600 w 2476500"/>
              <a:gd name="connsiteY43" fmla="*/ 520700 h 558800"/>
              <a:gd name="connsiteX44" fmla="*/ 1377950 w 2476500"/>
              <a:gd name="connsiteY44" fmla="*/ 539750 h 558800"/>
              <a:gd name="connsiteX45" fmla="*/ 1422400 w 2476500"/>
              <a:gd name="connsiteY45" fmla="*/ 539750 h 558800"/>
              <a:gd name="connsiteX46" fmla="*/ 1460500 w 2476500"/>
              <a:gd name="connsiteY46" fmla="*/ 527050 h 558800"/>
              <a:gd name="connsiteX47" fmla="*/ 1562100 w 2476500"/>
              <a:gd name="connsiteY47" fmla="*/ 527050 h 558800"/>
              <a:gd name="connsiteX48" fmla="*/ 1574800 w 2476500"/>
              <a:gd name="connsiteY48" fmla="*/ 508000 h 558800"/>
              <a:gd name="connsiteX49" fmla="*/ 1612900 w 2476500"/>
              <a:gd name="connsiteY49" fmla="*/ 495300 h 558800"/>
              <a:gd name="connsiteX50" fmla="*/ 1631950 w 2476500"/>
              <a:gd name="connsiteY50" fmla="*/ 488950 h 558800"/>
              <a:gd name="connsiteX51" fmla="*/ 1670050 w 2476500"/>
              <a:gd name="connsiteY51" fmla="*/ 463550 h 558800"/>
              <a:gd name="connsiteX52" fmla="*/ 1720850 w 2476500"/>
              <a:gd name="connsiteY52" fmla="*/ 482600 h 558800"/>
              <a:gd name="connsiteX53" fmla="*/ 1797050 w 2476500"/>
              <a:gd name="connsiteY53" fmla="*/ 501650 h 558800"/>
              <a:gd name="connsiteX54" fmla="*/ 1835150 w 2476500"/>
              <a:gd name="connsiteY54" fmla="*/ 488950 h 558800"/>
              <a:gd name="connsiteX55" fmla="*/ 1854200 w 2476500"/>
              <a:gd name="connsiteY55" fmla="*/ 482600 h 558800"/>
              <a:gd name="connsiteX56" fmla="*/ 1873250 w 2476500"/>
              <a:gd name="connsiteY56" fmla="*/ 469900 h 558800"/>
              <a:gd name="connsiteX57" fmla="*/ 1943100 w 2476500"/>
              <a:gd name="connsiteY57" fmla="*/ 450850 h 558800"/>
              <a:gd name="connsiteX58" fmla="*/ 1962150 w 2476500"/>
              <a:gd name="connsiteY58" fmla="*/ 438150 h 558800"/>
              <a:gd name="connsiteX59" fmla="*/ 2000250 w 2476500"/>
              <a:gd name="connsiteY59" fmla="*/ 425450 h 558800"/>
              <a:gd name="connsiteX60" fmla="*/ 2038350 w 2476500"/>
              <a:gd name="connsiteY60" fmla="*/ 412750 h 558800"/>
              <a:gd name="connsiteX61" fmla="*/ 2057400 w 2476500"/>
              <a:gd name="connsiteY61" fmla="*/ 406400 h 558800"/>
              <a:gd name="connsiteX62" fmla="*/ 2076450 w 2476500"/>
              <a:gd name="connsiteY62" fmla="*/ 393700 h 558800"/>
              <a:gd name="connsiteX63" fmla="*/ 2108200 w 2476500"/>
              <a:gd name="connsiteY63" fmla="*/ 387350 h 558800"/>
              <a:gd name="connsiteX64" fmla="*/ 2127250 w 2476500"/>
              <a:gd name="connsiteY64" fmla="*/ 381000 h 558800"/>
              <a:gd name="connsiteX65" fmla="*/ 2133600 w 2476500"/>
              <a:gd name="connsiteY65" fmla="*/ 361950 h 558800"/>
              <a:gd name="connsiteX66" fmla="*/ 2184400 w 2476500"/>
              <a:gd name="connsiteY66" fmla="*/ 361950 h 558800"/>
              <a:gd name="connsiteX67" fmla="*/ 2330450 w 2476500"/>
              <a:gd name="connsiteY67" fmla="*/ 349250 h 558800"/>
              <a:gd name="connsiteX68" fmla="*/ 2368550 w 2476500"/>
              <a:gd name="connsiteY68" fmla="*/ 336550 h 558800"/>
              <a:gd name="connsiteX69" fmla="*/ 2387600 w 2476500"/>
              <a:gd name="connsiteY69" fmla="*/ 330200 h 558800"/>
              <a:gd name="connsiteX70" fmla="*/ 2438400 w 2476500"/>
              <a:gd name="connsiteY70" fmla="*/ 323850 h 558800"/>
              <a:gd name="connsiteX71" fmla="*/ 2457450 w 2476500"/>
              <a:gd name="connsiteY71" fmla="*/ 311150 h 558800"/>
              <a:gd name="connsiteX72" fmla="*/ 2463800 w 2476500"/>
              <a:gd name="connsiteY72" fmla="*/ 292100 h 558800"/>
              <a:gd name="connsiteX73" fmla="*/ 2476500 w 2476500"/>
              <a:gd name="connsiteY73" fmla="*/ 273050 h 558800"/>
              <a:gd name="connsiteX74" fmla="*/ 2463800 w 2476500"/>
              <a:gd name="connsiteY74" fmla="*/ 203200 h 558800"/>
              <a:gd name="connsiteX75" fmla="*/ 2457450 w 2476500"/>
              <a:gd name="connsiteY75" fmla="*/ 184150 h 558800"/>
              <a:gd name="connsiteX76" fmla="*/ 2419350 w 2476500"/>
              <a:gd name="connsiteY76" fmla="*/ 146050 h 55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2476500" h="558800">
                <a:moveTo>
                  <a:pt x="0" y="0"/>
                </a:moveTo>
                <a:cubicBezTo>
                  <a:pt x="10583" y="6350"/>
                  <a:pt x="20711" y="13530"/>
                  <a:pt x="31750" y="19050"/>
                </a:cubicBezTo>
                <a:cubicBezTo>
                  <a:pt x="37737" y="22043"/>
                  <a:pt x="45573" y="21219"/>
                  <a:pt x="50800" y="25400"/>
                </a:cubicBezTo>
                <a:cubicBezTo>
                  <a:pt x="56759" y="30168"/>
                  <a:pt x="58104" y="39054"/>
                  <a:pt x="63500" y="44450"/>
                </a:cubicBezTo>
                <a:cubicBezTo>
                  <a:pt x="75810" y="56760"/>
                  <a:pt x="86106" y="58335"/>
                  <a:pt x="101600" y="63500"/>
                </a:cubicBezTo>
                <a:cubicBezTo>
                  <a:pt x="114300" y="59267"/>
                  <a:pt x="126713" y="54047"/>
                  <a:pt x="139700" y="50800"/>
                </a:cubicBezTo>
                <a:cubicBezTo>
                  <a:pt x="148167" y="48683"/>
                  <a:pt x="156741" y="46958"/>
                  <a:pt x="165100" y="44450"/>
                </a:cubicBezTo>
                <a:cubicBezTo>
                  <a:pt x="177922" y="40603"/>
                  <a:pt x="203200" y="31750"/>
                  <a:pt x="203200" y="31750"/>
                </a:cubicBezTo>
                <a:cubicBezTo>
                  <a:pt x="232833" y="33867"/>
                  <a:pt x="263916" y="28705"/>
                  <a:pt x="292100" y="38100"/>
                </a:cubicBezTo>
                <a:cubicBezTo>
                  <a:pt x="299340" y="40513"/>
                  <a:pt x="280655" y="49622"/>
                  <a:pt x="279400" y="57150"/>
                </a:cubicBezTo>
                <a:cubicBezTo>
                  <a:pt x="275835" y="78539"/>
                  <a:pt x="291432" y="78094"/>
                  <a:pt x="304800" y="82550"/>
                </a:cubicBezTo>
                <a:cubicBezTo>
                  <a:pt x="306917" y="88900"/>
                  <a:pt x="306417" y="96867"/>
                  <a:pt x="311150" y="101600"/>
                </a:cubicBezTo>
                <a:cubicBezTo>
                  <a:pt x="315883" y="106333"/>
                  <a:pt x="323507" y="107950"/>
                  <a:pt x="330200" y="107950"/>
                </a:cubicBezTo>
                <a:cubicBezTo>
                  <a:pt x="349367" y="107950"/>
                  <a:pt x="368300" y="103717"/>
                  <a:pt x="387350" y="101600"/>
                </a:cubicBezTo>
                <a:cubicBezTo>
                  <a:pt x="430332" y="87273"/>
                  <a:pt x="414677" y="84915"/>
                  <a:pt x="450850" y="95250"/>
                </a:cubicBezTo>
                <a:cubicBezTo>
                  <a:pt x="457286" y="97089"/>
                  <a:pt x="463550" y="99483"/>
                  <a:pt x="469900" y="101600"/>
                </a:cubicBezTo>
                <a:cubicBezTo>
                  <a:pt x="472017" y="107950"/>
                  <a:pt x="471517" y="115917"/>
                  <a:pt x="476250" y="120650"/>
                </a:cubicBezTo>
                <a:cubicBezTo>
                  <a:pt x="487043" y="131443"/>
                  <a:pt x="514350" y="146050"/>
                  <a:pt x="514350" y="146050"/>
                </a:cubicBezTo>
                <a:cubicBezTo>
                  <a:pt x="550746" y="200645"/>
                  <a:pt x="502283" y="136397"/>
                  <a:pt x="546100" y="171450"/>
                </a:cubicBezTo>
                <a:cubicBezTo>
                  <a:pt x="559822" y="182428"/>
                  <a:pt x="567619" y="216958"/>
                  <a:pt x="571500" y="228600"/>
                </a:cubicBezTo>
                <a:lnTo>
                  <a:pt x="584200" y="266700"/>
                </a:lnTo>
                <a:lnTo>
                  <a:pt x="590550" y="285750"/>
                </a:lnTo>
                <a:cubicBezTo>
                  <a:pt x="592667" y="300567"/>
                  <a:pt x="593965" y="315524"/>
                  <a:pt x="596900" y="330200"/>
                </a:cubicBezTo>
                <a:cubicBezTo>
                  <a:pt x="598213" y="336764"/>
                  <a:pt x="602615" y="342587"/>
                  <a:pt x="603250" y="349250"/>
                </a:cubicBezTo>
                <a:cubicBezTo>
                  <a:pt x="606868" y="387237"/>
                  <a:pt x="605982" y="425563"/>
                  <a:pt x="609600" y="463550"/>
                </a:cubicBezTo>
                <a:cubicBezTo>
                  <a:pt x="610235" y="470213"/>
                  <a:pt x="611769" y="477373"/>
                  <a:pt x="615950" y="482600"/>
                </a:cubicBezTo>
                <a:cubicBezTo>
                  <a:pt x="628082" y="497765"/>
                  <a:pt x="638712" y="493981"/>
                  <a:pt x="654050" y="501650"/>
                </a:cubicBezTo>
                <a:cubicBezTo>
                  <a:pt x="660876" y="505063"/>
                  <a:pt x="666274" y="510937"/>
                  <a:pt x="673100" y="514350"/>
                </a:cubicBezTo>
                <a:cubicBezTo>
                  <a:pt x="679087" y="517343"/>
                  <a:pt x="686163" y="517707"/>
                  <a:pt x="692150" y="520700"/>
                </a:cubicBezTo>
                <a:cubicBezTo>
                  <a:pt x="698976" y="524113"/>
                  <a:pt x="703960" y="530987"/>
                  <a:pt x="711200" y="533400"/>
                </a:cubicBezTo>
                <a:cubicBezTo>
                  <a:pt x="718566" y="535855"/>
                  <a:pt x="789444" y="545317"/>
                  <a:pt x="793750" y="546100"/>
                </a:cubicBezTo>
                <a:cubicBezTo>
                  <a:pt x="811292" y="549289"/>
                  <a:pt x="821878" y="553359"/>
                  <a:pt x="838200" y="558800"/>
                </a:cubicBezTo>
                <a:lnTo>
                  <a:pt x="882650" y="552450"/>
                </a:lnTo>
                <a:cubicBezTo>
                  <a:pt x="899565" y="550195"/>
                  <a:pt x="916986" y="550590"/>
                  <a:pt x="933450" y="546100"/>
                </a:cubicBezTo>
                <a:cubicBezTo>
                  <a:pt x="940813" y="544092"/>
                  <a:pt x="946150" y="537633"/>
                  <a:pt x="952500" y="533400"/>
                </a:cubicBezTo>
                <a:cubicBezTo>
                  <a:pt x="956733" y="527050"/>
                  <a:pt x="958728" y="518395"/>
                  <a:pt x="965200" y="514350"/>
                </a:cubicBezTo>
                <a:cubicBezTo>
                  <a:pt x="976552" y="507255"/>
                  <a:pt x="990600" y="505883"/>
                  <a:pt x="1003300" y="501650"/>
                </a:cubicBezTo>
                <a:cubicBezTo>
                  <a:pt x="1030629" y="492540"/>
                  <a:pt x="1015856" y="496923"/>
                  <a:pt x="1047750" y="488950"/>
                </a:cubicBezTo>
                <a:cubicBezTo>
                  <a:pt x="1054100" y="482600"/>
                  <a:pt x="1057942" y="471376"/>
                  <a:pt x="1066800" y="469900"/>
                </a:cubicBezTo>
                <a:cubicBezTo>
                  <a:pt x="1153940" y="455377"/>
                  <a:pt x="1184072" y="461764"/>
                  <a:pt x="1257300" y="469900"/>
                </a:cubicBezTo>
                <a:lnTo>
                  <a:pt x="1295400" y="482600"/>
                </a:lnTo>
                <a:cubicBezTo>
                  <a:pt x="1301750" y="484717"/>
                  <a:pt x="1308881" y="485237"/>
                  <a:pt x="1314450" y="488950"/>
                </a:cubicBezTo>
                <a:cubicBezTo>
                  <a:pt x="1320800" y="493183"/>
                  <a:pt x="1326674" y="498237"/>
                  <a:pt x="1333500" y="501650"/>
                </a:cubicBezTo>
                <a:cubicBezTo>
                  <a:pt x="1386080" y="527940"/>
                  <a:pt x="1317005" y="484304"/>
                  <a:pt x="1371600" y="520700"/>
                </a:cubicBezTo>
                <a:cubicBezTo>
                  <a:pt x="1373717" y="527050"/>
                  <a:pt x="1373217" y="535017"/>
                  <a:pt x="1377950" y="539750"/>
                </a:cubicBezTo>
                <a:cubicBezTo>
                  <a:pt x="1390323" y="552123"/>
                  <a:pt x="1410006" y="543468"/>
                  <a:pt x="1422400" y="539750"/>
                </a:cubicBezTo>
                <a:cubicBezTo>
                  <a:pt x="1435222" y="535903"/>
                  <a:pt x="1460500" y="527050"/>
                  <a:pt x="1460500" y="527050"/>
                </a:cubicBezTo>
                <a:cubicBezTo>
                  <a:pt x="1495883" y="532105"/>
                  <a:pt x="1525985" y="540183"/>
                  <a:pt x="1562100" y="527050"/>
                </a:cubicBezTo>
                <a:cubicBezTo>
                  <a:pt x="1569272" y="524442"/>
                  <a:pt x="1568328" y="512045"/>
                  <a:pt x="1574800" y="508000"/>
                </a:cubicBezTo>
                <a:cubicBezTo>
                  <a:pt x="1586152" y="500905"/>
                  <a:pt x="1600200" y="499533"/>
                  <a:pt x="1612900" y="495300"/>
                </a:cubicBezTo>
                <a:cubicBezTo>
                  <a:pt x="1619250" y="493183"/>
                  <a:pt x="1626381" y="492663"/>
                  <a:pt x="1631950" y="488950"/>
                </a:cubicBezTo>
                <a:lnTo>
                  <a:pt x="1670050" y="463550"/>
                </a:lnTo>
                <a:cubicBezTo>
                  <a:pt x="1745321" y="478604"/>
                  <a:pt x="1667338" y="458817"/>
                  <a:pt x="1720850" y="482600"/>
                </a:cubicBezTo>
                <a:cubicBezTo>
                  <a:pt x="1751039" y="496017"/>
                  <a:pt x="1765102" y="496325"/>
                  <a:pt x="1797050" y="501650"/>
                </a:cubicBezTo>
                <a:lnTo>
                  <a:pt x="1835150" y="488950"/>
                </a:lnTo>
                <a:cubicBezTo>
                  <a:pt x="1841500" y="486833"/>
                  <a:pt x="1848631" y="486313"/>
                  <a:pt x="1854200" y="482600"/>
                </a:cubicBezTo>
                <a:cubicBezTo>
                  <a:pt x="1860550" y="478367"/>
                  <a:pt x="1866276" y="473000"/>
                  <a:pt x="1873250" y="469900"/>
                </a:cubicBezTo>
                <a:cubicBezTo>
                  <a:pt x="1899617" y="458181"/>
                  <a:pt x="1915938" y="456282"/>
                  <a:pt x="1943100" y="450850"/>
                </a:cubicBezTo>
                <a:cubicBezTo>
                  <a:pt x="1949450" y="446617"/>
                  <a:pt x="1955176" y="441250"/>
                  <a:pt x="1962150" y="438150"/>
                </a:cubicBezTo>
                <a:cubicBezTo>
                  <a:pt x="1974383" y="432713"/>
                  <a:pt x="1987550" y="429683"/>
                  <a:pt x="2000250" y="425450"/>
                </a:cubicBezTo>
                <a:lnTo>
                  <a:pt x="2038350" y="412750"/>
                </a:lnTo>
                <a:cubicBezTo>
                  <a:pt x="2044700" y="410633"/>
                  <a:pt x="2051831" y="410113"/>
                  <a:pt x="2057400" y="406400"/>
                </a:cubicBezTo>
                <a:cubicBezTo>
                  <a:pt x="2063750" y="402167"/>
                  <a:pt x="2069304" y="396380"/>
                  <a:pt x="2076450" y="393700"/>
                </a:cubicBezTo>
                <a:cubicBezTo>
                  <a:pt x="2086556" y="389910"/>
                  <a:pt x="2097729" y="389968"/>
                  <a:pt x="2108200" y="387350"/>
                </a:cubicBezTo>
                <a:cubicBezTo>
                  <a:pt x="2114694" y="385727"/>
                  <a:pt x="2120900" y="383117"/>
                  <a:pt x="2127250" y="381000"/>
                </a:cubicBezTo>
                <a:cubicBezTo>
                  <a:pt x="2129367" y="374650"/>
                  <a:pt x="2128867" y="366683"/>
                  <a:pt x="2133600" y="361950"/>
                </a:cubicBezTo>
                <a:cubicBezTo>
                  <a:pt x="2146617" y="348933"/>
                  <a:pt x="2172324" y="359535"/>
                  <a:pt x="2184400" y="361950"/>
                </a:cubicBezTo>
                <a:cubicBezTo>
                  <a:pt x="2263398" y="342201"/>
                  <a:pt x="2134045" y="372819"/>
                  <a:pt x="2330450" y="349250"/>
                </a:cubicBezTo>
                <a:cubicBezTo>
                  <a:pt x="2343742" y="347655"/>
                  <a:pt x="2355850" y="340783"/>
                  <a:pt x="2368550" y="336550"/>
                </a:cubicBezTo>
                <a:cubicBezTo>
                  <a:pt x="2374900" y="334433"/>
                  <a:pt x="2380958" y="331030"/>
                  <a:pt x="2387600" y="330200"/>
                </a:cubicBezTo>
                <a:lnTo>
                  <a:pt x="2438400" y="323850"/>
                </a:lnTo>
                <a:cubicBezTo>
                  <a:pt x="2444750" y="319617"/>
                  <a:pt x="2452682" y="317109"/>
                  <a:pt x="2457450" y="311150"/>
                </a:cubicBezTo>
                <a:cubicBezTo>
                  <a:pt x="2461631" y="305923"/>
                  <a:pt x="2460807" y="298087"/>
                  <a:pt x="2463800" y="292100"/>
                </a:cubicBezTo>
                <a:cubicBezTo>
                  <a:pt x="2467213" y="285274"/>
                  <a:pt x="2472267" y="279400"/>
                  <a:pt x="2476500" y="273050"/>
                </a:cubicBezTo>
                <a:cubicBezTo>
                  <a:pt x="2461937" y="229362"/>
                  <a:pt x="2478160" y="282182"/>
                  <a:pt x="2463800" y="203200"/>
                </a:cubicBezTo>
                <a:cubicBezTo>
                  <a:pt x="2462603" y="196614"/>
                  <a:pt x="2462897" y="188041"/>
                  <a:pt x="2457450" y="184150"/>
                </a:cubicBezTo>
                <a:cubicBezTo>
                  <a:pt x="2411318" y="151198"/>
                  <a:pt x="2419350" y="195952"/>
                  <a:pt x="2419350" y="146050"/>
                </a:cubicBezTo>
              </a:path>
            </a:pathLst>
          </a:custGeom>
          <a:noFill/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xmlns="" id="{DD7D61D8-C70A-4777-8F5B-17BF19588444}"/>
              </a:ext>
            </a:extLst>
          </p:cNvPr>
          <p:cNvSpPr/>
          <p:nvPr/>
        </p:nvSpPr>
        <p:spPr>
          <a:xfrm>
            <a:off x="3490913" y="3028950"/>
            <a:ext cx="1166812" cy="604850"/>
          </a:xfrm>
          <a:custGeom>
            <a:avLst/>
            <a:gdLst>
              <a:gd name="connsiteX0" fmla="*/ 0 w 1166812"/>
              <a:gd name="connsiteY0" fmla="*/ 347663 h 604850"/>
              <a:gd name="connsiteX1" fmla="*/ 23812 w 1166812"/>
              <a:gd name="connsiteY1" fmla="*/ 338138 h 604850"/>
              <a:gd name="connsiteX2" fmla="*/ 28575 w 1166812"/>
              <a:gd name="connsiteY2" fmla="*/ 319088 h 604850"/>
              <a:gd name="connsiteX3" fmla="*/ 109537 w 1166812"/>
              <a:gd name="connsiteY3" fmla="*/ 314325 h 604850"/>
              <a:gd name="connsiteX4" fmla="*/ 152400 w 1166812"/>
              <a:gd name="connsiteY4" fmla="*/ 295275 h 604850"/>
              <a:gd name="connsiteX5" fmla="*/ 157162 w 1166812"/>
              <a:gd name="connsiteY5" fmla="*/ 280988 h 604850"/>
              <a:gd name="connsiteX6" fmla="*/ 171450 w 1166812"/>
              <a:gd name="connsiteY6" fmla="*/ 271463 h 604850"/>
              <a:gd name="connsiteX7" fmla="*/ 180975 w 1166812"/>
              <a:gd name="connsiteY7" fmla="*/ 242888 h 604850"/>
              <a:gd name="connsiteX8" fmla="*/ 209550 w 1166812"/>
              <a:gd name="connsiteY8" fmla="*/ 233363 h 604850"/>
              <a:gd name="connsiteX9" fmla="*/ 219075 w 1166812"/>
              <a:gd name="connsiteY9" fmla="*/ 219075 h 604850"/>
              <a:gd name="connsiteX10" fmla="*/ 233362 w 1166812"/>
              <a:gd name="connsiteY10" fmla="*/ 209550 h 604850"/>
              <a:gd name="connsiteX11" fmla="*/ 242887 w 1166812"/>
              <a:gd name="connsiteY11" fmla="*/ 180975 h 604850"/>
              <a:gd name="connsiteX12" fmla="*/ 247650 w 1166812"/>
              <a:gd name="connsiteY12" fmla="*/ 138113 h 604850"/>
              <a:gd name="connsiteX13" fmla="*/ 261937 w 1166812"/>
              <a:gd name="connsiteY13" fmla="*/ 128588 h 604850"/>
              <a:gd name="connsiteX14" fmla="*/ 285750 w 1166812"/>
              <a:gd name="connsiteY14" fmla="*/ 109538 h 604850"/>
              <a:gd name="connsiteX15" fmla="*/ 314325 w 1166812"/>
              <a:gd name="connsiteY15" fmla="*/ 90488 h 604850"/>
              <a:gd name="connsiteX16" fmla="*/ 328612 w 1166812"/>
              <a:gd name="connsiteY16" fmla="*/ 80963 h 604850"/>
              <a:gd name="connsiteX17" fmla="*/ 357187 w 1166812"/>
              <a:gd name="connsiteY17" fmla="*/ 76200 h 604850"/>
              <a:gd name="connsiteX18" fmla="*/ 371475 w 1166812"/>
              <a:gd name="connsiteY18" fmla="*/ 71438 h 604850"/>
              <a:gd name="connsiteX19" fmla="*/ 390525 w 1166812"/>
              <a:gd name="connsiteY19" fmla="*/ 66675 h 604850"/>
              <a:gd name="connsiteX20" fmla="*/ 409575 w 1166812"/>
              <a:gd name="connsiteY20" fmla="*/ 71438 h 604850"/>
              <a:gd name="connsiteX21" fmla="*/ 438150 w 1166812"/>
              <a:gd name="connsiteY21" fmla="*/ 90488 h 604850"/>
              <a:gd name="connsiteX22" fmla="*/ 471487 w 1166812"/>
              <a:gd name="connsiteY22" fmla="*/ 100013 h 604850"/>
              <a:gd name="connsiteX23" fmla="*/ 485775 w 1166812"/>
              <a:gd name="connsiteY23" fmla="*/ 95250 h 604850"/>
              <a:gd name="connsiteX24" fmla="*/ 495300 w 1166812"/>
              <a:gd name="connsiteY24" fmla="*/ 80963 h 604850"/>
              <a:gd name="connsiteX25" fmla="*/ 509587 w 1166812"/>
              <a:gd name="connsiteY25" fmla="*/ 71438 h 604850"/>
              <a:gd name="connsiteX26" fmla="*/ 547687 w 1166812"/>
              <a:gd name="connsiteY26" fmla="*/ 76200 h 604850"/>
              <a:gd name="connsiteX27" fmla="*/ 561975 w 1166812"/>
              <a:gd name="connsiteY27" fmla="*/ 80963 h 604850"/>
              <a:gd name="connsiteX28" fmla="*/ 585787 w 1166812"/>
              <a:gd name="connsiteY28" fmla="*/ 76200 h 604850"/>
              <a:gd name="connsiteX29" fmla="*/ 614362 w 1166812"/>
              <a:gd name="connsiteY29" fmla="*/ 66675 h 604850"/>
              <a:gd name="connsiteX30" fmla="*/ 628650 w 1166812"/>
              <a:gd name="connsiteY30" fmla="*/ 61913 h 604850"/>
              <a:gd name="connsiteX31" fmla="*/ 638175 w 1166812"/>
              <a:gd name="connsiteY31" fmla="*/ 47625 h 604850"/>
              <a:gd name="connsiteX32" fmla="*/ 642937 w 1166812"/>
              <a:gd name="connsiteY32" fmla="*/ 33338 h 604850"/>
              <a:gd name="connsiteX33" fmla="*/ 657225 w 1166812"/>
              <a:gd name="connsiteY33" fmla="*/ 28575 h 604850"/>
              <a:gd name="connsiteX34" fmla="*/ 685800 w 1166812"/>
              <a:gd name="connsiteY34" fmla="*/ 14288 h 604850"/>
              <a:gd name="connsiteX35" fmla="*/ 714375 w 1166812"/>
              <a:gd name="connsiteY35" fmla="*/ 0 h 604850"/>
              <a:gd name="connsiteX36" fmla="*/ 742950 w 1166812"/>
              <a:gd name="connsiteY36" fmla="*/ 4763 h 604850"/>
              <a:gd name="connsiteX37" fmla="*/ 800100 w 1166812"/>
              <a:gd name="connsiteY37" fmla="*/ 19050 h 604850"/>
              <a:gd name="connsiteX38" fmla="*/ 828675 w 1166812"/>
              <a:gd name="connsiteY38" fmla="*/ 28575 h 604850"/>
              <a:gd name="connsiteX39" fmla="*/ 838200 w 1166812"/>
              <a:gd name="connsiteY39" fmla="*/ 42863 h 604850"/>
              <a:gd name="connsiteX40" fmla="*/ 842962 w 1166812"/>
              <a:gd name="connsiteY40" fmla="*/ 57150 h 604850"/>
              <a:gd name="connsiteX41" fmla="*/ 871537 w 1166812"/>
              <a:gd name="connsiteY41" fmla="*/ 66675 h 604850"/>
              <a:gd name="connsiteX42" fmla="*/ 885825 w 1166812"/>
              <a:gd name="connsiteY42" fmla="*/ 80963 h 604850"/>
              <a:gd name="connsiteX43" fmla="*/ 895350 w 1166812"/>
              <a:gd name="connsiteY43" fmla="*/ 109538 h 604850"/>
              <a:gd name="connsiteX44" fmla="*/ 900112 w 1166812"/>
              <a:gd name="connsiteY44" fmla="*/ 123825 h 604850"/>
              <a:gd name="connsiteX45" fmla="*/ 914400 w 1166812"/>
              <a:gd name="connsiteY45" fmla="*/ 133350 h 604850"/>
              <a:gd name="connsiteX46" fmla="*/ 933450 w 1166812"/>
              <a:gd name="connsiteY46" fmla="*/ 161925 h 604850"/>
              <a:gd name="connsiteX47" fmla="*/ 938212 w 1166812"/>
              <a:gd name="connsiteY47" fmla="*/ 176213 h 604850"/>
              <a:gd name="connsiteX48" fmla="*/ 1000125 w 1166812"/>
              <a:gd name="connsiteY48" fmla="*/ 190500 h 604850"/>
              <a:gd name="connsiteX49" fmla="*/ 1014412 w 1166812"/>
              <a:gd name="connsiteY49" fmla="*/ 195263 h 604850"/>
              <a:gd name="connsiteX50" fmla="*/ 1004887 w 1166812"/>
              <a:gd name="connsiteY50" fmla="*/ 209550 h 604850"/>
              <a:gd name="connsiteX51" fmla="*/ 1019175 w 1166812"/>
              <a:gd name="connsiteY51" fmla="*/ 252413 h 604850"/>
              <a:gd name="connsiteX52" fmla="*/ 1047750 w 1166812"/>
              <a:gd name="connsiteY52" fmla="*/ 309563 h 604850"/>
              <a:gd name="connsiteX53" fmla="*/ 1057275 w 1166812"/>
              <a:gd name="connsiteY53" fmla="*/ 323850 h 604850"/>
              <a:gd name="connsiteX54" fmla="*/ 1066800 w 1166812"/>
              <a:gd name="connsiteY54" fmla="*/ 361950 h 604850"/>
              <a:gd name="connsiteX55" fmla="*/ 1062037 w 1166812"/>
              <a:gd name="connsiteY55" fmla="*/ 395288 h 604850"/>
              <a:gd name="connsiteX56" fmla="*/ 1057275 w 1166812"/>
              <a:gd name="connsiteY56" fmla="*/ 409575 h 604850"/>
              <a:gd name="connsiteX57" fmla="*/ 1042987 w 1166812"/>
              <a:gd name="connsiteY57" fmla="*/ 419100 h 604850"/>
              <a:gd name="connsiteX58" fmla="*/ 1047750 w 1166812"/>
              <a:gd name="connsiteY58" fmla="*/ 433388 h 604850"/>
              <a:gd name="connsiteX59" fmla="*/ 1071562 w 1166812"/>
              <a:gd name="connsiteY59" fmla="*/ 457200 h 604850"/>
              <a:gd name="connsiteX60" fmla="*/ 1081087 w 1166812"/>
              <a:gd name="connsiteY60" fmla="*/ 485775 h 604850"/>
              <a:gd name="connsiteX61" fmla="*/ 1090612 w 1166812"/>
              <a:gd name="connsiteY61" fmla="*/ 500063 h 604850"/>
              <a:gd name="connsiteX62" fmla="*/ 1095375 w 1166812"/>
              <a:gd name="connsiteY62" fmla="*/ 514350 h 604850"/>
              <a:gd name="connsiteX63" fmla="*/ 1109662 w 1166812"/>
              <a:gd name="connsiteY63" fmla="*/ 528638 h 604850"/>
              <a:gd name="connsiteX64" fmla="*/ 1133475 w 1166812"/>
              <a:gd name="connsiteY64" fmla="*/ 566738 h 604850"/>
              <a:gd name="connsiteX65" fmla="*/ 1147762 w 1166812"/>
              <a:gd name="connsiteY65" fmla="*/ 600075 h 604850"/>
              <a:gd name="connsiteX66" fmla="*/ 1166812 w 1166812"/>
              <a:gd name="connsiteY66" fmla="*/ 604838 h 60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6812" h="604850">
                <a:moveTo>
                  <a:pt x="0" y="347663"/>
                </a:moveTo>
                <a:cubicBezTo>
                  <a:pt x="7937" y="344488"/>
                  <a:pt x="17767" y="344183"/>
                  <a:pt x="23812" y="338138"/>
                </a:cubicBezTo>
                <a:cubicBezTo>
                  <a:pt x="28440" y="333510"/>
                  <a:pt x="22268" y="320840"/>
                  <a:pt x="28575" y="319088"/>
                </a:cubicBezTo>
                <a:cubicBezTo>
                  <a:pt x="54623" y="311852"/>
                  <a:pt x="82550" y="315913"/>
                  <a:pt x="109537" y="314325"/>
                </a:cubicBezTo>
                <a:cubicBezTo>
                  <a:pt x="143542" y="302990"/>
                  <a:pt x="129758" y="310369"/>
                  <a:pt x="152400" y="295275"/>
                </a:cubicBezTo>
                <a:cubicBezTo>
                  <a:pt x="153987" y="290513"/>
                  <a:pt x="154026" y="284908"/>
                  <a:pt x="157162" y="280988"/>
                </a:cubicBezTo>
                <a:cubicBezTo>
                  <a:pt x="160738" y="276518"/>
                  <a:pt x="168416" y="276317"/>
                  <a:pt x="171450" y="271463"/>
                </a:cubicBezTo>
                <a:cubicBezTo>
                  <a:pt x="176771" y="262949"/>
                  <a:pt x="171450" y="246063"/>
                  <a:pt x="180975" y="242888"/>
                </a:cubicBezTo>
                <a:lnTo>
                  <a:pt x="209550" y="233363"/>
                </a:lnTo>
                <a:cubicBezTo>
                  <a:pt x="212725" y="228600"/>
                  <a:pt x="215028" y="223123"/>
                  <a:pt x="219075" y="219075"/>
                </a:cubicBezTo>
                <a:cubicBezTo>
                  <a:pt x="223122" y="215028"/>
                  <a:pt x="230329" y="214404"/>
                  <a:pt x="233362" y="209550"/>
                </a:cubicBezTo>
                <a:cubicBezTo>
                  <a:pt x="238683" y="201036"/>
                  <a:pt x="242887" y="180975"/>
                  <a:pt x="242887" y="180975"/>
                </a:cubicBezTo>
                <a:cubicBezTo>
                  <a:pt x="244475" y="166688"/>
                  <a:pt x="242737" y="151623"/>
                  <a:pt x="247650" y="138113"/>
                </a:cubicBezTo>
                <a:cubicBezTo>
                  <a:pt x="249606" y="132734"/>
                  <a:pt x="257890" y="132635"/>
                  <a:pt x="261937" y="128588"/>
                </a:cubicBezTo>
                <a:cubicBezTo>
                  <a:pt x="283478" y="107046"/>
                  <a:pt x="257935" y="118808"/>
                  <a:pt x="285750" y="109538"/>
                </a:cubicBezTo>
                <a:lnTo>
                  <a:pt x="314325" y="90488"/>
                </a:lnTo>
                <a:cubicBezTo>
                  <a:pt x="319087" y="87313"/>
                  <a:pt x="322966" y="81904"/>
                  <a:pt x="328612" y="80963"/>
                </a:cubicBezTo>
                <a:cubicBezTo>
                  <a:pt x="338137" y="79375"/>
                  <a:pt x="347761" y="78295"/>
                  <a:pt x="357187" y="76200"/>
                </a:cubicBezTo>
                <a:cubicBezTo>
                  <a:pt x="362088" y="75111"/>
                  <a:pt x="366648" y="72817"/>
                  <a:pt x="371475" y="71438"/>
                </a:cubicBezTo>
                <a:cubicBezTo>
                  <a:pt x="377769" y="69640"/>
                  <a:pt x="384175" y="68263"/>
                  <a:pt x="390525" y="66675"/>
                </a:cubicBezTo>
                <a:cubicBezTo>
                  <a:pt x="396875" y="68263"/>
                  <a:pt x="403721" y="68511"/>
                  <a:pt x="409575" y="71438"/>
                </a:cubicBezTo>
                <a:cubicBezTo>
                  <a:pt x="419814" y="76558"/>
                  <a:pt x="427044" y="87712"/>
                  <a:pt x="438150" y="90488"/>
                </a:cubicBezTo>
                <a:cubicBezTo>
                  <a:pt x="462070" y="96467"/>
                  <a:pt x="450991" y="93180"/>
                  <a:pt x="471487" y="100013"/>
                </a:cubicBezTo>
                <a:cubicBezTo>
                  <a:pt x="476250" y="98425"/>
                  <a:pt x="481855" y="98386"/>
                  <a:pt x="485775" y="95250"/>
                </a:cubicBezTo>
                <a:cubicBezTo>
                  <a:pt x="490244" y="91674"/>
                  <a:pt x="491253" y="85010"/>
                  <a:pt x="495300" y="80963"/>
                </a:cubicBezTo>
                <a:cubicBezTo>
                  <a:pt x="499347" y="76916"/>
                  <a:pt x="504825" y="74613"/>
                  <a:pt x="509587" y="71438"/>
                </a:cubicBezTo>
                <a:cubicBezTo>
                  <a:pt x="522287" y="73025"/>
                  <a:pt x="535095" y="73910"/>
                  <a:pt x="547687" y="76200"/>
                </a:cubicBezTo>
                <a:cubicBezTo>
                  <a:pt x="552626" y="77098"/>
                  <a:pt x="556955" y="80963"/>
                  <a:pt x="561975" y="80963"/>
                </a:cubicBezTo>
                <a:cubicBezTo>
                  <a:pt x="570070" y="80963"/>
                  <a:pt x="577978" y="78330"/>
                  <a:pt x="585787" y="76200"/>
                </a:cubicBezTo>
                <a:cubicBezTo>
                  <a:pt x="595473" y="73558"/>
                  <a:pt x="604837" y="69850"/>
                  <a:pt x="614362" y="66675"/>
                </a:cubicBezTo>
                <a:lnTo>
                  <a:pt x="628650" y="61913"/>
                </a:lnTo>
                <a:cubicBezTo>
                  <a:pt x="631825" y="57150"/>
                  <a:pt x="635615" y="52745"/>
                  <a:pt x="638175" y="47625"/>
                </a:cubicBezTo>
                <a:cubicBezTo>
                  <a:pt x="640420" y="43135"/>
                  <a:pt x="639387" y="36888"/>
                  <a:pt x="642937" y="33338"/>
                </a:cubicBezTo>
                <a:cubicBezTo>
                  <a:pt x="646487" y="29788"/>
                  <a:pt x="652735" y="30820"/>
                  <a:pt x="657225" y="28575"/>
                </a:cubicBezTo>
                <a:cubicBezTo>
                  <a:pt x="694147" y="10114"/>
                  <a:pt x="649893" y="26255"/>
                  <a:pt x="685800" y="14288"/>
                </a:cubicBezTo>
                <a:cubicBezTo>
                  <a:pt x="693024" y="9472"/>
                  <a:pt x="704516" y="0"/>
                  <a:pt x="714375" y="0"/>
                </a:cubicBezTo>
                <a:cubicBezTo>
                  <a:pt x="724031" y="0"/>
                  <a:pt x="733425" y="3175"/>
                  <a:pt x="742950" y="4763"/>
                </a:cubicBezTo>
                <a:cubicBezTo>
                  <a:pt x="772880" y="24717"/>
                  <a:pt x="742301" y="7491"/>
                  <a:pt x="800100" y="19050"/>
                </a:cubicBezTo>
                <a:cubicBezTo>
                  <a:pt x="809945" y="21019"/>
                  <a:pt x="828675" y="28575"/>
                  <a:pt x="828675" y="28575"/>
                </a:cubicBezTo>
                <a:cubicBezTo>
                  <a:pt x="831850" y="33338"/>
                  <a:pt x="835640" y="37743"/>
                  <a:pt x="838200" y="42863"/>
                </a:cubicBezTo>
                <a:cubicBezTo>
                  <a:pt x="840445" y="47353"/>
                  <a:pt x="838877" y="54232"/>
                  <a:pt x="842962" y="57150"/>
                </a:cubicBezTo>
                <a:cubicBezTo>
                  <a:pt x="851132" y="62986"/>
                  <a:pt x="871537" y="66675"/>
                  <a:pt x="871537" y="66675"/>
                </a:cubicBezTo>
                <a:cubicBezTo>
                  <a:pt x="876300" y="71438"/>
                  <a:pt x="882554" y="75075"/>
                  <a:pt x="885825" y="80963"/>
                </a:cubicBezTo>
                <a:cubicBezTo>
                  <a:pt x="890701" y="89740"/>
                  <a:pt x="892175" y="100013"/>
                  <a:pt x="895350" y="109538"/>
                </a:cubicBezTo>
                <a:cubicBezTo>
                  <a:pt x="896937" y="114300"/>
                  <a:pt x="895935" y="121041"/>
                  <a:pt x="900112" y="123825"/>
                </a:cubicBezTo>
                <a:lnTo>
                  <a:pt x="914400" y="133350"/>
                </a:lnTo>
                <a:cubicBezTo>
                  <a:pt x="920750" y="142875"/>
                  <a:pt x="929830" y="151065"/>
                  <a:pt x="933450" y="161925"/>
                </a:cubicBezTo>
                <a:cubicBezTo>
                  <a:pt x="935037" y="166688"/>
                  <a:pt x="934127" y="173295"/>
                  <a:pt x="938212" y="176213"/>
                </a:cubicBezTo>
                <a:cubicBezTo>
                  <a:pt x="951287" y="185553"/>
                  <a:pt x="986084" y="188494"/>
                  <a:pt x="1000125" y="190500"/>
                </a:cubicBezTo>
                <a:cubicBezTo>
                  <a:pt x="1004887" y="192088"/>
                  <a:pt x="1013195" y="190393"/>
                  <a:pt x="1014412" y="195263"/>
                </a:cubicBezTo>
                <a:cubicBezTo>
                  <a:pt x="1015800" y="200816"/>
                  <a:pt x="1005519" y="203861"/>
                  <a:pt x="1004887" y="209550"/>
                </a:cubicBezTo>
                <a:cubicBezTo>
                  <a:pt x="1002443" y="231548"/>
                  <a:pt x="1009124" y="237335"/>
                  <a:pt x="1019175" y="252413"/>
                </a:cubicBezTo>
                <a:cubicBezTo>
                  <a:pt x="1032320" y="291847"/>
                  <a:pt x="1023131" y="272635"/>
                  <a:pt x="1047750" y="309563"/>
                </a:cubicBezTo>
                <a:lnTo>
                  <a:pt x="1057275" y="323850"/>
                </a:lnTo>
                <a:cubicBezTo>
                  <a:pt x="1061032" y="335122"/>
                  <a:pt x="1066800" y="350461"/>
                  <a:pt x="1066800" y="361950"/>
                </a:cubicBezTo>
                <a:cubicBezTo>
                  <a:pt x="1066800" y="373176"/>
                  <a:pt x="1064239" y="384280"/>
                  <a:pt x="1062037" y="395288"/>
                </a:cubicBezTo>
                <a:cubicBezTo>
                  <a:pt x="1061053" y="400210"/>
                  <a:pt x="1060411" y="405655"/>
                  <a:pt x="1057275" y="409575"/>
                </a:cubicBezTo>
                <a:cubicBezTo>
                  <a:pt x="1053699" y="414045"/>
                  <a:pt x="1047750" y="415925"/>
                  <a:pt x="1042987" y="419100"/>
                </a:cubicBezTo>
                <a:cubicBezTo>
                  <a:pt x="1044575" y="423863"/>
                  <a:pt x="1044614" y="429468"/>
                  <a:pt x="1047750" y="433388"/>
                </a:cubicBezTo>
                <a:cubicBezTo>
                  <a:pt x="1068386" y="459184"/>
                  <a:pt x="1057275" y="425055"/>
                  <a:pt x="1071562" y="457200"/>
                </a:cubicBezTo>
                <a:cubicBezTo>
                  <a:pt x="1075640" y="466375"/>
                  <a:pt x="1075518" y="477421"/>
                  <a:pt x="1081087" y="485775"/>
                </a:cubicBezTo>
                <a:cubicBezTo>
                  <a:pt x="1084262" y="490538"/>
                  <a:pt x="1088052" y="494943"/>
                  <a:pt x="1090612" y="500063"/>
                </a:cubicBezTo>
                <a:cubicBezTo>
                  <a:pt x="1092857" y="504553"/>
                  <a:pt x="1092590" y="510173"/>
                  <a:pt x="1095375" y="514350"/>
                </a:cubicBezTo>
                <a:cubicBezTo>
                  <a:pt x="1099111" y="519954"/>
                  <a:pt x="1104900" y="523875"/>
                  <a:pt x="1109662" y="528638"/>
                </a:cubicBezTo>
                <a:cubicBezTo>
                  <a:pt x="1120997" y="562643"/>
                  <a:pt x="1110833" y="551644"/>
                  <a:pt x="1133475" y="566738"/>
                </a:cubicBezTo>
                <a:cubicBezTo>
                  <a:pt x="1136335" y="578178"/>
                  <a:pt x="1137483" y="591852"/>
                  <a:pt x="1147762" y="600075"/>
                </a:cubicBezTo>
                <a:cubicBezTo>
                  <a:pt x="1154343" y="605340"/>
                  <a:pt x="1159942" y="604838"/>
                  <a:pt x="1166812" y="604838"/>
                </a:cubicBezTo>
              </a:path>
            </a:pathLst>
          </a:cu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69CC2F07-563F-4A78-9873-AB06F08CCED0}"/>
              </a:ext>
            </a:extLst>
          </p:cNvPr>
          <p:cNvCxnSpPr>
            <a:cxnSpLocks/>
          </p:cNvCxnSpPr>
          <p:nvPr/>
        </p:nvCxnSpPr>
        <p:spPr>
          <a:xfrm flipH="1">
            <a:off x="4343400" y="3124200"/>
            <a:ext cx="152400" cy="95250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2D8F38CC-6CDB-4E77-B3C9-AB2321E1378E}"/>
              </a:ext>
            </a:extLst>
          </p:cNvPr>
          <p:cNvCxnSpPr>
            <a:cxnSpLocks/>
          </p:cNvCxnSpPr>
          <p:nvPr/>
        </p:nvCxnSpPr>
        <p:spPr>
          <a:xfrm>
            <a:off x="3562350" y="3241059"/>
            <a:ext cx="149557" cy="8576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D82C5ECA-516E-476E-813D-4CF091ED4482}"/>
              </a:ext>
            </a:extLst>
          </p:cNvPr>
          <p:cNvCxnSpPr>
            <a:cxnSpLocks/>
          </p:cNvCxnSpPr>
          <p:nvPr/>
        </p:nvCxnSpPr>
        <p:spPr>
          <a:xfrm>
            <a:off x="3469768" y="3469944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B0EFA887-B721-4F6B-A24C-0C59564360EE}"/>
              </a:ext>
            </a:extLst>
          </p:cNvPr>
          <p:cNvCxnSpPr>
            <a:cxnSpLocks/>
          </p:cNvCxnSpPr>
          <p:nvPr/>
        </p:nvCxnSpPr>
        <p:spPr>
          <a:xfrm>
            <a:off x="2057400" y="3657600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3D9D0DD2-5804-417D-B04B-78DCE4019A73}"/>
              </a:ext>
            </a:extLst>
          </p:cNvPr>
          <p:cNvCxnSpPr>
            <a:cxnSpLocks/>
          </p:cNvCxnSpPr>
          <p:nvPr/>
        </p:nvCxnSpPr>
        <p:spPr>
          <a:xfrm>
            <a:off x="3810000" y="3048000"/>
            <a:ext cx="54307" cy="152400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D5A719B3-560A-493F-B47D-369021BF1944}"/>
              </a:ext>
            </a:extLst>
          </p:cNvPr>
          <p:cNvCxnSpPr>
            <a:cxnSpLocks/>
          </p:cNvCxnSpPr>
          <p:nvPr/>
        </p:nvCxnSpPr>
        <p:spPr>
          <a:xfrm>
            <a:off x="4098274" y="3003936"/>
            <a:ext cx="54307" cy="152400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B1E66AB7-6F23-4349-80E2-29238F6E2990}"/>
              </a:ext>
            </a:extLst>
          </p:cNvPr>
          <p:cNvCxnSpPr>
            <a:cxnSpLocks/>
          </p:cNvCxnSpPr>
          <p:nvPr/>
        </p:nvCxnSpPr>
        <p:spPr>
          <a:xfrm>
            <a:off x="2819400" y="3622344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27E464D5-0F72-46F0-AF52-A7D49D92C38A}"/>
              </a:ext>
            </a:extLst>
          </p:cNvPr>
          <p:cNvCxnSpPr>
            <a:cxnSpLocks/>
          </p:cNvCxnSpPr>
          <p:nvPr/>
        </p:nvCxnSpPr>
        <p:spPr>
          <a:xfrm>
            <a:off x="2491290" y="3647499"/>
            <a:ext cx="0" cy="168696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Oval 39">
            <a:extLst>
              <a:ext uri="{FF2B5EF4-FFF2-40B4-BE49-F238E27FC236}">
                <a16:creationId xmlns:a16="http://schemas.microsoft.com/office/drawing/2014/main" xmlns="" id="{75C58379-8795-465D-BA2F-161B1C7C12B2}"/>
              </a:ext>
            </a:extLst>
          </p:cNvPr>
          <p:cNvSpPr>
            <a:spLocks noChangeAspect="1"/>
          </p:cNvSpPr>
          <p:nvPr/>
        </p:nvSpPr>
        <p:spPr>
          <a:xfrm>
            <a:off x="4006834" y="3764669"/>
            <a:ext cx="109728" cy="109728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Isosceles Triangle 42">
            <a:extLst>
              <a:ext uri="{FF2B5EF4-FFF2-40B4-BE49-F238E27FC236}">
                <a16:creationId xmlns:a16="http://schemas.microsoft.com/office/drawing/2014/main" xmlns="" id="{EA73C931-0621-4736-8FDB-4D22B6585687}"/>
              </a:ext>
            </a:extLst>
          </p:cNvPr>
          <p:cNvSpPr>
            <a:spLocks noChangeAspect="1"/>
          </p:cNvSpPr>
          <p:nvPr/>
        </p:nvSpPr>
        <p:spPr>
          <a:xfrm>
            <a:off x="6041495" y="4444029"/>
            <a:ext cx="127284" cy="109728"/>
          </a:xfrm>
          <a:prstGeom prst="triangle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Isosceles Triangle 43">
            <a:extLst>
              <a:ext uri="{FF2B5EF4-FFF2-40B4-BE49-F238E27FC236}">
                <a16:creationId xmlns:a16="http://schemas.microsoft.com/office/drawing/2014/main" xmlns="" id="{42AD2972-95A1-48D7-ABED-D305DC681108}"/>
              </a:ext>
            </a:extLst>
          </p:cNvPr>
          <p:cNvSpPr>
            <a:spLocks noChangeAspect="1"/>
          </p:cNvSpPr>
          <p:nvPr/>
        </p:nvSpPr>
        <p:spPr>
          <a:xfrm>
            <a:off x="4808647" y="4038438"/>
            <a:ext cx="127284" cy="109728"/>
          </a:xfrm>
          <a:prstGeom prst="triangle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xmlns="" id="{A1656E88-8646-4597-9F87-EB6247BA7159}"/>
              </a:ext>
            </a:extLst>
          </p:cNvPr>
          <p:cNvSpPr>
            <a:spLocks noChangeAspect="1"/>
          </p:cNvSpPr>
          <p:nvPr/>
        </p:nvSpPr>
        <p:spPr>
          <a:xfrm>
            <a:off x="5306077" y="5523372"/>
            <a:ext cx="127284" cy="109728"/>
          </a:xfrm>
          <a:prstGeom prst="triangle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Isosceles Triangle 45">
            <a:extLst>
              <a:ext uri="{FF2B5EF4-FFF2-40B4-BE49-F238E27FC236}">
                <a16:creationId xmlns:a16="http://schemas.microsoft.com/office/drawing/2014/main" xmlns="" id="{249B0147-A4A9-4959-B49F-AE2A7FA5D271}"/>
              </a:ext>
            </a:extLst>
          </p:cNvPr>
          <p:cNvSpPr>
            <a:spLocks noChangeAspect="1"/>
          </p:cNvSpPr>
          <p:nvPr/>
        </p:nvSpPr>
        <p:spPr>
          <a:xfrm>
            <a:off x="4379251" y="4336837"/>
            <a:ext cx="127284" cy="109728"/>
          </a:xfrm>
          <a:prstGeom prst="triangle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xmlns="" id="{6338AF18-4E7E-411C-9CB2-D9604BEBAA77}"/>
              </a:ext>
            </a:extLst>
          </p:cNvPr>
          <p:cNvSpPr>
            <a:spLocks noChangeAspect="1"/>
          </p:cNvSpPr>
          <p:nvPr/>
        </p:nvSpPr>
        <p:spPr>
          <a:xfrm>
            <a:off x="6942908" y="1884954"/>
            <a:ext cx="109728" cy="109728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8" name="Isosceles Triangle 47">
            <a:extLst>
              <a:ext uri="{FF2B5EF4-FFF2-40B4-BE49-F238E27FC236}">
                <a16:creationId xmlns:a16="http://schemas.microsoft.com/office/drawing/2014/main" xmlns="" id="{7A4929DE-BC1E-4894-A778-63CA14914C5A}"/>
              </a:ext>
            </a:extLst>
          </p:cNvPr>
          <p:cNvSpPr>
            <a:spLocks noChangeAspect="1"/>
          </p:cNvSpPr>
          <p:nvPr/>
        </p:nvSpPr>
        <p:spPr>
          <a:xfrm>
            <a:off x="6934130" y="2137761"/>
            <a:ext cx="127284" cy="109728"/>
          </a:xfrm>
          <a:prstGeom prst="triangle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4945611B-9DA7-4F3B-A4E7-02C2A8310467}"/>
              </a:ext>
            </a:extLst>
          </p:cNvPr>
          <p:cNvSpPr txBox="1"/>
          <p:nvPr/>
        </p:nvSpPr>
        <p:spPr>
          <a:xfrm>
            <a:off x="7049068" y="1748746"/>
            <a:ext cx="753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LSRCP</a:t>
            </a:r>
          </a:p>
          <a:p>
            <a:r>
              <a:rPr lang="en-US" dirty="0">
                <a:solidFill>
                  <a:schemeClr val="bg1"/>
                </a:solidFill>
              </a:rPr>
              <a:t>IPC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xmlns="" id="{1D35564C-6680-4B22-B55F-550BF17AF0CD}"/>
              </a:ext>
            </a:extLst>
          </p:cNvPr>
          <p:cNvSpPr>
            <a:spLocks noChangeAspect="1"/>
          </p:cNvSpPr>
          <p:nvPr/>
        </p:nvSpPr>
        <p:spPr>
          <a:xfrm>
            <a:off x="4282066" y="3869301"/>
            <a:ext cx="109728" cy="109728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829C9128-0718-46DA-8AC7-3AA52C28F5D9}"/>
              </a:ext>
            </a:extLst>
          </p:cNvPr>
          <p:cNvSpPr txBox="1"/>
          <p:nvPr/>
        </p:nvSpPr>
        <p:spPr>
          <a:xfrm>
            <a:off x="5720252" y="1016756"/>
            <a:ext cx="3118098" cy="523220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/>
              <a:t>Hatchery-origin fish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xmlns="" id="{877497AC-E8C9-43B6-868D-1D267516BE7C}"/>
              </a:ext>
            </a:extLst>
          </p:cNvPr>
          <p:cNvCxnSpPr>
            <a:cxnSpLocks/>
          </p:cNvCxnSpPr>
          <p:nvPr/>
        </p:nvCxnSpPr>
        <p:spPr>
          <a:xfrm flipH="1" flipV="1">
            <a:off x="4559808" y="4222814"/>
            <a:ext cx="166535" cy="6555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xmlns="" id="{4E615DA8-D06D-4A9D-B55F-2CEAB23E9958}"/>
              </a:ext>
            </a:extLst>
          </p:cNvPr>
          <p:cNvCxnSpPr>
            <a:cxnSpLocks/>
          </p:cNvCxnSpPr>
          <p:nvPr/>
        </p:nvCxnSpPr>
        <p:spPr>
          <a:xfrm flipH="1" flipV="1">
            <a:off x="4487391" y="4336837"/>
            <a:ext cx="166535" cy="6555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xmlns="" id="{E817C7AF-128E-47C5-890C-086B6DCCE9A9}"/>
              </a:ext>
            </a:extLst>
          </p:cNvPr>
          <p:cNvCxnSpPr>
            <a:cxnSpLocks/>
          </p:cNvCxnSpPr>
          <p:nvPr/>
        </p:nvCxnSpPr>
        <p:spPr>
          <a:xfrm flipH="1" flipV="1">
            <a:off x="4388211" y="4467142"/>
            <a:ext cx="166535" cy="65557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t>38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9685C244-C14F-48D8-BC9B-8D3D8DCC3D35}"/>
              </a:ext>
            </a:extLst>
          </p:cNvPr>
          <p:cNvSpPr/>
          <p:nvPr/>
        </p:nvSpPr>
        <p:spPr>
          <a:xfrm>
            <a:off x="1492434" y="320062"/>
            <a:ext cx="61410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u="sng" dirty="0" smtClean="0">
                <a:solidFill>
                  <a:schemeClr val="bg1"/>
                </a:solidFill>
              </a:rPr>
              <a:t>Establishing Hatchery Objectives</a:t>
            </a:r>
            <a:endParaRPr lang="en-US" sz="3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12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56C51D2-A3A8-4D38-9355-C3D13F159761}"/>
              </a:ext>
            </a:extLst>
          </p:cNvPr>
          <p:cNvSpPr txBox="1"/>
          <p:nvPr/>
        </p:nvSpPr>
        <p:spPr>
          <a:xfrm>
            <a:off x="685800" y="1580614"/>
            <a:ext cx="7924800" cy="5160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  <a:cs typeface="Arial" panose="020B0604020202020204" pitchFamily="34" charset="0"/>
              </a:rPr>
              <a:t>LSRCP adult goals</a:t>
            </a:r>
          </a:p>
          <a:p>
            <a:pPr marL="571500" indent="-571500">
              <a:lnSpc>
                <a:spcPts val="2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58,700 adult fish upstream of LGR (includes broodstock need).</a:t>
            </a:r>
          </a:p>
          <a:p>
            <a:pPr marL="1028700" lvl="1" indent="-571500">
              <a:lnSpc>
                <a:spcPts val="2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4:1 mitigation ratio downstream of LGR.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4 x 58,700 = 234,800.</a:t>
            </a:r>
          </a:p>
          <a:p>
            <a:pPr marL="1485900" lvl="2" indent="-571500">
              <a:lnSpc>
                <a:spcPts val="2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Total LSRCP mitigation = 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58,700 + 234,800 = 293,500.</a:t>
            </a:r>
          </a:p>
          <a:p>
            <a:pPr lvl="2"/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85900" lvl="2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8700" lvl="1" indent="-571500">
              <a:lnSpc>
                <a:spcPts val="2000"/>
              </a:lnSpc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6D29F33-FA44-4C4D-9E92-5701EFA0E532}"/>
              </a:ext>
            </a:extLst>
          </p:cNvPr>
          <p:cNvSpPr txBox="1"/>
          <p:nvPr/>
        </p:nvSpPr>
        <p:spPr>
          <a:xfrm>
            <a:off x="5720252" y="1016756"/>
            <a:ext cx="3118098" cy="523220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/>
              <a:t>Hatchery-origin fish</a:t>
            </a:r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xmlns="" id="{637D7E18-461A-48AF-A2EB-73BB3A58B420}"/>
              </a:ext>
            </a:extLst>
          </p:cNvPr>
          <p:cNvSpPr/>
          <p:nvPr/>
        </p:nvSpPr>
        <p:spPr>
          <a:xfrm>
            <a:off x="5351731" y="4900448"/>
            <a:ext cx="1570171" cy="609600"/>
          </a:xfrm>
          <a:prstGeom prst="roundRect">
            <a:avLst/>
          </a:prstGeom>
          <a:solidFill>
            <a:srgbClr val="FFFF00">
              <a:alpha val="2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xmlns="" id="{30F48AC6-C83E-4B24-BCA4-E5F5074F089F}"/>
              </a:ext>
            </a:extLst>
          </p:cNvPr>
          <p:cNvSpPr/>
          <p:nvPr/>
        </p:nvSpPr>
        <p:spPr>
          <a:xfrm>
            <a:off x="4299540" y="3855975"/>
            <a:ext cx="1570171" cy="609600"/>
          </a:xfrm>
          <a:prstGeom prst="roundRect">
            <a:avLst/>
          </a:prstGeom>
          <a:solidFill>
            <a:srgbClr val="FFFF00">
              <a:alpha val="2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E74D012D-D078-4D63-A1E6-E23A6764372E}"/>
              </a:ext>
            </a:extLst>
          </p:cNvPr>
          <p:cNvSpPr/>
          <p:nvPr/>
        </p:nvSpPr>
        <p:spPr>
          <a:xfrm>
            <a:off x="1557601" y="2309648"/>
            <a:ext cx="1375731" cy="609600"/>
          </a:xfrm>
          <a:prstGeom prst="roundRect">
            <a:avLst/>
          </a:prstGeom>
          <a:solidFill>
            <a:srgbClr val="FFFF00">
              <a:alpha val="2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t>39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685C244-C14F-48D8-BC9B-8D3D8DCC3D35}"/>
              </a:ext>
            </a:extLst>
          </p:cNvPr>
          <p:cNvSpPr/>
          <p:nvPr/>
        </p:nvSpPr>
        <p:spPr>
          <a:xfrm>
            <a:off x="1492434" y="320062"/>
            <a:ext cx="61410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u="sng" dirty="0" smtClean="0">
                <a:solidFill>
                  <a:schemeClr val="bg1"/>
                </a:solidFill>
              </a:rPr>
              <a:t>Establishing Hatchery Objectives</a:t>
            </a:r>
            <a:endParaRPr lang="en-US" sz="3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1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4CFB760-272D-43F6-AC38-317FA38B5005}"/>
              </a:ext>
            </a:extLst>
          </p:cNvPr>
          <p:cNvSpPr txBox="1"/>
          <p:nvPr/>
        </p:nvSpPr>
        <p:spPr>
          <a:xfrm>
            <a:off x="688064" y="1169325"/>
            <a:ext cx="77497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Idaho identified its interest in leading objective development for the Snake River Sp/Su Chinook Prototype Team.	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EA4EDF5-14B0-40B3-BEF9-B1E7F04124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119" y="2668749"/>
            <a:ext cx="5294467" cy="397718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5A7E702-0812-4647-846E-7D750208AA17}"/>
              </a:ext>
            </a:extLst>
          </p:cNvPr>
          <p:cNvSpPr/>
          <p:nvPr/>
        </p:nvSpPr>
        <p:spPr>
          <a:xfrm>
            <a:off x="1117073" y="320062"/>
            <a:ext cx="6891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u="sng" dirty="0" smtClean="0">
                <a:solidFill>
                  <a:schemeClr val="bg1"/>
                </a:solidFill>
              </a:rPr>
              <a:t>Quantitative Objectives Work Teams</a:t>
            </a:r>
            <a:endParaRPr lang="en-US" sz="3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05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9DEEE4F-F2B2-43BC-9037-8C984C338D3D}"/>
              </a:ext>
            </a:extLst>
          </p:cNvPr>
          <p:cNvSpPr txBox="1"/>
          <p:nvPr/>
        </p:nvSpPr>
        <p:spPr>
          <a:xfrm>
            <a:off x="685800" y="1580614"/>
            <a:ext cx="792480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  <a:cs typeface="Arial" panose="020B0604020202020204" pitchFamily="34" charset="0"/>
              </a:rPr>
              <a:t>IPC goals</a:t>
            </a:r>
          </a:p>
          <a:p>
            <a:pPr marL="571500" indent="-571500">
              <a:lnSpc>
                <a:spcPts val="2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Lbs. or #s of smolts released.</a:t>
            </a:r>
          </a:p>
          <a:p>
            <a:pPr marL="1028700" lvl="1" indent="-571500">
              <a:lnSpc>
                <a:spcPts val="2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Converted to LSRCP equivalents = 31,300 adult fish.</a:t>
            </a:r>
          </a:p>
          <a:p>
            <a:pPr marL="1028700" lvl="1" indent="-571500">
              <a:lnSpc>
                <a:spcPts val="2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4:1 mitigation downstream of LGR.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4 x 31,300 = 125,200.</a:t>
            </a:r>
          </a:p>
          <a:p>
            <a:pPr marL="1028700" lvl="1" indent="-571500">
              <a:lnSpc>
                <a:spcPts val="2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Total mitigation =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31,300 + 125,200 = 156,500.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B2CA355-8765-418C-BC2D-7D67094182C2}"/>
              </a:ext>
            </a:extLst>
          </p:cNvPr>
          <p:cNvSpPr txBox="1"/>
          <p:nvPr/>
        </p:nvSpPr>
        <p:spPr>
          <a:xfrm>
            <a:off x="5720252" y="1016756"/>
            <a:ext cx="3118098" cy="523220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/>
              <a:t>Hatchery-origin fish</a:t>
            </a:r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xmlns="" id="{D7A665E4-1F31-46A2-91D8-1A5758901C0B}"/>
              </a:ext>
            </a:extLst>
          </p:cNvPr>
          <p:cNvSpPr/>
          <p:nvPr/>
        </p:nvSpPr>
        <p:spPr>
          <a:xfrm>
            <a:off x="5272697" y="5573103"/>
            <a:ext cx="1570171" cy="609600"/>
          </a:xfrm>
          <a:prstGeom prst="roundRect">
            <a:avLst/>
          </a:prstGeom>
          <a:solidFill>
            <a:srgbClr val="FFFF00">
              <a:alpha val="2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xmlns="" id="{F9911C61-4D45-4523-BF30-37C44CFFA077}"/>
              </a:ext>
            </a:extLst>
          </p:cNvPr>
          <p:cNvSpPr/>
          <p:nvPr/>
        </p:nvSpPr>
        <p:spPr>
          <a:xfrm>
            <a:off x="4276212" y="4516814"/>
            <a:ext cx="1570171" cy="609600"/>
          </a:xfrm>
          <a:prstGeom prst="roundRect">
            <a:avLst/>
          </a:prstGeom>
          <a:solidFill>
            <a:srgbClr val="FFFF00">
              <a:alpha val="2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AB65635F-7B1C-4757-9002-5120F70E3A8F}"/>
              </a:ext>
            </a:extLst>
          </p:cNvPr>
          <p:cNvSpPr/>
          <p:nvPr/>
        </p:nvSpPr>
        <p:spPr>
          <a:xfrm>
            <a:off x="6702209" y="2982303"/>
            <a:ext cx="1570171" cy="609600"/>
          </a:xfrm>
          <a:prstGeom prst="roundRect">
            <a:avLst/>
          </a:prstGeom>
          <a:solidFill>
            <a:srgbClr val="FFFF00">
              <a:alpha val="2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t>40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685C244-C14F-48D8-BC9B-8D3D8DCC3D35}"/>
              </a:ext>
            </a:extLst>
          </p:cNvPr>
          <p:cNvSpPr/>
          <p:nvPr/>
        </p:nvSpPr>
        <p:spPr>
          <a:xfrm>
            <a:off x="1492434" y="320062"/>
            <a:ext cx="61410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u="sng" dirty="0" smtClean="0">
                <a:solidFill>
                  <a:schemeClr val="bg1"/>
                </a:solidFill>
              </a:rPr>
              <a:t>Establishing Hatchery Objectives</a:t>
            </a:r>
            <a:endParaRPr lang="en-US" sz="3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43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A5275B1-E350-4BD0-83D8-B077E9A1085B}"/>
              </a:ext>
            </a:extLst>
          </p:cNvPr>
          <p:cNvGrpSpPr>
            <a:grpSpLocks noChangeAspect="1"/>
          </p:cNvGrpSpPr>
          <p:nvPr/>
        </p:nvGrpSpPr>
        <p:grpSpPr>
          <a:xfrm>
            <a:off x="1363283" y="1982443"/>
            <a:ext cx="6400800" cy="4589166"/>
            <a:chOff x="876300" y="1219200"/>
            <a:chExt cx="7391400" cy="53103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E4202B1E-420D-4F10-AE44-0926984C9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300" y="1219200"/>
              <a:ext cx="7391400" cy="5310326"/>
            </a:xfrm>
            <a:prstGeom prst="rect">
              <a:avLst/>
            </a:prstGeom>
            <a:ln w="0">
              <a:solidFill>
                <a:schemeClr val="tx1"/>
              </a:solidFill>
            </a:ln>
          </p:spPr>
        </p:pic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xmlns="" id="{E3CC0568-2A5C-48A3-84B4-4D090CA35D6B}"/>
                </a:ext>
              </a:extLst>
            </p:cNvPr>
            <p:cNvSpPr/>
            <p:nvPr/>
          </p:nvSpPr>
          <p:spPr>
            <a:xfrm>
              <a:off x="1085850" y="3219450"/>
              <a:ext cx="2476500" cy="558800"/>
            </a:xfrm>
            <a:custGeom>
              <a:avLst/>
              <a:gdLst>
                <a:gd name="connsiteX0" fmla="*/ 0 w 2476500"/>
                <a:gd name="connsiteY0" fmla="*/ 0 h 558800"/>
                <a:gd name="connsiteX1" fmla="*/ 31750 w 2476500"/>
                <a:gd name="connsiteY1" fmla="*/ 19050 h 558800"/>
                <a:gd name="connsiteX2" fmla="*/ 50800 w 2476500"/>
                <a:gd name="connsiteY2" fmla="*/ 25400 h 558800"/>
                <a:gd name="connsiteX3" fmla="*/ 63500 w 2476500"/>
                <a:gd name="connsiteY3" fmla="*/ 44450 h 558800"/>
                <a:gd name="connsiteX4" fmla="*/ 101600 w 2476500"/>
                <a:gd name="connsiteY4" fmla="*/ 63500 h 558800"/>
                <a:gd name="connsiteX5" fmla="*/ 139700 w 2476500"/>
                <a:gd name="connsiteY5" fmla="*/ 50800 h 558800"/>
                <a:gd name="connsiteX6" fmla="*/ 165100 w 2476500"/>
                <a:gd name="connsiteY6" fmla="*/ 44450 h 558800"/>
                <a:gd name="connsiteX7" fmla="*/ 203200 w 2476500"/>
                <a:gd name="connsiteY7" fmla="*/ 31750 h 558800"/>
                <a:gd name="connsiteX8" fmla="*/ 292100 w 2476500"/>
                <a:gd name="connsiteY8" fmla="*/ 38100 h 558800"/>
                <a:gd name="connsiteX9" fmla="*/ 279400 w 2476500"/>
                <a:gd name="connsiteY9" fmla="*/ 57150 h 558800"/>
                <a:gd name="connsiteX10" fmla="*/ 304800 w 2476500"/>
                <a:gd name="connsiteY10" fmla="*/ 82550 h 558800"/>
                <a:gd name="connsiteX11" fmla="*/ 311150 w 2476500"/>
                <a:gd name="connsiteY11" fmla="*/ 101600 h 558800"/>
                <a:gd name="connsiteX12" fmla="*/ 330200 w 2476500"/>
                <a:gd name="connsiteY12" fmla="*/ 107950 h 558800"/>
                <a:gd name="connsiteX13" fmla="*/ 387350 w 2476500"/>
                <a:gd name="connsiteY13" fmla="*/ 101600 h 558800"/>
                <a:gd name="connsiteX14" fmla="*/ 450850 w 2476500"/>
                <a:gd name="connsiteY14" fmla="*/ 95250 h 558800"/>
                <a:gd name="connsiteX15" fmla="*/ 469900 w 2476500"/>
                <a:gd name="connsiteY15" fmla="*/ 101600 h 558800"/>
                <a:gd name="connsiteX16" fmla="*/ 476250 w 2476500"/>
                <a:gd name="connsiteY16" fmla="*/ 120650 h 558800"/>
                <a:gd name="connsiteX17" fmla="*/ 514350 w 2476500"/>
                <a:gd name="connsiteY17" fmla="*/ 146050 h 558800"/>
                <a:gd name="connsiteX18" fmla="*/ 546100 w 2476500"/>
                <a:gd name="connsiteY18" fmla="*/ 171450 h 558800"/>
                <a:gd name="connsiteX19" fmla="*/ 571500 w 2476500"/>
                <a:gd name="connsiteY19" fmla="*/ 228600 h 558800"/>
                <a:gd name="connsiteX20" fmla="*/ 584200 w 2476500"/>
                <a:gd name="connsiteY20" fmla="*/ 266700 h 558800"/>
                <a:gd name="connsiteX21" fmla="*/ 590550 w 2476500"/>
                <a:gd name="connsiteY21" fmla="*/ 285750 h 558800"/>
                <a:gd name="connsiteX22" fmla="*/ 596900 w 2476500"/>
                <a:gd name="connsiteY22" fmla="*/ 330200 h 558800"/>
                <a:gd name="connsiteX23" fmla="*/ 603250 w 2476500"/>
                <a:gd name="connsiteY23" fmla="*/ 349250 h 558800"/>
                <a:gd name="connsiteX24" fmla="*/ 609600 w 2476500"/>
                <a:gd name="connsiteY24" fmla="*/ 463550 h 558800"/>
                <a:gd name="connsiteX25" fmla="*/ 615950 w 2476500"/>
                <a:gd name="connsiteY25" fmla="*/ 482600 h 558800"/>
                <a:gd name="connsiteX26" fmla="*/ 654050 w 2476500"/>
                <a:gd name="connsiteY26" fmla="*/ 501650 h 558800"/>
                <a:gd name="connsiteX27" fmla="*/ 673100 w 2476500"/>
                <a:gd name="connsiteY27" fmla="*/ 514350 h 558800"/>
                <a:gd name="connsiteX28" fmla="*/ 692150 w 2476500"/>
                <a:gd name="connsiteY28" fmla="*/ 520700 h 558800"/>
                <a:gd name="connsiteX29" fmla="*/ 711200 w 2476500"/>
                <a:gd name="connsiteY29" fmla="*/ 533400 h 558800"/>
                <a:gd name="connsiteX30" fmla="*/ 793750 w 2476500"/>
                <a:gd name="connsiteY30" fmla="*/ 546100 h 558800"/>
                <a:gd name="connsiteX31" fmla="*/ 838200 w 2476500"/>
                <a:gd name="connsiteY31" fmla="*/ 558800 h 558800"/>
                <a:gd name="connsiteX32" fmla="*/ 882650 w 2476500"/>
                <a:gd name="connsiteY32" fmla="*/ 552450 h 558800"/>
                <a:gd name="connsiteX33" fmla="*/ 933450 w 2476500"/>
                <a:gd name="connsiteY33" fmla="*/ 546100 h 558800"/>
                <a:gd name="connsiteX34" fmla="*/ 952500 w 2476500"/>
                <a:gd name="connsiteY34" fmla="*/ 533400 h 558800"/>
                <a:gd name="connsiteX35" fmla="*/ 965200 w 2476500"/>
                <a:gd name="connsiteY35" fmla="*/ 514350 h 558800"/>
                <a:gd name="connsiteX36" fmla="*/ 1003300 w 2476500"/>
                <a:gd name="connsiteY36" fmla="*/ 501650 h 558800"/>
                <a:gd name="connsiteX37" fmla="*/ 1047750 w 2476500"/>
                <a:gd name="connsiteY37" fmla="*/ 488950 h 558800"/>
                <a:gd name="connsiteX38" fmla="*/ 1066800 w 2476500"/>
                <a:gd name="connsiteY38" fmla="*/ 469900 h 558800"/>
                <a:gd name="connsiteX39" fmla="*/ 1257300 w 2476500"/>
                <a:gd name="connsiteY39" fmla="*/ 469900 h 558800"/>
                <a:gd name="connsiteX40" fmla="*/ 1295400 w 2476500"/>
                <a:gd name="connsiteY40" fmla="*/ 482600 h 558800"/>
                <a:gd name="connsiteX41" fmla="*/ 1314450 w 2476500"/>
                <a:gd name="connsiteY41" fmla="*/ 488950 h 558800"/>
                <a:gd name="connsiteX42" fmla="*/ 1333500 w 2476500"/>
                <a:gd name="connsiteY42" fmla="*/ 501650 h 558800"/>
                <a:gd name="connsiteX43" fmla="*/ 1371600 w 2476500"/>
                <a:gd name="connsiteY43" fmla="*/ 520700 h 558800"/>
                <a:gd name="connsiteX44" fmla="*/ 1377950 w 2476500"/>
                <a:gd name="connsiteY44" fmla="*/ 539750 h 558800"/>
                <a:gd name="connsiteX45" fmla="*/ 1422400 w 2476500"/>
                <a:gd name="connsiteY45" fmla="*/ 539750 h 558800"/>
                <a:gd name="connsiteX46" fmla="*/ 1460500 w 2476500"/>
                <a:gd name="connsiteY46" fmla="*/ 527050 h 558800"/>
                <a:gd name="connsiteX47" fmla="*/ 1562100 w 2476500"/>
                <a:gd name="connsiteY47" fmla="*/ 527050 h 558800"/>
                <a:gd name="connsiteX48" fmla="*/ 1574800 w 2476500"/>
                <a:gd name="connsiteY48" fmla="*/ 508000 h 558800"/>
                <a:gd name="connsiteX49" fmla="*/ 1612900 w 2476500"/>
                <a:gd name="connsiteY49" fmla="*/ 495300 h 558800"/>
                <a:gd name="connsiteX50" fmla="*/ 1631950 w 2476500"/>
                <a:gd name="connsiteY50" fmla="*/ 488950 h 558800"/>
                <a:gd name="connsiteX51" fmla="*/ 1670050 w 2476500"/>
                <a:gd name="connsiteY51" fmla="*/ 463550 h 558800"/>
                <a:gd name="connsiteX52" fmla="*/ 1720850 w 2476500"/>
                <a:gd name="connsiteY52" fmla="*/ 482600 h 558800"/>
                <a:gd name="connsiteX53" fmla="*/ 1797050 w 2476500"/>
                <a:gd name="connsiteY53" fmla="*/ 501650 h 558800"/>
                <a:gd name="connsiteX54" fmla="*/ 1835150 w 2476500"/>
                <a:gd name="connsiteY54" fmla="*/ 488950 h 558800"/>
                <a:gd name="connsiteX55" fmla="*/ 1854200 w 2476500"/>
                <a:gd name="connsiteY55" fmla="*/ 482600 h 558800"/>
                <a:gd name="connsiteX56" fmla="*/ 1873250 w 2476500"/>
                <a:gd name="connsiteY56" fmla="*/ 469900 h 558800"/>
                <a:gd name="connsiteX57" fmla="*/ 1943100 w 2476500"/>
                <a:gd name="connsiteY57" fmla="*/ 450850 h 558800"/>
                <a:gd name="connsiteX58" fmla="*/ 1962150 w 2476500"/>
                <a:gd name="connsiteY58" fmla="*/ 438150 h 558800"/>
                <a:gd name="connsiteX59" fmla="*/ 2000250 w 2476500"/>
                <a:gd name="connsiteY59" fmla="*/ 425450 h 558800"/>
                <a:gd name="connsiteX60" fmla="*/ 2038350 w 2476500"/>
                <a:gd name="connsiteY60" fmla="*/ 412750 h 558800"/>
                <a:gd name="connsiteX61" fmla="*/ 2057400 w 2476500"/>
                <a:gd name="connsiteY61" fmla="*/ 406400 h 558800"/>
                <a:gd name="connsiteX62" fmla="*/ 2076450 w 2476500"/>
                <a:gd name="connsiteY62" fmla="*/ 393700 h 558800"/>
                <a:gd name="connsiteX63" fmla="*/ 2108200 w 2476500"/>
                <a:gd name="connsiteY63" fmla="*/ 387350 h 558800"/>
                <a:gd name="connsiteX64" fmla="*/ 2127250 w 2476500"/>
                <a:gd name="connsiteY64" fmla="*/ 381000 h 558800"/>
                <a:gd name="connsiteX65" fmla="*/ 2133600 w 2476500"/>
                <a:gd name="connsiteY65" fmla="*/ 361950 h 558800"/>
                <a:gd name="connsiteX66" fmla="*/ 2184400 w 2476500"/>
                <a:gd name="connsiteY66" fmla="*/ 361950 h 558800"/>
                <a:gd name="connsiteX67" fmla="*/ 2330450 w 2476500"/>
                <a:gd name="connsiteY67" fmla="*/ 349250 h 558800"/>
                <a:gd name="connsiteX68" fmla="*/ 2368550 w 2476500"/>
                <a:gd name="connsiteY68" fmla="*/ 336550 h 558800"/>
                <a:gd name="connsiteX69" fmla="*/ 2387600 w 2476500"/>
                <a:gd name="connsiteY69" fmla="*/ 330200 h 558800"/>
                <a:gd name="connsiteX70" fmla="*/ 2438400 w 2476500"/>
                <a:gd name="connsiteY70" fmla="*/ 323850 h 558800"/>
                <a:gd name="connsiteX71" fmla="*/ 2457450 w 2476500"/>
                <a:gd name="connsiteY71" fmla="*/ 311150 h 558800"/>
                <a:gd name="connsiteX72" fmla="*/ 2463800 w 2476500"/>
                <a:gd name="connsiteY72" fmla="*/ 292100 h 558800"/>
                <a:gd name="connsiteX73" fmla="*/ 2476500 w 2476500"/>
                <a:gd name="connsiteY73" fmla="*/ 273050 h 558800"/>
                <a:gd name="connsiteX74" fmla="*/ 2463800 w 2476500"/>
                <a:gd name="connsiteY74" fmla="*/ 203200 h 558800"/>
                <a:gd name="connsiteX75" fmla="*/ 2457450 w 2476500"/>
                <a:gd name="connsiteY75" fmla="*/ 184150 h 558800"/>
                <a:gd name="connsiteX76" fmla="*/ 2419350 w 2476500"/>
                <a:gd name="connsiteY76" fmla="*/ 146050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2476500" h="558800">
                  <a:moveTo>
                    <a:pt x="0" y="0"/>
                  </a:moveTo>
                  <a:cubicBezTo>
                    <a:pt x="10583" y="6350"/>
                    <a:pt x="20711" y="13530"/>
                    <a:pt x="31750" y="19050"/>
                  </a:cubicBezTo>
                  <a:cubicBezTo>
                    <a:pt x="37737" y="22043"/>
                    <a:pt x="45573" y="21219"/>
                    <a:pt x="50800" y="25400"/>
                  </a:cubicBezTo>
                  <a:cubicBezTo>
                    <a:pt x="56759" y="30168"/>
                    <a:pt x="58104" y="39054"/>
                    <a:pt x="63500" y="44450"/>
                  </a:cubicBezTo>
                  <a:cubicBezTo>
                    <a:pt x="75810" y="56760"/>
                    <a:pt x="86106" y="58335"/>
                    <a:pt x="101600" y="63500"/>
                  </a:cubicBezTo>
                  <a:cubicBezTo>
                    <a:pt x="114300" y="59267"/>
                    <a:pt x="126713" y="54047"/>
                    <a:pt x="139700" y="50800"/>
                  </a:cubicBezTo>
                  <a:cubicBezTo>
                    <a:pt x="148167" y="48683"/>
                    <a:pt x="156741" y="46958"/>
                    <a:pt x="165100" y="44450"/>
                  </a:cubicBezTo>
                  <a:cubicBezTo>
                    <a:pt x="177922" y="40603"/>
                    <a:pt x="203200" y="31750"/>
                    <a:pt x="203200" y="31750"/>
                  </a:cubicBezTo>
                  <a:cubicBezTo>
                    <a:pt x="232833" y="33867"/>
                    <a:pt x="263916" y="28705"/>
                    <a:pt x="292100" y="38100"/>
                  </a:cubicBezTo>
                  <a:cubicBezTo>
                    <a:pt x="299340" y="40513"/>
                    <a:pt x="280655" y="49622"/>
                    <a:pt x="279400" y="57150"/>
                  </a:cubicBezTo>
                  <a:cubicBezTo>
                    <a:pt x="275835" y="78539"/>
                    <a:pt x="291432" y="78094"/>
                    <a:pt x="304800" y="82550"/>
                  </a:cubicBezTo>
                  <a:cubicBezTo>
                    <a:pt x="306917" y="88900"/>
                    <a:pt x="306417" y="96867"/>
                    <a:pt x="311150" y="101600"/>
                  </a:cubicBezTo>
                  <a:cubicBezTo>
                    <a:pt x="315883" y="106333"/>
                    <a:pt x="323507" y="107950"/>
                    <a:pt x="330200" y="107950"/>
                  </a:cubicBezTo>
                  <a:cubicBezTo>
                    <a:pt x="349367" y="107950"/>
                    <a:pt x="368300" y="103717"/>
                    <a:pt x="387350" y="101600"/>
                  </a:cubicBezTo>
                  <a:cubicBezTo>
                    <a:pt x="430332" y="87273"/>
                    <a:pt x="414677" y="84915"/>
                    <a:pt x="450850" y="95250"/>
                  </a:cubicBezTo>
                  <a:cubicBezTo>
                    <a:pt x="457286" y="97089"/>
                    <a:pt x="463550" y="99483"/>
                    <a:pt x="469900" y="101600"/>
                  </a:cubicBezTo>
                  <a:cubicBezTo>
                    <a:pt x="472017" y="107950"/>
                    <a:pt x="471517" y="115917"/>
                    <a:pt x="476250" y="120650"/>
                  </a:cubicBezTo>
                  <a:cubicBezTo>
                    <a:pt x="487043" y="131443"/>
                    <a:pt x="514350" y="146050"/>
                    <a:pt x="514350" y="146050"/>
                  </a:cubicBezTo>
                  <a:cubicBezTo>
                    <a:pt x="550746" y="200645"/>
                    <a:pt x="502283" y="136397"/>
                    <a:pt x="546100" y="171450"/>
                  </a:cubicBezTo>
                  <a:cubicBezTo>
                    <a:pt x="559822" y="182428"/>
                    <a:pt x="567619" y="216958"/>
                    <a:pt x="571500" y="228600"/>
                  </a:cubicBezTo>
                  <a:lnTo>
                    <a:pt x="584200" y="266700"/>
                  </a:lnTo>
                  <a:lnTo>
                    <a:pt x="590550" y="285750"/>
                  </a:lnTo>
                  <a:cubicBezTo>
                    <a:pt x="592667" y="300567"/>
                    <a:pt x="593965" y="315524"/>
                    <a:pt x="596900" y="330200"/>
                  </a:cubicBezTo>
                  <a:cubicBezTo>
                    <a:pt x="598213" y="336764"/>
                    <a:pt x="602615" y="342587"/>
                    <a:pt x="603250" y="349250"/>
                  </a:cubicBezTo>
                  <a:cubicBezTo>
                    <a:pt x="606868" y="387237"/>
                    <a:pt x="605982" y="425563"/>
                    <a:pt x="609600" y="463550"/>
                  </a:cubicBezTo>
                  <a:cubicBezTo>
                    <a:pt x="610235" y="470213"/>
                    <a:pt x="611769" y="477373"/>
                    <a:pt x="615950" y="482600"/>
                  </a:cubicBezTo>
                  <a:cubicBezTo>
                    <a:pt x="628082" y="497765"/>
                    <a:pt x="638712" y="493981"/>
                    <a:pt x="654050" y="501650"/>
                  </a:cubicBezTo>
                  <a:cubicBezTo>
                    <a:pt x="660876" y="505063"/>
                    <a:pt x="666274" y="510937"/>
                    <a:pt x="673100" y="514350"/>
                  </a:cubicBezTo>
                  <a:cubicBezTo>
                    <a:pt x="679087" y="517343"/>
                    <a:pt x="686163" y="517707"/>
                    <a:pt x="692150" y="520700"/>
                  </a:cubicBezTo>
                  <a:cubicBezTo>
                    <a:pt x="698976" y="524113"/>
                    <a:pt x="703960" y="530987"/>
                    <a:pt x="711200" y="533400"/>
                  </a:cubicBezTo>
                  <a:cubicBezTo>
                    <a:pt x="718566" y="535855"/>
                    <a:pt x="789444" y="545317"/>
                    <a:pt x="793750" y="546100"/>
                  </a:cubicBezTo>
                  <a:cubicBezTo>
                    <a:pt x="811292" y="549289"/>
                    <a:pt x="821878" y="553359"/>
                    <a:pt x="838200" y="558800"/>
                  </a:cubicBezTo>
                  <a:lnTo>
                    <a:pt x="882650" y="552450"/>
                  </a:lnTo>
                  <a:cubicBezTo>
                    <a:pt x="899565" y="550195"/>
                    <a:pt x="916986" y="550590"/>
                    <a:pt x="933450" y="546100"/>
                  </a:cubicBezTo>
                  <a:cubicBezTo>
                    <a:pt x="940813" y="544092"/>
                    <a:pt x="946150" y="537633"/>
                    <a:pt x="952500" y="533400"/>
                  </a:cubicBezTo>
                  <a:cubicBezTo>
                    <a:pt x="956733" y="527050"/>
                    <a:pt x="958728" y="518395"/>
                    <a:pt x="965200" y="514350"/>
                  </a:cubicBezTo>
                  <a:cubicBezTo>
                    <a:pt x="976552" y="507255"/>
                    <a:pt x="990600" y="505883"/>
                    <a:pt x="1003300" y="501650"/>
                  </a:cubicBezTo>
                  <a:cubicBezTo>
                    <a:pt x="1030629" y="492540"/>
                    <a:pt x="1015856" y="496923"/>
                    <a:pt x="1047750" y="488950"/>
                  </a:cubicBezTo>
                  <a:cubicBezTo>
                    <a:pt x="1054100" y="482600"/>
                    <a:pt x="1057942" y="471376"/>
                    <a:pt x="1066800" y="469900"/>
                  </a:cubicBezTo>
                  <a:cubicBezTo>
                    <a:pt x="1153940" y="455377"/>
                    <a:pt x="1184072" y="461764"/>
                    <a:pt x="1257300" y="469900"/>
                  </a:cubicBezTo>
                  <a:lnTo>
                    <a:pt x="1295400" y="482600"/>
                  </a:lnTo>
                  <a:cubicBezTo>
                    <a:pt x="1301750" y="484717"/>
                    <a:pt x="1308881" y="485237"/>
                    <a:pt x="1314450" y="488950"/>
                  </a:cubicBezTo>
                  <a:cubicBezTo>
                    <a:pt x="1320800" y="493183"/>
                    <a:pt x="1326674" y="498237"/>
                    <a:pt x="1333500" y="501650"/>
                  </a:cubicBezTo>
                  <a:cubicBezTo>
                    <a:pt x="1386080" y="527940"/>
                    <a:pt x="1317005" y="484304"/>
                    <a:pt x="1371600" y="520700"/>
                  </a:cubicBezTo>
                  <a:cubicBezTo>
                    <a:pt x="1373717" y="527050"/>
                    <a:pt x="1373217" y="535017"/>
                    <a:pt x="1377950" y="539750"/>
                  </a:cubicBezTo>
                  <a:cubicBezTo>
                    <a:pt x="1390323" y="552123"/>
                    <a:pt x="1410006" y="543468"/>
                    <a:pt x="1422400" y="539750"/>
                  </a:cubicBezTo>
                  <a:cubicBezTo>
                    <a:pt x="1435222" y="535903"/>
                    <a:pt x="1460500" y="527050"/>
                    <a:pt x="1460500" y="527050"/>
                  </a:cubicBezTo>
                  <a:cubicBezTo>
                    <a:pt x="1495883" y="532105"/>
                    <a:pt x="1525985" y="540183"/>
                    <a:pt x="1562100" y="527050"/>
                  </a:cubicBezTo>
                  <a:cubicBezTo>
                    <a:pt x="1569272" y="524442"/>
                    <a:pt x="1568328" y="512045"/>
                    <a:pt x="1574800" y="508000"/>
                  </a:cubicBezTo>
                  <a:cubicBezTo>
                    <a:pt x="1586152" y="500905"/>
                    <a:pt x="1600200" y="499533"/>
                    <a:pt x="1612900" y="495300"/>
                  </a:cubicBezTo>
                  <a:cubicBezTo>
                    <a:pt x="1619250" y="493183"/>
                    <a:pt x="1626381" y="492663"/>
                    <a:pt x="1631950" y="488950"/>
                  </a:cubicBezTo>
                  <a:lnTo>
                    <a:pt x="1670050" y="463550"/>
                  </a:lnTo>
                  <a:cubicBezTo>
                    <a:pt x="1745321" y="478604"/>
                    <a:pt x="1667338" y="458817"/>
                    <a:pt x="1720850" y="482600"/>
                  </a:cubicBezTo>
                  <a:cubicBezTo>
                    <a:pt x="1751039" y="496017"/>
                    <a:pt x="1765102" y="496325"/>
                    <a:pt x="1797050" y="501650"/>
                  </a:cubicBezTo>
                  <a:lnTo>
                    <a:pt x="1835150" y="488950"/>
                  </a:lnTo>
                  <a:cubicBezTo>
                    <a:pt x="1841500" y="486833"/>
                    <a:pt x="1848631" y="486313"/>
                    <a:pt x="1854200" y="482600"/>
                  </a:cubicBezTo>
                  <a:cubicBezTo>
                    <a:pt x="1860550" y="478367"/>
                    <a:pt x="1866276" y="473000"/>
                    <a:pt x="1873250" y="469900"/>
                  </a:cubicBezTo>
                  <a:cubicBezTo>
                    <a:pt x="1899617" y="458181"/>
                    <a:pt x="1915938" y="456282"/>
                    <a:pt x="1943100" y="450850"/>
                  </a:cubicBezTo>
                  <a:cubicBezTo>
                    <a:pt x="1949450" y="446617"/>
                    <a:pt x="1955176" y="441250"/>
                    <a:pt x="1962150" y="438150"/>
                  </a:cubicBezTo>
                  <a:cubicBezTo>
                    <a:pt x="1974383" y="432713"/>
                    <a:pt x="1987550" y="429683"/>
                    <a:pt x="2000250" y="425450"/>
                  </a:cubicBezTo>
                  <a:lnTo>
                    <a:pt x="2038350" y="412750"/>
                  </a:lnTo>
                  <a:cubicBezTo>
                    <a:pt x="2044700" y="410633"/>
                    <a:pt x="2051831" y="410113"/>
                    <a:pt x="2057400" y="406400"/>
                  </a:cubicBezTo>
                  <a:cubicBezTo>
                    <a:pt x="2063750" y="402167"/>
                    <a:pt x="2069304" y="396380"/>
                    <a:pt x="2076450" y="393700"/>
                  </a:cubicBezTo>
                  <a:cubicBezTo>
                    <a:pt x="2086556" y="389910"/>
                    <a:pt x="2097729" y="389968"/>
                    <a:pt x="2108200" y="387350"/>
                  </a:cubicBezTo>
                  <a:cubicBezTo>
                    <a:pt x="2114694" y="385727"/>
                    <a:pt x="2120900" y="383117"/>
                    <a:pt x="2127250" y="381000"/>
                  </a:cubicBezTo>
                  <a:cubicBezTo>
                    <a:pt x="2129367" y="374650"/>
                    <a:pt x="2128867" y="366683"/>
                    <a:pt x="2133600" y="361950"/>
                  </a:cubicBezTo>
                  <a:cubicBezTo>
                    <a:pt x="2146617" y="348933"/>
                    <a:pt x="2172324" y="359535"/>
                    <a:pt x="2184400" y="361950"/>
                  </a:cubicBezTo>
                  <a:cubicBezTo>
                    <a:pt x="2263398" y="342201"/>
                    <a:pt x="2134045" y="372819"/>
                    <a:pt x="2330450" y="349250"/>
                  </a:cubicBezTo>
                  <a:cubicBezTo>
                    <a:pt x="2343742" y="347655"/>
                    <a:pt x="2355850" y="340783"/>
                    <a:pt x="2368550" y="336550"/>
                  </a:cubicBezTo>
                  <a:cubicBezTo>
                    <a:pt x="2374900" y="334433"/>
                    <a:pt x="2380958" y="331030"/>
                    <a:pt x="2387600" y="330200"/>
                  </a:cubicBezTo>
                  <a:lnTo>
                    <a:pt x="2438400" y="323850"/>
                  </a:lnTo>
                  <a:cubicBezTo>
                    <a:pt x="2444750" y="319617"/>
                    <a:pt x="2452682" y="317109"/>
                    <a:pt x="2457450" y="311150"/>
                  </a:cubicBezTo>
                  <a:cubicBezTo>
                    <a:pt x="2461631" y="305923"/>
                    <a:pt x="2460807" y="298087"/>
                    <a:pt x="2463800" y="292100"/>
                  </a:cubicBezTo>
                  <a:cubicBezTo>
                    <a:pt x="2467213" y="285274"/>
                    <a:pt x="2472267" y="279400"/>
                    <a:pt x="2476500" y="273050"/>
                  </a:cubicBezTo>
                  <a:cubicBezTo>
                    <a:pt x="2461937" y="229362"/>
                    <a:pt x="2478160" y="282182"/>
                    <a:pt x="2463800" y="203200"/>
                  </a:cubicBezTo>
                  <a:cubicBezTo>
                    <a:pt x="2462603" y="196614"/>
                    <a:pt x="2462897" y="188041"/>
                    <a:pt x="2457450" y="184150"/>
                  </a:cubicBezTo>
                  <a:cubicBezTo>
                    <a:pt x="2411318" y="151198"/>
                    <a:pt x="2419350" y="195952"/>
                    <a:pt x="2419350" y="146050"/>
                  </a:cubicBezTo>
                </a:path>
              </a:pathLst>
            </a:custGeom>
            <a:noFill/>
            <a:ln w="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xmlns="" id="{3B4D4850-2235-426A-99E2-D260A3F33262}"/>
                </a:ext>
              </a:extLst>
            </p:cNvPr>
            <p:cNvSpPr/>
            <p:nvPr/>
          </p:nvSpPr>
          <p:spPr>
            <a:xfrm>
              <a:off x="3490913" y="3028950"/>
              <a:ext cx="1166812" cy="604850"/>
            </a:xfrm>
            <a:custGeom>
              <a:avLst/>
              <a:gdLst>
                <a:gd name="connsiteX0" fmla="*/ 0 w 1166812"/>
                <a:gd name="connsiteY0" fmla="*/ 347663 h 604850"/>
                <a:gd name="connsiteX1" fmla="*/ 23812 w 1166812"/>
                <a:gd name="connsiteY1" fmla="*/ 338138 h 604850"/>
                <a:gd name="connsiteX2" fmla="*/ 28575 w 1166812"/>
                <a:gd name="connsiteY2" fmla="*/ 319088 h 604850"/>
                <a:gd name="connsiteX3" fmla="*/ 109537 w 1166812"/>
                <a:gd name="connsiteY3" fmla="*/ 314325 h 604850"/>
                <a:gd name="connsiteX4" fmla="*/ 152400 w 1166812"/>
                <a:gd name="connsiteY4" fmla="*/ 295275 h 604850"/>
                <a:gd name="connsiteX5" fmla="*/ 157162 w 1166812"/>
                <a:gd name="connsiteY5" fmla="*/ 280988 h 604850"/>
                <a:gd name="connsiteX6" fmla="*/ 171450 w 1166812"/>
                <a:gd name="connsiteY6" fmla="*/ 271463 h 604850"/>
                <a:gd name="connsiteX7" fmla="*/ 180975 w 1166812"/>
                <a:gd name="connsiteY7" fmla="*/ 242888 h 604850"/>
                <a:gd name="connsiteX8" fmla="*/ 209550 w 1166812"/>
                <a:gd name="connsiteY8" fmla="*/ 233363 h 604850"/>
                <a:gd name="connsiteX9" fmla="*/ 219075 w 1166812"/>
                <a:gd name="connsiteY9" fmla="*/ 219075 h 604850"/>
                <a:gd name="connsiteX10" fmla="*/ 233362 w 1166812"/>
                <a:gd name="connsiteY10" fmla="*/ 209550 h 604850"/>
                <a:gd name="connsiteX11" fmla="*/ 242887 w 1166812"/>
                <a:gd name="connsiteY11" fmla="*/ 180975 h 604850"/>
                <a:gd name="connsiteX12" fmla="*/ 247650 w 1166812"/>
                <a:gd name="connsiteY12" fmla="*/ 138113 h 604850"/>
                <a:gd name="connsiteX13" fmla="*/ 261937 w 1166812"/>
                <a:gd name="connsiteY13" fmla="*/ 128588 h 604850"/>
                <a:gd name="connsiteX14" fmla="*/ 285750 w 1166812"/>
                <a:gd name="connsiteY14" fmla="*/ 109538 h 604850"/>
                <a:gd name="connsiteX15" fmla="*/ 314325 w 1166812"/>
                <a:gd name="connsiteY15" fmla="*/ 90488 h 604850"/>
                <a:gd name="connsiteX16" fmla="*/ 328612 w 1166812"/>
                <a:gd name="connsiteY16" fmla="*/ 80963 h 604850"/>
                <a:gd name="connsiteX17" fmla="*/ 357187 w 1166812"/>
                <a:gd name="connsiteY17" fmla="*/ 76200 h 604850"/>
                <a:gd name="connsiteX18" fmla="*/ 371475 w 1166812"/>
                <a:gd name="connsiteY18" fmla="*/ 71438 h 604850"/>
                <a:gd name="connsiteX19" fmla="*/ 390525 w 1166812"/>
                <a:gd name="connsiteY19" fmla="*/ 66675 h 604850"/>
                <a:gd name="connsiteX20" fmla="*/ 409575 w 1166812"/>
                <a:gd name="connsiteY20" fmla="*/ 71438 h 604850"/>
                <a:gd name="connsiteX21" fmla="*/ 438150 w 1166812"/>
                <a:gd name="connsiteY21" fmla="*/ 90488 h 604850"/>
                <a:gd name="connsiteX22" fmla="*/ 471487 w 1166812"/>
                <a:gd name="connsiteY22" fmla="*/ 100013 h 604850"/>
                <a:gd name="connsiteX23" fmla="*/ 485775 w 1166812"/>
                <a:gd name="connsiteY23" fmla="*/ 95250 h 604850"/>
                <a:gd name="connsiteX24" fmla="*/ 495300 w 1166812"/>
                <a:gd name="connsiteY24" fmla="*/ 80963 h 604850"/>
                <a:gd name="connsiteX25" fmla="*/ 509587 w 1166812"/>
                <a:gd name="connsiteY25" fmla="*/ 71438 h 604850"/>
                <a:gd name="connsiteX26" fmla="*/ 547687 w 1166812"/>
                <a:gd name="connsiteY26" fmla="*/ 76200 h 604850"/>
                <a:gd name="connsiteX27" fmla="*/ 561975 w 1166812"/>
                <a:gd name="connsiteY27" fmla="*/ 80963 h 604850"/>
                <a:gd name="connsiteX28" fmla="*/ 585787 w 1166812"/>
                <a:gd name="connsiteY28" fmla="*/ 76200 h 604850"/>
                <a:gd name="connsiteX29" fmla="*/ 614362 w 1166812"/>
                <a:gd name="connsiteY29" fmla="*/ 66675 h 604850"/>
                <a:gd name="connsiteX30" fmla="*/ 628650 w 1166812"/>
                <a:gd name="connsiteY30" fmla="*/ 61913 h 604850"/>
                <a:gd name="connsiteX31" fmla="*/ 638175 w 1166812"/>
                <a:gd name="connsiteY31" fmla="*/ 47625 h 604850"/>
                <a:gd name="connsiteX32" fmla="*/ 642937 w 1166812"/>
                <a:gd name="connsiteY32" fmla="*/ 33338 h 604850"/>
                <a:gd name="connsiteX33" fmla="*/ 657225 w 1166812"/>
                <a:gd name="connsiteY33" fmla="*/ 28575 h 604850"/>
                <a:gd name="connsiteX34" fmla="*/ 685800 w 1166812"/>
                <a:gd name="connsiteY34" fmla="*/ 14288 h 604850"/>
                <a:gd name="connsiteX35" fmla="*/ 714375 w 1166812"/>
                <a:gd name="connsiteY35" fmla="*/ 0 h 604850"/>
                <a:gd name="connsiteX36" fmla="*/ 742950 w 1166812"/>
                <a:gd name="connsiteY36" fmla="*/ 4763 h 604850"/>
                <a:gd name="connsiteX37" fmla="*/ 800100 w 1166812"/>
                <a:gd name="connsiteY37" fmla="*/ 19050 h 604850"/>
                <a:gd name="connsiteX38" fmla="*/ 828675 w 1166812"/>
                <a:gd name="connsiteY38" fmla="*/ 28575 h 604850"/>
                <a:gd name="connsiteX39" fmla="*/ 838200 w 1166812"/>
                <a:gd name="connsiteY39" fmla="*/ 42863 h 604850"/>
                <a:gd name="connsiteX40" fmla="*/ 842962 w 1166812"/>
                <a:gd name="connsiteY40" fmla="*/ 57150 h 604850"/>
                <a:gd name="connsiteX41" fmla="*/ 871537 w 1166812"/>
                <a:gd name="connsiteY41" fmla="*/ 66675 h 604850"/>
                <a:gd name="connsiteX42" fmla="*/ 885825 w 1166812"/>
                <a:gd name="connsiteY42" fmla="*/ 80963 h 604850"/>
                <a:gd name="connsiteX43" fmla="*/ 895350 w 1166812"/>
                <a:gd name="connsiteY43" fmla="*/ 109538 h 604850"/>
                <a:gd name="connsiteX44" fmla="*/ 900112 w 1166812"/>
                <a:gd name="connsiteY44" fmla="*/ 123825 h 604850"/>
                <a:gd name="connsiteX45" fmla="*/ 914400 w 1166812"/>
                <a:gd name="connsiteY45" fmla="*/ 133350 h 604850"/>
                <a:gd name="connsiteX46" fmla="*/ 933450 w 1166812"/>
                <a:gd name="connsiteY46" fmla="*/ 161925 h 604850"/>
                <a:gd name="connsiteX47" fmla="*/ 938212 w 1166812"/>
                <a:gd name="connsiteY47" fmla="*/ 176213 h 604850"/>
                <a:gd name="connsiteX48" fmla="*/ 1000125 w 1166812"/>
                <a:gd name="connsiteY48" fmla="*/ 190500 h 604850"/>
                <a:gd name="connsiteX49" fmla="*/ 1014412 w 1166812"/>
                <a:gd name="connsiteY49" fmla="*/ 195263 h 604850"/>
                <a:gd name="connsiteX50" fmla="*/ 1004887 w 1166812"/>
                <a:gd name="connsiteY50" fmla="*/ 209550 h 604850"/>
                <a:gd name="connsiteX51" fmla="*/ 1019175 w 1166812"/>
                <a:gd name="connsiteY51" fmla="*/ 252413 h 604850"/>
                <a:gd name="connsiteX52" fmla="*/ 1047750 w 1166812"/>
                <a:gd name="connsiteY52" fmla="*/ 309563 h 604850"/>
                <a:gd name="connsiteX53" fmla="*/ 1057275 w 1166812"/>
                <a:gd name="connsiteY53" fmla="*/ 323850 h 604850"/>
                <a:gd name="connsiteX54" fmla="*/ 1066800 w 1166812"/>
                <a:gd name="connsiteY54" fmla="*/ 361950 h 604850"/>
                <a:gd name="connsiteX55" fmla="*/ 1062037 w 1166812"/>
                <a:gd name="connsiteY55" fmla="*/ 395288 h 604850"/>
                <a:gd name="connsiteX56" fmla="*/ 1057275 w 1166812"/>
                <a:gd name="connsiteY56" fmla="*/ 409575 h 604850"/>
                <a:gd name="connsiteX57" fmla="*/ 1042987 w 1166812"/>
                <a:gd name="connsiteY57" fmla="*/ 419100 h 604850"/>
                <a:gd name="connsiteX58" fmla="*/ 1047750 w 1166812"/>
                <a:gd name="connsiteY58" fmla="*/ 433388 h 604850"/>
                <a:gd name="connsiteX59" fmla="*/ 1071562 w 1166812"/>
                <a:gd name="connsiteY59" fmla="*/ 457200 h 604850"/>
                <a:gd name="connsiteX60" fmla="*/ 1081087 w 1166812"/>
                <a:gd name="connsiteY60" fmla="*/ 485775 h 604850"/>
                <a:gd name="connsiteX61" fmla="*/ 1090612 w 1166812"/>
                <a:gd name="connsiteY61" fmla="*/ 500063 h 604850"/>
                <a:gd name="connsiteX62" fmla="*/ 1095375 w 1166812"/>
                <a:gd name="connsiteY62" fmla="*/ 514350 h 604850"/>
                <a:gd name="connsiteX63" fmla="*/ 1109662 w 1166812"/>
                <a:gd name="connsiteY63" fmla="*/ 528638 h 604850"/>
                <a:gd name="connsiteX64" fmla="*/ 1133475 w 1166812"/>
                <a:gd name="connsiteY64" fmla="*/ 566738 h 604850"/>
                <a:gd name="connsiteX65" fmla="*/ 1147762 w 1166812"/>
                <a:gd name="connsiteY65" fmla="*/ 600075 h 604850"/>
                <a:gd name="connsiteX66" fmla="*/ 1166812 w 1166812"/>
                <a:gd name="connsiteY66" fmla="*/ 604838 h 6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6812" h="604850">
                  <a:moveTo>
                    <a:pt x="0" y="347663"/>
                  </a:moveTo>
                  <a:cubicBezTo>
                    <a:pt x="7937" y="344488"/>
                    <a:pt x="17767" y="344183"/>
                    <a:pt x="23812" y="338138"/>
                  </a:cubicBezTo>
                  <a:cubicBezTo>
                    <a:pt x="28440" y="333510"/>
                    <a:pt x="22268" y="320840"/>
                    <a:pt x="28575" y="319088"/>
                  </a:cubicBezTo>
                  <a:cubicBezTo>
                    <a:pt x="54623" y="311852"/>
                    <a:pt x="82550" y="315913"/>
                    <a:pt x="109537" y="314325"/>
                  </a:cubicBezTo>
                  <a:cubicBezTo>
                    <a:pt x="143542" y="302990"/>
                    <a:pt x="129758" y="310369"/>
                    <a:pt x="152400" y="295275"/>
                  </a:cubicBezTo>
                  <a:cubicBezTo>
                    <a:pt x="153987" y="290513"/>
                    <a:pt x="154026" y="284908"/>
                    <a:pt x="157162" y="280988"/>
                  </a:cubicBezTo>
                  <a:cubicBezTo>
                    <a:pt x="160738" y="276518"/>
                    <a:pt x="168416" y="276317"/>
                    <a:pt x="171450" y="271463"/>
                  </a:cubicBezTo>
                  <a:cubicBezTo>
                    <a:pt x="176771" y="262949"/>
                    <a:pt x="171450" y="246063"/>
                    <a:pt x="180975" y="242888"/>
                  </a:cubicBezTo>
                  <a:lnTo>
                    <a:pt x="209550" y="233363"/>
                  </a:lnTo>
                  <a:cubicBezTo>
                    <a:pt x="212725" y="228600"/>
                    <a:pt x="215028" y="223123"/>
                    <a:pt x="219075" y="219075"/>
                  </a:cubicBezTo>
                  <a:cubicBezTo>
                    <a:pt x="223122" y="215028"/>
                    <a:pt x="230329" y="214404"/>
                    <a:pt x="233362" y="209550"/>
                  </a:cubicBezTo>
                  <a:cubicBezTo>
                    <a:pt x="238683" y="201036"/>
                    <a:pt x="242887" y="180975"/>
                    <a:pt x="242887" y="180975"/>
                  </a:cubicBezTo>
                  <a:cubicBezTo>
                    <a:pt x="244475" y="166688"/>
                    <a:pt x="242737" y="151623"/>
                    <a:pt x="247650" y="138113"/>
                  </a:cubicBezTo>
                  <a:cubicBezTo>
                    <a:pt x="249606" y="132734"/>
                    <a:pt x="257890" y="132635"/>
                    <a:pt x="261937" y="128588"/>
                  </a:cubicBezTo>
                  <a:cubicBezTo>
                    <a:pt x="283478" y="107046"/>
                    <a:pt x="257935" y="118808"/>
                    <a:pt x="285750" y="109538"/>
                  </a:cubicBezTo>
                  <a:lnTo>
                    <a:pt x="314325" y="90488"/>
                  </a:lnTo>
                  <a:cubicBezTo>
                    <a:pt x="319087" y="87313"/>
                    <a:pt x="322966" y="81904"/>
                    <a:pt x="328612" y="80963"/>
                  </a:cubicBezTo>
                  <a:cubicBezTo>
                    <a:pt x="338137" y="79375"/>
                    <a:pt x="347761" y="78295"/>
                    <a:pt x="357187" y="76200"/>
                  </a:cubicBezTo>
                  <a:cubicBezTo>
                    <a:pt x="362088" y="75111"/>
                    <a:pt x="366648" y="72817"/>
                    <a:pt x="371475" y="71438"/>
                  </a:cubicBezTo>
                  <a:cubicBezTo>
                    <a:pt x="377769" y="69640"/>
                    <a:pt x="384175" y="68263"/>
                    <a:pt x="390525" y="66675"/>
                  </a:cubicBezTo>
                  <a:cubicBezTo>
                    <a:pt x="396875" y="68263"/>
                    <a:pt x="403721" y="68511"/>
                    <a:pt x="409575" y="71438"/>
                  </a:cubicBezTo>
                  <a:cubicBezTo>
                    <a:pt x="419814" y="76558"/>
                    <a:pt x="427044" y="87712"/>
                    <a:pt x="438150" y="90488"/>
                  </a:cubicBezTo>
                  <a:cubicBezTo>
                    <a:pt x="462070" y="96467"/>
                    <a:pt x="450991" y="93180"/>
                    <a:pt x="471487" y="100013"/>
                  </a:cubicBezTo>
                  <a:cubicBezTo>
                    <a:pt x="476250" y="98425"/>
                    <a:pt x="481855" y="98386"/>
                    <a:pt x="485775" y="95250"/>
                  </a:cubicBezTo>
                  <a:cubicBezTo>
                    <a:pt x="490244" y="91674"/>
                    <a:pt x="491253" y="85010"/>
                    <a:pt x="495300" y="80963"/>
                  </a:cubicBezTo>
                  <a:cubicBezTo>
                    <a:pt x="499347" y="76916"/>
                    <a:pt x="504825" y="74613"/>
                    <a:pt x="509587" y="71438"/>
                  </a:cubicBezTo>
                  <a:cubicBezTo>
                    <a:pt x="522287" y="73025"/>
                    <a:pt x="535095" y="73910"/>
                    <a:pt x="547687" y="76200"/>
                  </a:cubicBezTo>
                  <a:cubicBezTo>
                    <a:pt x="552626" y="77098"/>
                    <a:pt x="556955" y="80963"/>
                    <a:pt x="561975" y="80963"/>
                  </a:cubicBezTo>
                  <a:cubicBezTo>
                    <a:pt x="570070" y="80963"/>
                    <a:pt x="577978" y="78330"/>
                    <a:pt x="585787" y="76200"/>
                  </a:cubicBezTo>
                  <a:cubicBezTo>
                    <a:pt x="595473" y="73558"/>
                    <a:pt x="604837" y="69850"/>
                    <a:pt x="614362" y="66675"/>
                  </a:cubicBezTo>
                  <a:lnTo>
                    <a:pt x="628650" y="61913"/>
                  </a:lnTo>
                  <a:cubicBezTo>
                    <a:pt x="631825" y="57150"/>
                    <a:pt x="635615" y="52745"/>
                    <a:pt x="638175" y="47625"/>
                  </a:cubicBezTo>
                  <a:cubicBezTo>
                    <a:pt x="640420" y="43135"/>
                    <a:pt x="639387" y="36888"/>
                    <a:pt x="642937" y="33338"/>
                  </a:cubicBezTo>
                  <a:cubicBezTo>
                    <a:pt x="646487" y="29788"/>
                    <a:pt x="652735" y="30820"/>
                    <a:pt x="657225" y="28575"/>
                  </a:cubicBezTo>
                  <a:cubicBezTo>
                    <a:pt x="694147" y="10114"/>
                    <a:pt x="649893" y="26255"/>
                    <a:pt x="685800" y="14288"/>
                  </a:cubicBezTo>
                  <a:cubicBezTo>
                    <a:pt x="693024" y="9472"/>
                    <a:pt x="704516" y="0"/>
                    <a:pt x="714375" y="0"/>
                  </a:cubicBezTo>
                  <a:cubicBezTo>
                    <a:pt x="724031" y="0"/>
                    <a:pt x="733425" y="3175"/>
                    <a:pt x="742950" y="4763"/>
                  </a:cubicBezTo>
                  <a:cubicBezTo>
                    <a:pt x="772880" y="24717"/>
                    <a:pt x="742301" y="7491"/>
                    <a:pt x="800100" y="19050"/>
                  </a:cubicBezTo>
                  <a:cubicBezTo>
                    <a:pt x="809945" y="21019"/>
                    <a:pt x="828675" y="28575"/>
                    <a:pt x="828675" y="28575"/>
                  </a:cubicBezTo>
                  <a:cubicBezTo>
                    <a:pt x="831850" y="33338"/>
                    <a:pt x="835640" y="37743"/>
                    <a:pt x="838200" y="42863"/>
                  </a:cubicBezTo>
                  <a:cubicBezTo>
                    <a:pt x="840445" y="47353"/>
                    <a:pt x="838877" y="54232"/>
                    <a:pt x="842962" y="57150"/>
                  </a:cubicBezTo>
                  <a:cubicBezTo>
                    <a:pt x="851132" y="62986"/>
                    <a:pt x="871537" y="66675"/>
                    <a:pt x="871537" y="66675"/>
                  </a:cubicBezTo>
                  <a:cubicBezTo>
                    <a:pt x="876300" y="71438"/>
                    <a:pt x="882554" y="75075"/>
                    <a:pt x="885825" y="80963"/>
                  </a:cubicBezTo>
                  <a:cubicBezTo>
                    <a:pt x="890701" y="89740"/>
                    <a:pt x="892175" y="100013"/>
                    <a:pt x="895350" y="109538"/>
                  </a:cubicBezTo>
                  <a:cubicBezTo>
                    <a:pt x="896937" y="114300"/>
                    <a:pt x="895935" y="121041"/>
                    <a:pt x="900112" y="123825"/>
                  </a:cubicBezTo>
                  <a:lnTo>
                    <a:pt x="914400" y="133350"/>
                  </a:lnTo>
                  <a:cubicBezTo>
                    <a:pt x="920750" y="142875"/>
                    <a:pt x="929830" y="151065"/>
                    <a:pt x="933450" y="161925"/>
                  </a:cubicBezTo>
                  <a:cubicBezTo>
                    <a:pt x="935037" y="166688"/>
                    <a:pt x="934127" y="173295"/>
                    <a:pt x="938212" y="176213"/>
                  </a:cubicBezTo>
                  <a:cubicBezTo>
                    <a:pt x="951287" y="185553"/>
                    <a:pt x="986084" y="188494"/>
                    <a:pt x="1000125" y="190500"/>
                  </a:cubicBezTo>
                  <a:cubicBezTo>
                    <a:pt x="1004887" y="192088"/>
                    <a:pt x="1013195" y="190393"/>
                    <a:pt x="1014412" y="195263"/>
                  </a:cubicBezTo>
                  <a:cubicBezTo>
                    <a:pt x="1015800" y="200816"/>
                    <a:pt x="1005519" y="203861"/>
                    <a:pt x="1004887" y="209550"/>
                  </a:cubicBezTo>
                  <a:cubicBezTo>
                    <a:pt x="1002443" y="231548"/>
                    <a:pt x="1009124" y="237335"/>
                    <a:pt x="1019175" y="252413"/>
                  </a:cubicBezTo>
                  <a:cubicBezTo>
                    <a:pt x="1032320" y="291847"/>
                    <a:pt x="1023131" y="272635"/>
                    <a:pt x="1047750" y="309563"/>
                  </a:cubicBezTo>
                  <a:lnTo>
                    <a:pt x="1057275" y="323850"/>
                  </a:lnTo>
                  <a:cubicBezTo>
                    <a:pt x="1061032" y="335122"/>
                    <a:pt x="1066800" y="350461"/>
                    <a:pt x="1066800" y="361950"/>
                  </a:cubicBezTo>
                  <a:cubicBezTo>
                    <a:pt x="1066800" y="373176"/>
                    <a:pt x="1064239" y="384280"/>
                    <a:pt x="1062037" y="395288"/>
                  </a:cubicBezTo>
                  <a:cubicBezTo>
                    <a:pt x="1061053" y="400210"/>
                    <a:pt x="1060411" y="405655"/>
                    <a:pt x="1057275" y="409575"/>
                  </a:cubicBezTo>
                  <a:cubicBezTo>
                    <a:pt x="1053699" y="414045"/>
                    <a:pt x="1047750" y="415925"/>
                    <a:pt x="1042987" y="419100"/>
                  </a:cubicBezTo>
                  <a:cubicBezTo>
                    <a:pt x="1044575" y="423863"/>
                    <a:pt x="1044614" y="429468"/>
                    <a:pt x="1047750" y="433388"/>
                  </a:cubicBezTo>
                  <a:cubicBezTo>
                    <a:pt x="1068386" y="459184"/>
                    <a:pt x="1057275" y="425055"/>
                    <a:pt x="1071562" y="457200"/>
                  </a:cubicBezTo>
                  <a:cubicBezTo>
                    <a:pt x="1075640" y="466375"/>
                    <a:pt x="1075518" y="477421"/>
                    <a:pt x="1081087" y="485775"/>
                  </a:cubicBezTo>
                  <a:cubicBezTo>
                    <a:pt x="1084262" y="490538"/>
                    <a:pt x="1088052" y="494943"/>
                    <a:pt x="1090612" y="500063"/>
                  </a:cubicBezTo>
                  <a:cubicBezTo>
                    <a:pt x="1092857" y="504553"/>
                    <a:pt x="1092590" y="510173"/>
                    <a:pt x="1095375" y="514350"/>
                  </a:cubicBezTo>
                  <a:cubicBezTo>
                    <a:pt x="1099111" y="519954"/>
                    <a:pt x="1104900" y="523875"/>
                    <a:pt x="1109662" y="528638"/>
                  </a:cubicBezTo>
                  <a:cubicBezTo>
                    <a:pt x="1120997" y="562643"/>
                    <a:pt x="1110833" y="551644"/>
                    <a:pt x="1133475" y="566738"/>
                  </a:cubicBezTo>
                  <a:cubicBezTo>
                    <a:pt x="1136335" y="578178"/>
                    <a:pt x="1137483" y="591852"/>
                    <a:pt x="1147762" y="600075"/>
                  </a:cubicBezTo>
                  <a:cubicBezTo>
                    <a:pt x="1154343" y="605340"/>
                    <a:pt x="1159942" y="604838"/>
                    <a:pt x="1166812" y="604838"/>
                  </a:cubicBezTo>
                </a:path>
              </a:pathLst>
            </a:custGeom>
            <a:noFill/>
            <a:ln w="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xmlns="" id="{517D3DAD-D214-4FF0-9B61-42F9C984EEBB}"/>
                </a:ext>
              </a:extLst>
            </p:cNvPr>
            <p:cNvSpPr/>
            <p:nvPr/>
          </p:nvSpPr>
          <p:spPr>
            <a:xfrm>
              <a:off x="4652963" y="3505066"/>
              <a:ext cx="1433512" cy="1176472"/>
            </a:xfrm>
            <a:custGeom>
              <a:avLst/>
              <a:gdLst>
                <a:gd name="connsiteX0" fmla="*/ 0 w 1433512"/>
                <a:gd name="connsiteY0" fmla="*/ 143009 h 1176472"/>
                <a:gd name="connsiteX1" fmla="*/ 4762 w 1433512"/>
                <a:gd name="connsiteY1" fmla="*/ 109672 h 1176472"/>
                <a:gd name="connsiteX2" fmla="*/ 9525 w 1433512"/>
                <a:gd name="connsiteY2" fmla="*/ 47759 h 1176472"/>
                <a:gd name="connsiteX3" fmla="*/ 19050 w 1433512"/>
                <a:gd name="connsiteY3" fmla="*/ 33472 h 1176472"/>
                <a:gd name="connsiteX4" fmla="*/ 47625 w 1433512"/>
                <a:gd name="connsiteY4" fmla="*/ 23947 h 1176472"/>
                <a:gd name="connsiteX5" fmla="*/ 66675 w 1433512"/>
                <a:gd name="connsiteY5" fmla="*/ 134 h 1176472"/>
                <a:gd name="connsiteX6" fmla="*/ 85725 w 1433512"/>
                <a:gd name="connsiteY6" fmla="*/ 4897 h 1176472"/>
                <a:gd name="connsiteX7" fmla="*/ 95250 w 1433512"/>
                <a:gd name="connsiteY7" fmla="*/ 19184 h 1176472"/>
                <a:gd name="connsiteX8" fmla="*/ 109537 w 1433512"/>
                <a:gd name="connsiteY8" fmla="*/ 23947 h 1176472"/>
                <a:gd name="connsiteX9" fmla="*/ 152400 w 1433512"/>
                <a:gd name="connsiteY9" fmla="*/ 33472 h 1176472"/>
                <a:gd name="connsiteX10" fmla="*/ 161925 w 1433512"/>
                <a:gd name="connsiteY10" fmla="*/ 47759 h 1176472"/>
                <a:gd name="connsiteX11" fmla="*/ 204787 w 1433512"/>
                <a:gd name="connsiteY11" fmla="*/ 71572 h 1176472"/>
                <a:gd name="connsiteX12" fmla="*/ 214312 w 1433512"/>
                <a:gd name="connsiteY12" fmla="*/ 100147 h 1176472"/>
                <a:gd name="connsiteX13" fmla="*/ 219075 w 1433512"/>
                <a:gd name="connsiteY13" fmla="*/ 114434 h 1176472"/>
                <a:gd name="connsiteX14" fmla="*/ 233362 w 1433512"/>
                <a:gd name="connsiteY14" fmla="*/ 128722 h 1176472"/>
                <a:gd name="connsiteX15" fmla="*/ 228600 w 1433512"/>
                <a:gd name="connsiteY15" fmla="*/ 157297 h 1176472"/>
                <a:gd name="connsiteX16" fmla="*/ 223837 w 1433512"/>
                <a:gd name="connsiteY16" fmla="*/ 176347 h 1176472"/>
                <a:gd name="connsiteX17" fmla="*/ 228600 w 1433512"/>
                <a:gd name="connsiteY17" fmla="*/ 200159 h 1176472"/>
                <a:gd name="connsiteX18" fmla="*/ 238125 w 1433512"/>
                <a:gd name="connsiteY18" fmla="*/ 228734 h 1176472"/>
                <a:gd name="connsiteX19" fmla="*/ 233362 w 1433512"/>
                <a:gd name="connsiteY19" fmla="*/ 266834 h 1176472"/>
                <a:gd name="connsiteX20" fmla="*/ 228600 w 1433512"/>
                <a:gd name="connsiteY20" fmla="*/ 281122 h 1176472"/>
                <a:gd name="connsiteX21" fmla="*/ 238125 w 1433512"/>
                <a:gd name="connsiteY21" fmla="*/ 347797 h 1176472"/>
                <a:gd name="connsiteX22" fmla="*/ 242887 w 1433512"/>
                <a:gd name="connsiteY22" fmla="*/ 385897 h 1176472"/>
                <a:gd name="connsiteX23" fmla="*/ 247650 w 1433512"/>
                <a:gd name="connsiteY23" fmla="*/ 414472 h 1176472"/>
                <a:gd name="connsiteX24" fmla="*/ 261937 w 1433512"/>
                <a:gd name="connsiteY24" fmla="*/ 423997 h 1176472"/>
                <a:gd name="connsiteX25" fmla="*/ 342900 w 1433512"/>
                <a:gd name="connsiteY25" fmla="*/ 414472 h 1176472"/>
                <a:gd name="connsiteX26" fmla="*/ 371475 w 1433512"/>
                <a:gd name="connsiteY26" fmla="*/ 404947 h 1176472"/>
                <a:gd name="connsiteX27" fmla="*/ 385762 w 1433512"/>
                <a:gd name="connsiteY27" fmla="*/ 400184 h 1176472"/>
                <a:gd name="connsiteX28" fmla="*/ 414337 w 1433512"/>
                <a:gd name="connsiteY28" fmla="*/ 385897 h 1176472"/>
                <a:gd name="connsiteX29" fmla="*/ 428625 w 1433512"/>
                <a:gd name="connsiteY29" fmla="*/ 376372 h 1176472"/>
                <a:gd name="connsiteX30" fmla="*/ 481012 w 1433512"/>
                <a:gd name="connsiteY30" fmla="*/ 376372 h 1176472"/>
                <a:gd name="connsiteX31" fmla="*/ 500062 w 1433512"/>
                <a:gd name="connsiteY31" fmla="*/ 385897 h 1176472"/>
                <a:gd name="connsiteX32" fmla="*/ 514350 w 1433512"/>
                <a:gd name="connsiteY32" fmla="*/ 395422 h 1176472"/>
                <a:gd name="connsiteX33" fmla="*/ 528637 w 1433512"/>
                <a:gd name="connsiteY33" fmla="*/ 400184 h 1176472"/>
                <a:gd name="connsiteX34" fmla="*/ 542925 w 1433512"/>
                <a:gd name="connsiteY34" fmla="*/ 409709 h 1176472"/>
                <a:gd name="connsiteX35" fmla="*/ 571500 w 1433512"/>
                <a:gd name="connsiteY35" fmla="*/ 419234 h 1176472"/>
                <a:gd name="connsiteX36" fmla="*/ 600075 w 1433512"/>
                <a:gd name="connsiteY36" fmla="*/ 428759 h 1176472"/>
                <a:gd name="connsiteX37" fmla="*/ 614362 w 1433512"/>
                <a:gd name="connsiteY37" fmla="*/ 433522 h 1176472"/>
                <a:gd name="connsiteX38" fmla="*/ 628650 w 1433512"/>
                <a:gd name="connsiteY38" fmla="*/ 438284 h 1176472"/>
                <a:gd name="connsiteX39" fmla="*/ 652462 w 1433512"/>
                <a:gd name="connsiteY39" fmla="*/ 414472 h 1176472"/>
                <a:gd name="connsiteX40" fmla="*/ 666750 w 1433512"/>
                <a:gd name="connsiteY40" fmla="*/ 381134 h 1176472"/>
                <a:gd name="connsiteX41" fmla="*/ 700087 w 1433512"/>
                <a:gd name="connsiteY41" fmla="*/ 371609 h 1176472"/>
                <a:gd name="connsiteX42" fmla="*/ 709612 w 1433512"/>
                <a:gd name="connsiteY42" fmla="*/ 357322 h 1176472"/>
                <a:gd name="connsiteX43" fmla="*/ 723900 w 1433512"/>
                <a:gd name="connsiteY43" fmla="*/ 347797 h 1176472"/>
                <a:gd name="connsiteX44" fmla="*/ 733425 w 1433512"/>
                <a:gd name="connsiteY44" fmla="*/ 319222 h 1176472"/>
                <a:gd name="connsiteX45" fmla="*/ 790575 w 1433512"/>
                <a:gd name="connsiteY45" fmla="*/ 304934 h 1176472"/>
                <a:gd name="connsiteX46" fmla="*/ 833437 w 1433512"/>
                <a:gd name="connsiteY46" fmla="*/ 309697 h 1176472"/>
                <a:gd name="connsiteX47" fmla="*/ 857250 w 1433512"/>
                <a:gd name="connsiteY47" fmla="*/ 333509 h 1176472"/>
                <a:gd name="connsiteX48" fmla="*/ 885825 w 1433512"/>
                <a:gd name="connsiteY48" fmla="*/ 352559 h 1176472"/>
                <a:gd name="connsiteX49" fmla="*/ 900112 w 1433512"/>
                <a:gd name="connsiteY49" fmla="*/ 366847 h 1176472"/>
                <a:gd name="connsiteX50" fmla="*/ 942975 w 1433512"/>
                <a:gd name="connsiteY50" fmla="*/ 381134 h 1176472"/>
                <a:gd name="connsiteX51" fmla="*/ 957262 w 1433512"/>
                <a:gd name="connsiteY51" fmla="*/ 390659 h 1176472"/>
                <a:gd name="connsiteX52" fmla="*/ 966787 w 1433512"/>
                <a:gd name="connsiteY52" fmla="*/ 404947 h 1176472"/>
                <a:gd name="connsiteX53" fmla="*/ 995362 w 1433512"/>
                <a:gd name="connsiteY53" fmla="*/ 409709 h 1176472"/>
                <a:gd name="connsiteX54" fmla="*/ 1023937 w 1433512"/>
                <a:gd name="connsiteY54" fmla="*/ 419234 h 1176472"/>
                <a:gd name="connsiteX55" fmla="*/ 1042987 w 1433512"/>
                <a:gd name="connsiteY55" fmla="*/ 443047 h 1176472"/>
                <a:gd name="connsiteX56" fmla="*/ 1052512 w 1433512"/>
                <a:gd name="connsiteY56" fmla="*/ 457334 h 1176472"/>
                <a:gd name="connsiteX57" fmla="*/ 1066800 w 1433512"/>
                <a:gd name="connsiteY57" fmla="*/ 462097 h 1176472"/>
                <a:gd name="connsiteX58" fmla="*/ 1081087 w 1433512"/>
                <a:gd name="connsiteY58" fmla="*/ 471622 h 1176472"/>
                <a:gd name="connsiteX59" fmla="*/ 1176337 w 1433512"/>
                <a:gd name="connsiteY59" fmla="*/ 457334 h 1176472"/>
                <a:gd name="connsiteX60" fmla="*/ 1190625 w 1433512"/>
                <a:gd name="connsiteY60" fmla="*/ 447809 h 1176472"/>
                <a:gd name="connsiteX61" fmla="*/ 1200150 w 1433512"/>
                <a:gd name="connsiteY61" fmla="*/ 433522 h 1176472"/>
                <a:gd name="connsiteX62" fmla="*/ 1228725 w 1433512"/>
                <a:gd name="connsiteY62" fmla="*/ 423997 h 1176472"/>
                <a:gd name="connsiteX63" fmla="*/ 1238250 w 1433512"/>
                <a:gd name="connsiteY63" fmla="*/ 409709 h 1176472"/>
                <a:gd name="connsiteX64" fmla="*/ 1252537 w 1433512"/>
                <a:gd name="connsiteY64" fmla="*/ 404947 h 1176472"/>
                <a:gd name="connsiteX65" fmla="*/ 1338262 w 1433512"/>
                <a:gd name="connsiteY65" fmla="*/ 395422 h 1176472"/>
                <a:gd name="connsiteX66" fmla="*/ 1371600 w 1433512"/>
                <a:gd name="connsiteY66" fmla="*/ 385897 h 1176472"/>
                <a:gd name="connsiteX67" fmla="*/ 1419225 w 1433512"/>
                <a:gd name="connsiteY67" fmla="*/ 390659 h 1176472"/>
                <a:gd name="connsiteX68" fmla="*/ 1414462 w 1433512"/>
                <a:gd name="connsiteY68" fmla="*/ 414472 h 1176472"/>
                <a:gd name="connsiteX69" fmla="*/ 1400175 w 1433512"/>
                <a:gd name="connsiteY69" fmla="*/ 404947 h 1176472"/>
                <a:gd name="connsiteX70" fmla="*/ 1433512 w 1433512"/>
                <a:gd name="connsiteY70" fmla="*/ 428759 h 1176472"/>
                <a:gd name="connsiteX71" fmla="*/ 1419225 w 1433512"/>
                <a:gd name="connsiteY71" fmla="*/ 514484 h 1176472"/>
                <a:gd name="connsiteX72" fmla="*/ 1428750 w 1433512"/>
                <a:gd name="connsiteY72" fmla="*/ 543059 h 1176472"/>
                <a:gd name="connsiteX73" fmla="*/ 1419225 w 1433512"/>
                <a:gd name="connsiteY73" fmla="*/ 595447 h 1176472"/>
                <a:gd name="connsiteX74" fmla="*/ 1409700 w 1433512"/>
                <a:gd name="connsiteY74" fmla="*/ 609734 h 1176472"/>
                <a:gd name="connsiteX75" fmla="*/ 1404937 w 1433512"/>
                <a:gd name="connsiteY75" fmla="*/ 662122 h 1176472"/>
                <a:gd name="connsiteX76" fmla="*/ 1390650 w 1433512"/>
                <a:gd name="connsiteY76" fmla="*/ 781184 h 1176472"/>
                <a:gd name="connsiteX77" fmla="*/ 1376362 w 1433512"/>
                <a:gd name="connsiteY77" fmla="*/ 790709 h 1176472"/>
                <a:gd name="connsiteX78" fmla="*/ 1371600 w 1433512"/>
                <a:gd name="connsiteY78" fmla="*/ 819284 h 1176472"/>
                <a:gd name="connsiteX79" fmla="*/ 1366837 w 1433512"/>
                <a:gd name="connsiteY79" fmla="*/ 876434 h 1176472"/>
                <a:gd name="connsiteX80" fmla="*/ 1352550 w 1433512"/>
                <a:gd name="connsiteY80" fmla="*/ 890722 h 1176472"/>
                <a:gd name="connsiteX81" fmla="*/ 1338262 w 1433512"/>
                <a:gd name="connsiteY81" fmla="*/ 919297 h 1176472"/>
                <a:gd name="connsiteX82" fmla="*/ 1328737 w 1433512"/>
                <a:gd name="connsiteY82" fmla="*/ 981209 h 1176472"/>
                <a:gd name="connsiteX83" fmla="*/ 1323975 w 1433512"/>
                <a:gd name="connsiteY83" fmla="*/ 1009784 h 1176472"/>
                <a:gd name="connsiteX84" fmla="*/ 1319212 w 1433512"/>
                <a:gd name="connsiteY84" fmla="*/ 1024072 h 1176472"/>
                <a:gd name="connsiteX85" fmla="*/ 1300162 w 1433512"/>
                <a:gd name="connsiteY85" fmla="*/ 1052647 h 1176472"/>
                <a:gd name="connsiteX86" fmla="*/ 1281112 w 1433512"/>
                <a:gd name="connsiteY86" fmla="*/ 1095509 h 1176472"/>
                <a:gd name="connsiteX87" fmla="*/ 1271587 w 1433512"/>
                <a:gd name="connsiteY87" fmla="*/ 1143134 h 1176472"/>
                <a:gd name="connsiteX88" fmla="*/ 1266825 w 1433512"/>
                <a:gd name="connsiteY88" fmla="*/ 1166947 h 1176472"/>
                <a:gd name="connsiteX89" fmla="*/ 1257300 w 1433512"/>
                <a:gd name="connsiteY89" fmla="*/ 1176472 h 1176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433512" h="1176472">
                  <a:moveTo>
                    <a:pt x="0" y="143009"/>
                  </a:moveTo>
                  <a:cubicBezTo>
                    <a:pt x="1587" y="131897"/>
                    <a:pt x="3645" y="120841"/>
                    <a:pt x="4762" y="109672"/>
                  </a:cubicBezTo>
                  <a:cubicBezTo>
                    <a:pt x="6822" y="89076"/>
                    <a:pt x="5710" y="68103"/>
                    <a:pt x="9525" y="47759"/>
                  </a:cubicBezTo>
                  <a:cubicBezTo>
                    <a:pt x="10580" y="42133"/>
                    <a:pt x="14196" y="36505"/>
                    <a:pt x="19050" y="33472"/>
                  </a:cubicBezTo>
                  <a:cubicBezTo>
                    <a:pt x="27564" y="28151"/>
                    <a:pt x="47625" y="23947"/>
                    <a:pt x="47625" y="23947"/>
                  </a:cubicBezTo>
                  <a:cubicBezTo>
                    <a:pt x="51228" y="13136"/>
                    <a:pt x="51595" y="2288"/>
                    <a:pt x="66675" y="134"/>
                  </a:cubicBezTo>
                  <a:cubicBezTo>
                    <a:pt x="73155" y="-792"/>
                    <a:pt x="79375" y="3309"/>
                    <a:pt x="85725" y="4897"/>
                  </a:cubicBezTo>
                  <a:cubicBezTo>
                    <a:pt x="88900" y="9659"/>
                    <a:pt x="90781" y="15608"/>
                    <a:pt x="95250" y="19184"/>
                  </a:cubicBezTo>
                  <a:cubicBezTo>
                    <a:pt x="99170" y="22320"/>
                    <a:pt x="104710" y="22568"/>
                    <a:pt x="109537" y="23947"/>
                  </a:cubicBezTo>
                  <a:cubicBezTo>
                    <a:pt x="125219" y="28428"/>
                    <a:pt x="136046" y="30201"/>
                    <a:pt x="152400" y="33472"/>
                  </a:cubicBezTo>
                  <a:cubicBezTo>
                    <a:pt x="155575" y="38234"/>
                    <a:pt x="157617" y="43990"/>
                    <a:pt x="161925" y="47759"/>
                  </a:cubicBezTo>
                  <a:cubicBezTo>
                    <a:pt x="182079" y="65394"/>
                    <a:pt x="185164" y="65030"/>
                    <a:pt x="204787" y="71572"/>
                  </a:cubicBezTo>
                  <a:lnTo>
                    <a:pt x="214312" y="100147"/>
                  </a:lnTo>
                  <a:cubicBezTo>
                    <a:pt x="215900" y="104909"/>
                    <a:pt x="215525" y="110884"/>
                    <a:pt x="219075" y="114434"/>
                  </a:cubicBezTo>
                  <a:lnTo>
                    <a:pt x="233362" y="128722"/>
                  </a:lnTo>
                  <a:cubicBezTo>
                    <a:pt x="231775" y="138247"/>
                    <a:pt x="230494" y="147828"/>
                    <a:pt x="228600" y="157297"/>
                  </a:cubicBezTo>
                  <a:cubicBezTo>
                    <a:pt x="227316" y="163715"/>
                    <a:pt x="223837" y="169802"/>
                    <a:pt x="223837" y="176347"/>
                  </a:cubicBezTo>
                  <a:cubicBezTo>
                    <a:pt x="223837" y="184442"/>
                    <a:pt x="226470" y="192350"/>
                    <a:pt x="228600" y="200159"/>
                  </a:cubicBezTo>
                  <a:cubicBezTo>
                    <a:pt x="231242" y="209845"/>
                    <a:pt x="238125" y="228734"/>
                    <a:pt x="238125" y="228734"/>
                  </a:cubicBezTo>
                  <a:cubicBezTo>
                    <a:pt x="236537" y="241434"/>
                    <a:pt x="235652" y="254242"/>
                    <a:pt x="233362" y="266834"/>
                  </a:cubicBezTo>
                  <a:cubicBezTo>
                    <a:pt x="232464" y="271773"/>
                    <a:pt x="228600" y="276102"/>
                    <a:pt x="228600" y="281122"/>
                  </a:cubicBezTo>
                  <a:cubicBezTo>
                    <a:pt x="228600" y="322860"/>
                    <a:pt x="229310" y="321355"/>
                    <a:pt x="238125" y="347797"/>
                  </a:cubicBezTo>
                  <a:cubicBezTo>
                    <a:pt x="239712" y="360497"/>
                    <a:pt x="241077" y="373227"/>
                    <a:pt x="242887" y="385897"/>
                  </a:cubicBezTo>
                  <a:cubicBezTo>
                    <a:pt x="244253" y="395456"/>
                    <a:pt x="243332" y="405835"/>
                    <a:pt x="247650" y="414472"/>
                  </a:cubicBezTo>
                  <a:cubicBezTo>
                    <a:pt x="250210" y="419591"/>
                    <a:pt x="257175" y="420822"/>
                    <a:pt x="261937" y="423997"/>
                  </a:cubicBezTo>
                  <a:cubicBezTo>
                    <a:pt x="273777" y="422813"/>
                    <a:pt x="326806" y="418186"/>
                    <a:pt x="342900" y="414472"/>
                  </a:cubicBezTo>
                  <a:cubicBezTo>
                    <a:pt x="352683" y="412214"/>
                    <a:pt x="361950" y="408122"/>
                    <a:pt x="371475" y="404947"/>
                  </a:cubicBezTo>
                  <a:cubicBezTo>
                    <a:pt x="376237" y="403359"/>
                    <a:pt x="381585" y="402969"/>
                    <a:pt x="385762" y="400184"/>
                  </a:cubicBezTo>
                  <a:cubicBezTo>
                    <a:pt x="404227" y="387875"/>
                    <a:pt x="394620" y="392469"/>
                    <a:pt x="414337" y="385897"/>
                  </a:cubicBezTo>
                  <a:cubicBezTo>
                    <a:pt x="419100" y="382722"/>
                    <a:pt x="423266" y="378382"/>
                    <a:pt x="428625" y="376372"/>
                  </a:cubicBezTo>
                  <a:cubicBezTo>
                    <a:pt x="451155" y="367923"/>
                    <a:pt x="457278" y="372416"/>
                    <a:pt x="481012" y="376372"/>
                  </a:cubicBezTo>
                  <a:cubicBezTo>
                    <a:pt x="487362" y="379547"/>
                    <a:pt x="493898" y="382375"/>
                    <a:pt x="500062" y="385897"/>
                  </a:cubicBezTo>
                  <a:cubicBezTo>
                    <a:pt x="505032" y="388737"/>
                    <a:pt x="509230" y="392862"/>
                    <a:pt x="514350" y="395422"/>
                  </a:cubicBezTo>
                  <a:cubicBezTo>
                    <a:pt x="518840" y="397667"/>
                    <a:pt x="523875" y="398597"/>
                    <a:pt x="528637" y="400184"/>
                  </a:cubicBezTo>
                  <a:cubicBezTo>
                    <a:pt x="533400" y="403359"/>
                    <a:pt x="537694" y="407384"/>
                    <a:pt x="542925" y="409709"/>
                  </a:cubicBezTo>
                  <a:cubicBezTo>
                    <a:pt x="552100" y="413787"/>
                    <a:pt x="561975" y="416059"/>
                    <a:pt x="571500" y="419234"/>
                  </a:cubicBezTo>
                  <a:lnTo>
                    <a:pt x="600075" y="428759"/>
                  </a:lnTo>
                  <a:lnTo>
                    <a:pt x="614362" y="433522"/>
                  </a:lnTo>
                  <a:lnTo>
                    <a:pt x="628650" y="438284"/>
                  </a:lnTo>
                  <a:cubicBezTo>
                    <a:pt x="641349" y="429818"/>
                    <a:pt x="646112" y="429288"/>
                    <a:pt x="652462" y="414472"/>
                  </a:cubicBezTo>
                  <a:cubicBezTo>
                    <a:pt x="658430" y="400547"/>
                    <a:pt x="653754" y="391531"/>
                    <a:pt x="666750" y="381134"/>
                  </a:cubicBezTo>
                  <a:cubicBezTo>
                    <a:pt x="669854" y="378651"/>
                    <a:pt x="698846" y="371919"/>
                    <a:pt x="700087" y="371609"/>
                  </a:cubicBezTo>
                  <a:cubicBezTo>
                    <a:pt x="703262" y="366847"/>
                    <a:pt x="705565" y="361369"/>
                    <a:pt x="709612" y="357322"/>
                  </a:cubicBezTo>
                  <a:cubicBezTo>
                    <a:pt x="713660" y="353275"/>
                    <a:pt x="720866" y="352651"/>
                    <a:pt x="723900" y="347797"/>
                  </a:cubicBezTo>
                  <a:cubicBezTo>
                    <a:pt x="729221" y="339283"/>
                    <a:pt x="723900" y="322397"/>
                    <a:pt x="733425" y="319222"/>
                  </a:cubicBezTo>
                  <a:cubicBezTo>
                    <a:pt x="771161" y="306643"/>
                    <a:pt x="752096" y="311348"/>
                    <a:pt x="790575" y="304934"/>
                  </a:cubicBezTo>
                  <a:cubicBezTo>
                    <a:pt x="804862" y="306522"/>
                    <a:pt x="819491" y="306210"/>
                    <a:pt x="833437" y="309697"/>
                  </a:cubicBezTo>
                  <a:cubicBezTo>
                    <a:pt x="852488" y="314460"/>
                    <a:pt x="844549" y="322396"/>
                    <a:pt x="857250" y="333509"/>
                  </a:cubicBezTo>
                  <a:cubicBezTo>
                    <a:pt x="865865" y="341047"/>
                    <a:pt x="877731" y="344464"/>
                    <a:pt x="885825" y="352559"/>
                  </a:cubicBezTo>
                  <a:cubicBezTo>
                    <a:pt x="890587" y="357322"/>
                    <a:pt x="894088" y="363835"/>
                    <a:pt x="900112" y="366847"/>
                  </a:cubicBezTo>
                  <a:cubicBezTo>
                    <a:pt x="913582" y="373582"/>
                    <a:pt x="928687" y="376372"/>
                    <a:pt x="942975" y="381134"/>
                  </a:cubicBezTo>
                  <a:cubicBezTo>
                    <a:pt x="947737" y="384309"/>
                    <a:pt x="953215" y="386612"/>
                    <a:pt x="957262" y="390659"/>
                  </a:cubicBezTo>
                  <a:cubicBezTo>
                    <a:pt x="961309" y="394707"/>
                    <a:pt x="961667" y="402387"/>
                    <a:pt x="966787" y="404947"/>
                  </a:cubicBezTo>
                  <a:cubicBezTo>
                    <a:pt x="975424" y="409265"/>
                    <a:pt x="985837" y="408122"/>
                    <a:pt x="995362" y="409709"/>
                  </a:cubicBezTo>
                  <a:cubicBezTo>
                    <a:pt x="1004887" y="412884"/>
                    <a:pt x="1020762" y="409709"/>
                    <a:pt x="1023937" y="419234"/>
                  </a:cubicBezTo>
                  <a:cubicBezTo>
                    <a:pt x="1030510" y="438952"/>
                    <a:pt x="1024523" y="430737"/>
                    <a:pt x="1042987" y="443047"/>
                  </a:cubicBezTo>
                  <a:cubicBezTo>
                    <a:pt x="1046162" y="447809"/>
                    <a:pt x="1048043" y="453758"/>
                    <a:pt x="1052512" y="457334"/>
                  </a:cubicBezTo>
                  <a:cubicBezTo>
                    <a:pt x="1056432" y="460470"/>
                    <a:pt x="1062310" y="459852"/>
                    <a:pt x="1066800" y="462097"/>
                  </a:cubicBezTo>
                  <a:cubicBezTo>
                    <a:pt x="1071919" y="464657"/>
                    <a:pt x="1076325" y="468447"/>
                    <a:pt x="1081087" y="471622"/>
                  </a:cubicBezTo>
                  <a:cubicBezTo>
                    <a:pt x="1095996" y="470557"/>
                    <a:pt x="1154463" y="471916"/>
                    <a:pt x="1176337" y="457334"/>
                  </a:cubicBezTo>
                  <a:lnTo>
                    <a:pt x="1190625" y="447809"/>
                  </a:lnTo>
                  <a:cubicBezTo>
                    <a:pt x="1193800" y="443047"/>
                    <a:pt x="1195296" y="436555"/>
                    <a:pt x="1200150" y="433522"/>
                  </a:cubicBezTo>
                  <a:cubicBezTo>
                    <a:pt x="1208664" y="428201"/>
                    <a:pt x="1228725" y="423997"/>
                    <a:pt x="1228725" y="423997"/>
                  </a:cubicBezTo>
                  <a:cubicBezTo>
                    <a:pt x="1231900" y="419234"/>
                    <a:pt x="1233780" y="413285"/>
                    <a:pt x="1238250" y="409709"/>
                  </a:cubicBezTo>
                  <a:cubicBezTo>
                    <a:pt x="1242170" y="406573"/>
                    <a:pt x="1247598" y="405845"/>
                    <a:pt x="1252537" y="404947"/>
                  </a:cubicBezTo>
                  <a:cubicBezTo>
                    <a:pt x="1269029" y="401948"/>
                    <a:pt x="1324570" y="396791"/>
                    <a:pt x="1338262" y="395422"/>
                  </a:cubicBezTo>
                  <a:cubicBezTo>
                    <a:pt x="1345002" y="393175"/>
                    <a:pt x="1365617" y="385897"/>
                    <a:pt x="1371600" y="385897"/>
                  </a:cubicBezTo>
                  <a:cubicBezTo>
                    <a:pt x="1387554" y="385897"/>
                    <a:pt x="1403350" y="389072"/>
                    <a:pt x="1419225" y="390659"/>
                  </a:cubicBezTo>
                  <a:cubicBezTo>
                    <a:pt x="1417637" y="398597"/>
                    <a:pt x="1420938" y="409615"/>
                    <a:pt x="1414462" y="414472"/>
                  </a:cubicBezTo>
                  <a:cubicBezTo>
                    <a:pt x="1409883" y="417906"/>
                    <a:pt x="1396127" y="400900"/>
                    <a:pt x="1400175" y="404947"/>
                  </a:cubicBezTo>
                  <a:cubicBezTo>
                    <a:pt x="1406083" y="410854"/>
                    <a:pt x="1425399" y="423350"/>
                    <a:pt x="1433512" y="428759"/>
                  </a:cubicBezTo>
                  <a:cubicBezTo>
                    <a:pt x="1406595" y="469134"/>
                    <a:pt x="1408941" y="452781"/>
                    <a:pt x="1419225" y="514484"/>
                  </a:cubicBezTo>
                  <a:cubicBezTo>
                    <a:pt x="1420876" y="524388"/>
                    <a:pt x="1428750" y="543059"/>
                    <a:pt x="1428750" y="543059"/>
                  </a:cubicBezTo>
                  <a:cubicBezTo>
                    <a:pt x="1427109" y="556185"/>
                    <a:pt x="1426565" y="580767"/>
                    <a:pt x="1419225" y="595447"/>
                  </a:cubicBezTo>
                  <a:cubicBezTo>
                    <a:pt x="1416665" y="600566"/>
                    <a:pt x="1412875" y="604972"/>
                    <a:pt x="1409700" y="609734"/>
                  </a:cubicBezTo>
                  <a:cubicBezTo>
                    <a:pt x="1408112" y="627197"/>
                    <a:pt x="1405998" y="644619"/>
                    <a:pt x="1404937" y="662122"/>
                  </a:cubicBezTo>
                  <a:cubicBezTo>
                    <a:pt x="1403830" y="680383"/>
                    <a:pt x="1418927" y="752908"/>
                    <a:pt x="1390650" y="781184"/>
                  </a:cubicBezTo>
                  <a:cubicBezTo>
                    <a:pt x="1386602" y="785231"/>
                    <a:pt x="1381125" y="787534"/>
                    <a:pt x="1376362" y="790709"/>
                  </a:cubicBezTo>
                  <a:cubicBezTo>
                    <a:pt x="1374775" y="800234"/>
                    <a:pt x="1372666" y="809687"/>
                    <a:pt x="1371600" y="819284"/>
                  </a:cubicBezTo>
                  <a:cubicBezTo>
                    <a:pt x="1369489" y="838283"/>
                    <a:pt x="1371762" y="857963"/>
                    <a:pt x="1366837" y="876434"/>
                  </a:cubicBezTo>
                  <a:cubicBezTo>
                    <a:pt x="1365102" y="882942"/>
                    <a:pt x="1356862" y="885548"/>
                    <a:pt x="1352550" y="890722"/>
                  </a:cubicBezTo>
                  <a:cubicBezTo>
                    <a:pt x="1342292" y="903032"/>
                    <a:pt x="1343036" y="904977"/>
                    <a:pt x="1338262" y="919297"/>
                  </a:cubicBezTo>
                  <a:cubicBezTo>
                    <a:pt x="1328247" y="1009443"/>
                    <a:pt x="1339050" y="929645"/>
                    <a:pt x="1328737" y="981209"/>
                  </a:cubicBezTo>
                  <a:cubicBezTo>
                    <a:pt x="1326843" y="990678"/>
                    <a:pt x="1326070" y="1000358"/>
                    <a:pt x="1323975" y="1009784"/>
                  </a:cubicBezTo>
                  <a:cubicBezTo>
                    <a:pt x="1322886" y="1014685"/>
                    <a:pt x="1321650" y="1019683"/>
                    <a:pt x="1319212" y="1024072"/>
                  </a:cubicBezTo>
                  <a:cubicBezTo>
                    <a:pt x="1313653" y="1034079"/>
                    <a:pt x="1300162" y="1052647"/>
                    <a:pt x="1300162" y="1052647"/>
                  </a:cubicBezTo>
                  <a:cubicBezTo>
                    <a:pt x="1288827" y="1086652"/>
                    <a:pt x="1296206" y="1072868"/>
                    <a:pt x="1281112" y="1095509"/>
                  </a:cubicBezTo>
                  <a:cubicBezTo>
                    <a:pt x="1271985" y="1122893"/>
                    <a:pt x="1278883" y="1099357"/>
                    <a:pt x="1271587" y="1143134"/>
                  </a:cubicBezTo>
                  <a:cubicBezTo>
                    <a:pt x="1270256" y="1151119"/>
                    <a:pt x="1270014" y="1159507"/>
                    <a:pt x="1266825" y="1166947"/>
                  </a:cubicBezTo>
                  <a:cubicBezTo>
                    <a:pt x="1265056" y="1171074"/>
                    <a:pt x="1260475" y="1173297"/>
                    <a:pt x="1257300" y="1176472"/>
                  </a:cubicBezTo>
                </a:path>
              </a:pathLst>
            </a:custGeom>
            <a:noFill/>
            <a:ln w="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xmlns="" id="{F517C51E-67B7-48B4-A8D8-1031E3F4233E}"/>
                </a:ext>
              </a:extLst>
            </p:cNvPr>
            <p:cNvSpPr/>
            <p:nvPr/>
          </p:nvSpPr>
          <p:spPr>
            <a:xfrm>
              <a:off x="5601930" y="4668244"/>
              <a:ext cx="309562" cy="361950"/>
            </a:xfrm>
            <a:custGeom>
              <a:avLst/>
              <a:gdLst>
                <a:gd name="connsiteX0" fmla="*/ 309562 w 309562"/>
                <a:gd name="connsiteY0" fmla="*/ 0 h 361950"/>
                <a:gd name="connsiteX1" fmla="*/ 304800 w 309562"/>
                <a:gd name="connsiteY1" fmla="*/ 38100 h 361950"/>
                <a:gd name="connsiteX2" fmla="*/ 280987 w 309562"/>
                <a:gd name="connsiteY2" fmla="*/ 42863 h 361950"/>
                <a:gd name="connsiteX3" fmla="*/ 276225 w 309562"/>
                <a:gd name="connsiteY3" fmla="*/ 57150 h 361950"/>
                <a:gd name="connsiteX4" fmla="*/ 257175 w 309562"/>
                <a:gd name="connsiteY4" fmla="*/ 61913 h 361950"/>
                <a:gd name="connsiteX5" fmla="*/ 200025 w 309562"/>
                <a:gd name="connsiteY5" fmla="*/ 66675 h 361950"/>
                <a:gd name="connsiteX6" fmla="*/ 147637 w 309562"/>
                <a:gd name="connsiteY6" fmla="*/ 76200 h 361950"/>
                <a:gd name="connsiteX7" fmla="*/ 57150 w 309562"/>
                <a:gd name="connsiteY7" fmla="*/ 66675 h 361950"/>
                <a:gd name="connsiteX8" fmla="*/ 23812 w 309562"/>
                <a:gd name="connsiteY8" fmla="*/ 71438 h 361950"/>
                <a:gd name="connsiteX9" fmla="*/ 9525 w 309562"/>
                <a:gd name="connsiteY9" fmla="*/ 76200 h 361950"/>
                <a:gd name="connsiteX10" fmla="*/ 0 w 309562"/>
                <a:gd name="connsiteY10" fmla="*/ 104775 h 361950"/>
                <a:gd name="connsiteX11" fmla="*/ 9525 w 309562"/>
                <a:gd name="connsiteY11" fmla="*/ 166688 h 361950"/>
                <a:gd name="connsiteX12" fmla="*/ 19050 w 309562"/>
                <a:gd name="connsiteY12" fmla="*/ 180975 h 361950"/>
                <a:gd name="connsiteX13" fmla="*/ 28575 w 309562"/>
                <a:gd name="connsiteY13" fmla="*/ 209550 h 361950"/>
                <a:gd name="connsiteX14" fmla="*/ 33337 w 309562"/>
                <a:gd name="connsiteY14" fmla="*/ 223838 h 361950"/>
                <a:gd name="connsiteX15" fmla="*/ 38100 w 309562"/>
                <a:gd name="connsiteY15" fmla="*/ 238125 h 361950"/>
                <a:gd name="connsiteX16" fmla="*/ 42862 w 309562"/>
                <a:gd name="connsiteY16" fmla="*/ 257175 h 361950"/>
                <a:gd name="connsiteX17" fmla="*/ 52387 w 309562"/>
                <a:gd name="connsiteY17" fmla="*/ 295275 h 361950"/>
                <a:gd name="connsiteX18" fmla="*/ 61912 w 309562"/>
                <a:gd name="connsiteY18" fmla="*/ 309563 h 361950"/>
                <a:gd name="connsiteX19" fmla="*/ 76200 w 309562"/>
                <a:gd name="connsiteY19" fmla="*/ 357188 h 361950"/>
                <a:gd name="connsiteX20" fmla="*/ 76200 w 309562"/>
                <a:gd name="connsiteY20" fmla="*/ 361950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9562" h="361950">
                  <a:moveTo>
                    <a:pt x="309562" y="0"/>
                  </a:moveTo>
                  <a:cubicBezTo>
                    <a:pt x="307975" y="12700"/>
                    <a:pt x="311899" y="27451"/>
                    <a:pt x="304800" y="38100"/>
                  </a:cubicBezTo>
                  <a:cubicBezTo>
                    <a:pt x="300310" y="44835"/>
                    <a:pt x="287722" y="38373"/>
                    <a:pt x="280987" y="42863"/>
                  </a:cubicBezTo>
                  <a:cubicBezTo>
                    <a:pt x="276810" y="45648"/>
                    <a:pt x="280145" y="54014"/>
                    <a:pt x="276225" y="57150"/>
                  </a:cubicBezTo>
                  <a:cubicBezTo>
                    <a:pt x="271114" y="61239"/>
                    <a:pt x="263670" y="61101"/>
                    <a:pt x="257175" y="61913"/>
                  </a:cubicBezTo>
                  <a:cubicBezTo>
                    <a:pt x="238207" y="64284"/>
                    <a:pt x="219075" y="65088"/>
                    <a:pt x="200025" y="66675"/>
                  </a:cubicBezTo>
                  <a:cubicBezTo>
                    <a:pt x="179931" y="73373"/>
                    <a:pt x="174566" y="76200"/>
                    <a:pt x="147637" y="76200"/>
                  </a:cubicBezTo>
                  <a:cubicBezTo>
                    <a:pt x="141432" y="76200"/>
                    <a:pt x="65659" y="67621"/>
                    <a:pt x="57150" y="66675"/>
                  </a:cubicBezTo>
                  <a:cubicBezTo>
                    <a:pt x="46037" y="68263"/>
                    <a:pt x="34820" y="69236"/>
                    <a:pt x="23812" y="71438"/>
                  </a:cubicBezTo>
                  <a:cubicBezTo>
                    <a:pt x="18890" y="72422"/>
                    <a:pt x="12443" y="72115"/>
                    <a:pt x="9525" y="76200"/>
                  </a:cubicBezTo>
                  <a:cubicBezTo>
                    <a:pt x="3689" y="84370"/>
                    <a:pt x="0" y="104775"/>
                    <a:pt x="0" y="104775"/>
                  </a:cubicBezTo>
                  <a:cubicBezTo>
                    <a:pt x="1366" y="118439"/>
                    <a:pt x="942" y="149523"/>
                    <a:pt x="9525" y="166688"/>
                  </a:cubicBezTo>
                  <a:cubicBezTo>
                    <a:pt x="12085" y="171807"/>
                    <a:pt x="15875" y="176213"/>
                    <a:pt x="19050" y="180975"/>
                  </a:cubicBezTo>
                  <a:lnTo>
                    <a:pt x="28575" y="209550"/>
                  </a:lnTo>
                  <a:lnTo>
                    <a:pt x="33337" y="223838"/>
                  </a:lnTo>
                  <a:cubicBezTo>
                    <a:pt x="34924" y="228600"/>
                    <a:pt x="36883" y="233255"/>
                    <a:pt x="38100" y="238125"/>
                  </a:cubicBezTo>
                  <a:cubicBezTo>
                    <a:pt x="39687" y="244475"/>
                    <a:pt x="41442" y="250785"/>
                    <a:pt x="42862" y="257175"/>
                  </a:cubicBezTo>
                  <a:cubicBezTo>
                    <a:pt x="45035" y="266952"/>
                    <a:pt x="47282" y="285065"/>
                    <a:pt x="52387" y="295275"/>
                  </a:cubicBezTo>
                  <a:cubicBezTo>
                    <a:pt x="54947" y="300395"/>
                    <a:pt x="59587" y="304332"/>
                    <a:pt x="61912" y="309563"/>
                  </a:cubicBezTo>
                  <a:cubicBezTo>
                    <a:pt x="66329" y="319501"/>
                    <a:pt x="73681" y="344596"/>
                    <a:pt x="76200" y="357188"/>
                  </a:cubicBezTo>
                  <a:cubicBezTo>
                    <a:pt x="76511" y="358745"/>
                    <a:pt x="76200" y="360363"/>
                    <a:pt x="76200" y="361950"/>
                  </a:cubicBezTo>
                </a:path>
              </a:pathLst>
            </a:custGeom>
            <a:noFill/>
            <a:ln w="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492B2412-811A-47CD-A37A-13853A6FE50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43400" y="3124200"/>
              <a:ext cx="152400" cy="9525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xmlns="" id="{E8966343-CC74-4231-B029-6207EFDCE117}"/>
                </a:ext>
              </a:extLst>
            </p:cNvPr>
            <p:cNvCxnSpPr>
              <a:cxnSpLocks/>
            </p:cNvCxnSpPr>
            <p:nvPr/>
          </p:nvCxnSpPr>
          <p:spPr>
            <a:xfrm>
              <a:off x="3562350" y="3241059"/>
              <a:ext cx="149557" cy="85767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xmlns="" id="{343D5502-5970-4F82-9719-AD3627FDED58}"/>
                </a:ext>
              </a:extLst>
            </p:cNvPr>
            <p:cNvCxnSpPr>
              <a:cxnSpLocks/>
            </p:cNvCxnSpPr>
            <p:nvPr/>
          </p:nvCxnSpPr>
          <p:spPr>
            <a:xfrm>
              <a:off x="3469768" y="3469944"/>
              <a:ext cx="0" cy="168696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87A2D149-FB2D-48A6-84F6-F06D30BB9703}"/>
                </a:ext>
              </a:extLst>
            </p:cNvPr>
            <p:cNvCxnSpPr>
              <a:cxnSpLocks/>
            </p:cNvCxnSpPr>
            <p:nvPr/>
          </p:nvCxnSpPr>
          <p:spPr>
            <a:xfrm>
              <a:off x="2057400" y="3657600"/>
              <a:ext cx="0" cy="168696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5BF4B05E-D41C-47ED-AE78-ADE879A58C05}"/>
                </a:ext>
              </a:extLst>
            </p:cNvPr>
            <p:cNvCxnSpPr>
              <a:cxnSpLocks/>
            </p:cNvCxnSpPr>
            <p:nvPr/>
          </p:nvCxnSpPr>
          <p:spPr>
            <a:xfrm>
              <a:off x="3810000" y="3048000"/>
              <a:ext cx="54307" cy="15240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xmlns="" id="{D6BBB11B-7C44-4254-9B04-F9E52061B2AB}"/>
                </a:ext>
              </a:extLst>
            </p:cNvPr>
            <p:cNvCxnSpPr>
              <a:cxnSpLocks/>
            </p:cNvCxnSpPr>
            <p:nvPr/>
          </p:nvCxnSpPr>
          <p:spPr>
            <a:xfrm>
              <a:off x="4098274" y="3003936"/>
              <a:ext cx="54307" cy="15240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xmlns="" id="{55CBA553-38A6-4D05-A8C7-E1807BFD7AFD}"/>
                </a:ext>
              </a:extLst>
            </p:cNvPr>
            <p:cNvCxnSpPr>
              <a:cxnSpLocks/>
            </p:cNvCxnSpPr>
            <p:nvPr/>
          </p:nvCxnSpPr>
          <p:spPr>
            <a:xfrm>
              <a:off x="2819400" y="3622344"/>
              <a:ext cx="0" cy="168696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FDFA3601-3D42-4B7E-A285-79A70C08A22C}"/>
                </a:ext>
              </a:extLst>
            </p:cNvPr>
            <p:cNvCxnSpPr>
              <a:cxnSpLocks/>
            </p:cNvCxnSpPr>
            <p:nvPr/>
          </p:nvCxnSpPr>
          <p:spPr>
            <a:xfrm>
              <a:off x="2491290" y="3647499"/>
              <a:ext cx="0" cy="168696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: Rounded Corners 20">
              <a:extLst>
                <a:ext uri="{FF2B5EF4-FFF2-40B4-BE49-F238E27FC236}">
                  <a16:creationId xmlns:a16="http://schemas.microsoft.com/office/drawing/2014/main" xmlns="" id="{9C340B6B-D9F5-42F8-BF1A-C8C2D83F8FB5}"/>
                </a:ext>
              </a:extLst>
            </p:cNvPr>
            <p:cNvSpPr/>
            <p:nvPr/>
          </p:nvSpPr>
          <p:spPr>
            <a:xfrm rot="21266722">
              <a:off x="989955" y="2771403"/>
              <a:ext cx="3505914" cy="1280469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>
                    <a:tint val="100000"/>
                    <a:shade val="100000"/>
                    <a:satMod val="130000"/>
                    <a:alpha val="50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  <a:ln w="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: Rounded Corners 22">
              <a:extLst>
                <a:ext uri="{FF2B5EF4-FFF2-40B4-BE49-F238E27FC236}">
                  <a16:creationId xmlns:a16="http://schemas.microsoft.com/office/drawing/2014/main" xmlns="" id="{58A98431-4779-4A59-9842-A466A69BE0FD}"/>
                </a:ext>
              </a:extLst>
            </p:cNvPr>
            <p:cNvSpPr/>
            <p:nvPr/>
          </p:nvSpPr>
          <p:spPr>
            <a:xfrm rot="2220879">
              <a:off x="3426927" y="3185911"/>
              <a:ext cx="3143031" cy="1521018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>
                    <a:tint val="100000"/>
                    <a:shade val="100000"/>
                    <a:satMod val="130000"/>
                    <a:alpha val="50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  <a:ln w="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B66CD46-0A33-4425-B835-B1F88B5DC6B0}"/>
              </a:ext>
            </a:extLst>
          </p:cNvPr>
          <p:cNvSpPr txBox="1"/>
          <p:nvPr/>
        </p:nvSpPr>
        <p:spPr>
          <a:xfrm>
            <a:off x="2362200" y="1547643"/>
            <a:ext cx="42851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Hatchery Mitigation = 450,000</a:t>
            </a:r>
          </a:p>
        </p:txBody>
      </p:sp>
      <p:sp>
        <p:nvSpPr>
          <p:cNvPr id="19" name="Line Callout 1 24">
            <a:extLst>
              <a:ext uri="{FF2B5EF4-FFF2-40B4-BE49-F238E27FC236}">
                <a16:creationId xmlns:a16="http://schemas.microsoft.com/office/drawing/2014/main" xmlns="" id="{BA3BFE6B-5B6E-4F1C-9525-723DE85C1F3E}"/>
              </a:ext>
            </a:extLst>
          </p:cNvPr>
          <p:cNvSpPr/>
          <p:nvPr/>
        </p:nvSpPr>
        <p:spPr>
          <a:xfrm>
            <a:off x="5747672" y="2838661"/>
            <a:ext cx="1719928" cy="991349"/>
          </a:xfrm>
          <a:prstGeom prst="borderCallout1">
            <a:avLst>
              <a:gd name="adj1" fmla="val 32743"/>
              <a:gd name="adj2" fmla="val -2083"/>
              <a:gd name="adj3" fmla="val 112500"/>
              <a:gd name="adj4" fmla="val -38333"/>
            </a:avLst>
          </a:prstGeom>
          <a:solidFill>
            <a:schemeClr val="tx1">
              <a:alpha val="70000"/>
            </a:schemeClr>
          </a:solidFill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LSRCP = 58,700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IPC = 31,300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Total = 90,000</a:t>
            </a:r>
          </a:p>
        </p:txBody>
      </p:sp>
      <p:sp>
        <p:nvSpPr>
          <p:cNvPr id="20" name="Line Callout 1 25">
            <a:extLst>
              <a:ext uri="{FF2B5EF4-FFF2-40B4-BE49-F238E27FC236}">
                <a16:creationId xmlns:a16="http://schemas.microsoft.com/office/drawing/2014/main" xmlns="" id="{E653A807-CBBA-401B-96D6-61135CCDB3B4}"/>
              </a:ext>
            </a:extLst>
          </p:cNvPr>
          <p:cNvSpPr/>
          <p:nvPr/>
        </p:nvSpPr>
        <p:spPr>
          <a:xfrm>
            <a:off x="2498932" y="4996009"/>
            <a:ext cx="1719928" cy="991349"/>
          </a:xfrm>
          <a:prstGeom prst="borderCallout1">
            <a:avLst>
              <a:gd name="adj1" fmla="val 32743"/>
              <a:gd name="adj2" fmla="val -2083"/>
              <a:gd name="adj3" fmla="val -99839"/>
              <a:gd name="adj4" fmla="val -12858"/>
            </a:avLst>
          </a:prstGeom>
          <a:solidFill>
            <a:schemeClr val="tx1">
              <a:alpha val="70000"/>
            </a:schemeClr>
          </a:solidFill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LSRCP = 234,800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IPC = 125,200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Total = 360,000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BB2CB8C-2BF4-4383-BB65-EB4D110398B4}"/>
              </a:ext>
            </a:extLst>
          </p:cNvPr>
          <p:cNvSpPr txBox="1"/>
          <p:nvPr/>
        </p:nvSpPr>
        <p:spPr>
          <a:xfrm>
            <a:off x="5720252" y="1016756"/>
            <a:ext cx="3118098" cy="523220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/>
              <a:t>Hatchery-origin fish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7523050B-3EA5-4858-B0FA-DE99AB7A7C36}"/>
              </a:ext>
            </a:extLst>
          </p:cNvPr>
          <p:cNvCxnSpPr>
            <a:cxnSpLocks/>
          </p:cNvCxnSpPr>
          <p:nvPr/>
        </p:nvCxnSpPr>
        <p:spPr>
          <a:xfrm flipH="1">
            <a:off x="4374696" y="3628750"/>
            <a:ext cx="131975" cy="8231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B7972EDE-1B6F-40BC-8E40-8B391FDA9CFF}"/>
              </a:ext>
            </a:extLst>
          </p:cNvPr>
          <p:cNvCxnSpPr>
            <a:cxnSpLocks/>
          </p:cNvCxnSpPr>
          <p:nvPr/>
        </p:nvCxnSpPr>
        <p:spPr>
          <a:xfrm>
            <a:off x="3698323" y="3729739"/>
            <a:ext cx="129513" cy="7412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73F094EA-4126-4FAF-96B8-0382F319D3EF}"/>
              </a:ext>
            </a:extLst>
          </p:cNvPr>
          <p:cNvCxnSpPr>
            <a:cxnSpLocks/>
          </p:cNvCxnSpPr>
          <p:nvPr/>
        </p:nvCxnSpPr>
        <p:spPr>
          <a:xfrm>
            <a:off x="3618149" y="3927540"/>
            <a:ext cx="0" cy="14578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5B7CD0F0-7934-4B2A-82D7-8D50CC529947}"/>
              </a:ext>
            </a:extLst>
          </p:cNvPr>
          <p:cNvCxnSpPr>
            <a:cxnSpLocks/>
          </p:cNvCxnSpPr>
          <p:nvPr/>
        </p:nvCxnSpPr>
        <p:spPr>
          <a:xfrm>
            <a:off x="2395067" y="4089712"/>
            <a:ext cx="0" cy="14578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BFB7EABE-0EB9-4B5A-BAD0-76CD345AFC57}"/>
              </a:ext>
            </a:extLst>
          </p:cNvPr>
          <p:cNvCxnSpPr>
            <a:cxnSpLocks/>
          </p:cNvCxnSpPr>
          <p:nvPr/>
        </p:nvCxnSpPr>
        <p:spPr>
          <a:xfrm>
            <a:off x="3912783" y="3562898"/>
            <a:ext cx="47029" cy="131704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2E15CE9C-7B98-4DE2-B690-A77F90B57B10}"/>
              </a:ext>
            </a:extLst>
          </p:cNvPr>
          <p:cNvCxnSpPr>
            <a:cxnSpLocks/>
          </p:cNvCxnSpPr>
          <p:nvPr/>
        </p:nvCxnSpPr>
        <p:spPr>
          <a:xfrm>
            <a:off x="4162422" y="3524818"/>
            <a:ext cx="47029" cy="131704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AE62DF5F-6F7B-4ACC-8F36-133129F8E779}"/>
              </a:ext>
            </a:extLst>
          </p:cNvPr>
          <p:cNvCxnSpPr>
            <a:cxnSpLocks/>
          </p:cNvCxnSpPr>
          <p:nvPr/>
        </p:nvCxnSpPr>
        <p:spPr>
          <a:xfrm>
            <a:off x="3054944" y="4059244"/>
            <a:ext cx="0" cy="14578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A06B6071-922E-4059-A32C-0A72DC95DA9E}"/>
              </a:ext>
            </a:extLst>
          </p:cNvPr>
          <p:cNvCxnSpPr>
            <a:cxnSpLocks/>
          </p:cNvCxnSpPr>
          <p:nvPr/>
        </p:nvCxnSpPr>
        <p:spPr>
          <a:xfrm>
            <a:off x="2770807" y="4080983"/>
            <a:ext cx="0" cy="14578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t>41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9685C244-C14F-48D8-BC9B-8D3D8DCC3D35}"/>
              </a:ext>
            </a:extLst>
          </p:cNvPr>
          <p:cNvSpPr/>
          <p:nvPr/>
        </p:nvSpPr>
        <p:spPr>
          <a:xfrm>
            <a:off x="1492434" y="320062"/>
            <a:ext cx="61410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u="sng" dirty="0" smtClean="0">
                <a:solidFill>
                  <a:schemeClr val="bg1"/>
                </a:solidFill>
              </a:rPr>
              <a:t>Establishing Hatchery Objectives</a:t>
            </a:r>
            <a:endParaRPr lang="en-US" sz="3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55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DA6D2256-7917-4B7C-AE4B-DBD2468D0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1600"/>
            <a:ext cx="7577975" cy="4754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E75FC7F-DBFB-4B2C-930C-D370334C6CA5}"/>
              </a:ext>
            </a:extLst>
          </p:cNvPr>
          <p:cNvSpPr txBox="1"/>
          <p:nvPr/>
        </p:nvSpPr>
        <p:spPr>
          <a:xfrm>
            <a:off x="2078419" y="2685395"/>
            <a:ext cx="27065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Aggregate mitigation goal </a:t>
            </a:r>
          </a:p>
          <a:p>
            <a:r>
              <a:rPr lang="en-US" dirty="0">
                <a:solidFill>
                  <a:schemeClr val="bg1"/>
                </a:solidFill>
              </a:rPr>
              <a:t>upstream of LGR (90,000)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76A2CE0-E462-45EE-91A8-B42D33508729}"/>
              </a:ext>
            </a:extLst>
          </p:cNvPr>
          <p:cNvSpPr txBox="1"/>
          <p:nvPr/>
        </p:nvSpPr>
        <p:spPr>
          <a:xfrm>
            <a:off x="2600830" y="1388533"/>
            <a:ext cx="4052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Hatchery-origin sp/su Chinook returns to LGR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BB2CB8C-2BF4-4383-BB65-EB4D110398B4}"/>
              </a:ext>
            </a:extLst>
          </p:cNvPr>
          <p:cNvSpPr txBox="1"/>
          <p:nvPr/>
        </p:nvSpPr>
        <p:spPr>
          <a:xfrm>
            <a:off x="5720252" y="1016756"/>
            <a:ext cx="3118098" cy="523220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/>
              <a:t>Hatchery-origin fish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31720" y="1757865"/>
            <a:ext cx="21343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Are we meeting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mitigation objectives?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t>42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685C244-C14F-48D8-BC9B-8D3D8DCC3D35}"/>
              </a:ext>
            </a:extLst>
          </p:cNvPr>
          <p:cNvSpPr/>
          <p:nvPr/>
        </p:nvSpPr>
        <p:spPr>
          <a:xfrm>
            <a:off x="1492434" y="320062"/>
            <a:ext cx="61410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u="sng" dirty="0" smtClean="0">
                <a:solidFill>
                  <a:schemeClr val="bg1"/>
                </a:solidFill>
              </a:rPr>
              <a:t>Establishing Hatchery Objectives</a:t>
            </a:r>
            <a:endParaRPr lang="en-US" sz="3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04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986DC87-E384-4CB0-8DB8-F1C13E4A76EC}"/>
              </a:ext>
            </a:extLst>
          </p:cNvPr>
          <p:cNvSpPr txBox="1"/>
          <p:nvPr/>
        </p:nvSpPr>
        <p:spPr>
          <a:xfrm>
            <a:off x="685800" y="1710512"/>
            <a:ext cx="7848600" cy="4052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Terminal goals (MAT = delisting).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31,750 natural-origin sp/su Chinook.</a:t>
            </a:r>
          </a:p>
          <a:p>
            <a:pPr marL="1028700" lvl="1" indent="-571500">
              <a:lnSpc>
                <a:spcPts val="2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Terminal goals (healthy and harvestable)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127,000 natural-origin sp/su Chinook.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90,000 hatchery-origin sp/su Chinook.</a:t>
            </a:r>
          </a:p>
          <a:p>
            <a:pPr marL="1028700" lvl="1" indent="-571500">
              <a:lnSpc>
                <a:spcPts val="2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C.R. mouth goals (healthy and harvestable).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444,925 natural-origin sp/su Chinook.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450,000 hatchery sp/su Chinook.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397C3CF-AC39-4886-8D0E-D76D70EA2541}"/>
              </a:ext>
            </a:extLst>
          </p:cNvPr>
          <p:cNvSpPr txBox="1"/>
          <p:nvPr/>
        </p:nvSpPr>
        <p:spPr>
          <a:xfrm>
            <a:off x="3765337" y="1016756"/>
            <a:ext cx="4761175" cy="523220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/>
              <a:t>Natural- &amp; Hatchery-origin fish</a:t>
            </a:r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xmlns="" id="{A0555BB6-789F-4CC3-86BD-EBD86CB3E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16" y="6079549"/>
            <a:ext cx="640080" cy="689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t>43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685C244-C14F-48D8-BC9B-8D3D8DCC3D35}"/>
              </a:ext>
            </a:extLst>
          </p:cNvPr>
          <p:cNvSpPr/>
          <p:nvPr/>
        </p:nvSpPr>
        <p:spPr>
          <a:xfrm>
            <a:off x="1492434" y="320062"/>
            <a:ext cx="61410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u="sng" dirty="0" smtClean="0">
                <a:solidFill>
                  <a:schemeClr val="bg1"/>
                </a:solidFill>
              </a:rPr>
              <a:t>Establishing Hatchery Objectives</a:t>
            </a:r>
            <a:endParaRPr lang="en-US" sz="3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56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EC58327-2412-4A60-8D08-7C8E75866274}"/>
              </a:ext>
            </a:extLst>
          </p:cNvPr>
          <p:cNvGrpSpPr>
            <a:grpSpLocks noChangeAspect="1"/>
          </p:cNvGrpSpPr>
          <p:nvPr/>
        </p:nvGrpSpPr>
        <p:grpSpPr>
          <a:xfrm>
            <a:off x="1363283" y="1982443"/>
            <a:ext cx="6400800" cy="4589166"/>
            <a:chOff x="876300" y="1219200"/>
            <a:chExt cx="7391400" cy="53103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9EF74129-B13F-4CA9-9CA0-01F40DBE17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300" y="1219200"/>
              <a:ext cx="7391400" cy="5310326"/>
            </a:xfrm>
            <a:prstGeom prst="rect">
              <a:avLst/>
            </a:prstGeom>
            <a:ln w="0">
              <a:solidFill>
                <a:schemeClr val="tx1"/>
              </a:solidFill>
            </a:ln>
          </p:spPr>
        </p:pic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xmlns="" id="{606A3F4C-8A3A-41A9-A968-C7B45869F853}"/>
                </a:ext>
              </a:extLst>
            </p:cNvPr>
            <p:cNvSpPr/>
            <p:nvPr/>
          </p:nvSpPr>
          <p:spPr>
            <a:xfrm>
              <a:off x="1085850" y="3219450"/>
              <a:ext cx="2476500" cy="558800"/>
            </a:xfrm>
            <a:custGeom>
              <a:avLst/>
              <a:gdLst>
                <a:gd name="connsiteX0" fmla="*/ 0 w 2476500"/>
                <a:gd name="connsiteY0" fmla="*/ 0 h 558800"/>
                <a:gd name="connsiteX1" fmla="*/ 31750 w 2476500"/>
                <a:gd name="connsiteY1" fmla="*/ 19050 h 558800"/>
                <a:gd name="connsiteX2" fmla="*/ 50800 w 2476500"/>
                <a:gd name="connsiteY2" fmla="*/ 25400 h 558800"/>
                <a:gd name="connsiteX3" fmla="*/ 63500 w 2476500"/>
                <a:gd name="connsiteY3" fmla="*/ 44450 h 558800"/>
                <a:gd name="connsiteX4" fmla="*/ 101600 w 2476500"/>
                <a:gd name="connsiteY4" fmla="*/ 63500 h 558800"/>
                <a:gd name="connsiteX5" fmla="*/ 139700 w 2476500"/>
                <a:gd name="connsiteY5" fmla="*/ 50800 h 558800"/>
                <a:gd name="connsiteX6" fmla="*/ 165100 w 2476500"/>
                <a:gd name="connsiteY6" fmla="*/ 44450 h 558800"/>
                <a:gd name="connsiteX7" fmla="*/ 203200 w 2476500"/>
                <a:gd name="connsiteY7" fmla="*/ 31750 h 558800"/>
                <a:gd name="connsiteX8" fmla="*/ 292100 w 2476500"/>
                <a:gd name="connsiteY8" fmla="*/ 38100 h 558800"/>
                <a:gd name="connsiteX9" fmla="*/ 279400 w 2476500"/>
                <a:gd name="connsiteY9" fmla="*/ 57150 h 558800"/>
                <a:gd name="connsiteX10" fmla="*/ 304800 w 2476500"/>
                <a:gd name="connsiteY10" fmla="*/ 82550 h 558800"/>
                <a:gd name="connsiteX11" fmla="*/ 311150 w 2476500"/>
                <a:gd name="connsiteY11" fmla="*/ 101600 h 558800"/>
                <a:gd name="connsiteX12" fmla="*/ 330200 w 2476500"/>
                <a:gd name="connsiteY12" fmla="*/ 107950 h 558800"/>
                <a:gd name="connsiteX13" fmla="*/ 387350 w 2476500"/>
                <a:gd name="connsiteY13" fmla="*/ 101600 h 558800"/>
                <a:gd name="connsiteX14" fmla="*/ 450850 w 2476500"/>
                <a:gd name="connsiteY14" fmla="*/ 95250 h 558800"/>
                <a:gd name="connsiteX15" fmla="*/ 469900 w 2476500"/>
                <a:gd name="connsiteY15" fmla="*/ 101600 h 558800"/>
                <a:gd name="connsiteX16" fmla="*/ 476250 w 2476500"/>
                <a:gd name="connsiteY16" fmla="*/ 120650 h 558800"/>
                <a:gd name="connsiteX17" fmla="*/ 514350 w 2476500"/>
                <a:gd name="connsiteY17" fmla="*/ 146050 h 558800"/>
                <a:gd name="connsiteX18" fmla="*/ 546100 w 2476500"/>
                <a:gd name="connsiteY18" fmla="*/ 171450 h 558800"/>
                <a:gd name="connsiteX19" fmla="*/ 571500 w 2476500"/>
                <a:gd name="connsiteY19" fmla="*/ 228600 h 558800"/>
                <a:gd name="connsiteX20" fmla="*/ 584200 w 2476500"/>
                <a:gd name="connsiteY20" fmla="*/ 266700 h 558800"/>
                <a:gd name="connsiteX21" fmla="*/ 590550 w 2476500"/>
                <a:gd name="connsiteY21" fmla="*/ 285750 h 558800"/>
                <a:gd name="connsiteX22" fmla="*/ 596900 w 2476500"/>
                <a:gd name="connsiteY22" fmla="*/ 330200 h 558800"/>
                <a:gd name="connsiteX23" fmla="*/ 603250 w 2476500"/>
                <a:gd name="connsiteY23" fmla="*/ 349250 h 558800"/>
                <a:gd name="connsiteX24" fmla="*/ 609600 w 2476500"/>
                <a:gd name="connsiteY24" fmla="*/ 463550 h 558800"/>
                <a:gd name="connsiteX25" fmla="*/ 615950 w 2476500"/>
                <a:gd name="connsiteY25" fmla="*/ 482600 h 558800"/>
                <a:gd name="connsiteX26" fmla="*/ 654050 w 2476500"/>
                <a:gd name="connsiteY26" fmla="*/ 501650 h 558800"/>
                <a:gd name="connsiteX27" fmla="*/ 673100 w 2476500"/>
                <a:gd name="connsiteY27" fmla="*/ 514350 h 558800"/>
                <a:gd name="connsiteX28" fmla="*/ 692150 w 2476500"/>
                <a:gd name="connsiteY28" fmla="*/ 520700 h 558800"/>
                <a:gd name="connsiteX29" fmla="*/ 711200 w 2476500"/>
                <a:gd name="connsiteY29" fmla="*/ 533400 h 558800"/>
                <a:gd name="connsiteX30" fmla="*/ 793750 w 2476500"/>
                <a:gd name="connsiteY30" fmla="*/ 546100 h 558800"/>
                <a:gd name="connsiteX31" fmla="*/ 838200 w 2476500"/>
                <a:gd name="connsiteY31" fmla="*/ 558800 h 558800"/>
                <a:gd name="connsiteX32" fmla="*/ 882650 w 2476500"/>
                <a:gd name="connsiteY32" fmla="*/ 552450 h 558800"/>
                <a:gd name="connsiteX33" fmla="*/ 933450 w 2476500"/>
                <a:gd name="connsiteY33" fmla="*/ 546100 h 558800"/>
                <a:gd name="connsiteX34" fmla="*/ 952500 w 2476500"/>
                <a:gd name="connsiteY34" fmla="*/ 533400 h 558800"/>
                <a:gd name="connsiteX35" fmla="*/ 965200 w 2476500"/>
                <a:gd name="connsiteY35" fmla="*/ 514350 h 558800"/>
                <a:gd name="connsiteX36" fmla="*/ 1003300 w 2476500"/>
                <a:gd name="connsiteY36" fmla="*/ 501650 h 558800"/>
                <a:gd name="connsiteX37" fmla="*/ 1047750 w 2476500"/>
                <a:gd name="connsiteY37" fmla="*/ 488950 h 558800"/>
                <a:gd name="connsiteX38" fmla="*/ 1066800 w 2476500"/>
                <a:gd name="connsiteY38" fmla="*/ 469900 h 558800"/>
                <a:gd name="connsiteX39" fmla="*/ 1257300 w 2476500"/>
                <a:gd name="connsiteY39" fmla="*/ 469900 h 558800"/>
                <a:gd name="connsiteX40" fmla="*/ 1295400 w 2476500"/>
                <a:gd name="connsiteY40" fmla="*/ 482600 h 558800"/>
                <a:gd name="connsiteX41" fmla="*/ 1314450 w 2476500"/>
                <a:gd name="connsiteY41" fmla="*/ 488950 h 558800"/>
                <a:gd name="connsiteX42" fmla="*/ 1333500 w 2476500"/>
                <a:gd name="connsiteY42" fmla="*/ 501650 h 558800"/>
                <a:gd name="connsiteX43" fmla="*/ 1371600 w 2476500"/>
                <a:gd name="connsiteY43" fmla="*/ 520700 h 558800"/>
                <a:gd name="connsiteX44" fmla="*/ 1377950 w 2476500"/>
                <a:gd name="connsiteY44" fmla="*/ 539750 h 558800"/>
                <a:gd name="connsiteX45" fmla="*/ 1422400 w 2476500"/>
                <a:gd name="connsiteY45" fmla="*/ 539750 h 558800"/>
                <a:gd name="connsiteX46" fmla="*/ 1460500 w 2476500"/>
                <a:gd name="connsiteY46" fmla="*/ 527050 h 558800"/>
                <a:gd name="connsiteX47" fmla="*/ 1562100 w 2476500"/>
                <a:gd name="connsiteY47" fmla="*/ 527050 h 558800"/>
                <a:gd name="connsiteX48" fmla="*/ 1574800 w 2476500"/>
                <a:gd name="connsiteY48" fmla="*/ 508000 h 558800"/>
                <a:gd name="connsiteX49" fmla="*/ 1612900 w 2476500"/>
                <a:gd name="connsiteY49" fmla="*/ 495300 h 558800"/>
                <a:gd name="connsiteX50" fmla="*/ 1631950 w 2476500"/>
                <a:gd name="connsiteY50" fmla="*/ 488950 h 558800"/>
                <a:gd name="connsiteX51" fmla="*/ 1670050 w 2476500"/>
                <a:gd name="connsiteY51" fmla="*/ 463550 h 558800"/>
                <a:gd name="connsiteX52" fmla="*/ 1720850 w 2476500"/>
                <a:gd name="connsiteY52" fmla="*/ 482600 h 558800"/>
                <a:gd name="connsiteX53" fmla="*/ 1797050 w 2476500"/>
                <a:gd name="connsiteY53" fmla="*/ 501650 h 558800"/>
                <a:gd name="connsiteX54" fmla="*/ 1835150 w 2476500"/>
                <a:gd name="connsiteY54" fmla="*/ 488950 h 558800"/>
                <a:gd name="connsiteX55" fmla="*/ 1854200 w 2476500"/>
                <a:gd name="connsiteY55" fmla="*/ 482600 h 558800"/>
                <a:gd name="connsiteX56" fmla="*/ 1873250 w 2476500"/>
                <a:gd name="connsiteY56" fmla="*/ 469900 h 558800"/>
                <a:gd name="connsiteX57" fmla="*/ 1943100 w 2476500"/>
                <a:gd name="connsiteY57" fmla="*/ 450850 h 558800"/>
                <a:gd name="connsiteX58" fmla="*/ 1962150 w 2476500"/>
                <a:gd name="connsiteY58" fmla="*/ 438150 h 558800"/>
                <a:gd name="connsiteX59" fmla="*/ 2000250 w 2476500"/>
                <a:gd name="connsiteY59" fmla="*/ 425450 h 558800"/>
                <a:gd name="connsiteX60" fmla="*/ 2038350 w 2476500"/>
                <a:gd name="connsiteY60" fmla="*/ 412750 h 558800"/>
                <a:gd name="connsiteX61" fmla="*/ 2057400 w 2476500"/>
                <a:gd name="connsiteY61" fmla="*/ 406400 h 558800"/>
                <a:gd name="connsiteX62" fmla="*/ 2076450 w 2476500"/>
                <a:gd name="connsiteY62" fmla="*/ 393700 h 558800"/>
                <a:gd name="connsiteX63" fmla="*/ 2108200 w 2476500"/>
                <a:gd name="connsiteY63" fmla="*/ 387350 h 558800"/>
                <a:gd name="connsiteX64" fmla="*/ 2127250 w 2476500"/>
                <a:gd name="connsiteY64" fmla="*/ 381000 h 558800"/>
                <a:gd name="connsiteX65" fmla="*/ 2133600 w 2476500"/>
                <a:gd name="connsiteY65" fmla="*/ 361950 h 558800"/>
                <a:gd name="connsiteX66" fmla="*/ 2184400 w 2476500"/>
                <a:gd name="connsiteY66" fmla="*/ 361950 h 558800"/>
                <a:gd name="connsiteX67" fmla="*/ 2330450 w 2476500"/>
                <a:gd name="connsiteY67" fmla="*/ 349250 h 558800"/>
                <a:gd name="connsiteX68" fmla="*/ 2368550 w 2476500"/>
                <a:gd name="connsiteY68" fmla="*/ 336550 h 558800"/>
                <a:gd name="connsiteX69" fmla="*/ 2387600 w 2476500"/>
                <a:gd name="connsiteY69" fmla="*/ 330200 h 558800"/>
                <a:gd name="connsiteX70" fmla="*/ 2438400 w 2476500"/>
                <a:gd name="connsiteY70" fmla="*/ 323850 h 558800"/>
                <a:gd name="connsiteX71" fmla="*/ 2457450 w 2476500"/>
                <a:gd name="connsiteY71" fmla="*/ 311150 h 558800"/>
                <a:gd name="connsiteX72" fmla="*/ 2463800 w 2476500"/>
                <a:gd name="connsiteY72" fmla="*/ 292100 h 558800"/>
                <a:gd name="connsiteX73" fmla="*/ 2476500 w 2476500"/>
                <a:gd name="connsiteY73" fmla="*/ 273050 h 558800"/>
                <a:gd name="connsiteX74" fmla="*/ 2463800 w 2476500"/>
                <a:gd name="connsiteY74" fmla="*/ 203200 h 558800"/>
                <a:gd name="connsiteX75" fmla="*/ 2457450 w 2476500"/>
                <a:gd name="connsiteY75" fmla="*/ 184150 h 558800"/>
                <a:gd name="connsiteX76" fmla="*/ 2419350 w 2476500"/>
                <a:gd name="connsiteY76" fmla="*/ 146050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2476500" h="558800">
                  <a:moveTo>
                    <a:pt x="0" y="0"/>
                  </a:moveTo>
                  <a:cubicBezTo>
                    <a:pt x="10583" y="6350"/>
                    <a:pt x="20711" y="13530"/>
                    <a:pt x="31750" y="19050"/>
                  </a:cubicBezTo>
                  <a:cubicBezTo>
                    <a:pt x="37737" y="22043"/>
                    <a:pt x="45573" y="21219"/>
                    <a:pt x="50800" y="25400"/>
                  </a:cubicBezTo>
                  <a:cubicBezTo>
                    <a:pt x="56759" y="30168"/>
                    <a:pt x="58104" y="39054"/>
                    <a:pt x="63500" y="44450"/>
                  </a:cubicBezTo>
                  <a:cubicBezTo>
                    <a:pt x="75810" y="56760"/>
                    <a:pt x="86106" y="58335"/>
                    <a:pt x="101600" y="63500"/>
                  </a:cubicBezTo>
                  <a:cubicBezTo>
                    <a:pt x="114300" y="59267"/>
                    <a:pt x="126713" y="54047"/>
                    <a:pt x="139700" y="50800"/>
                  </a:cubicBezTo>
                  <a:cubicBezTo>
                    <a:pt x="148167" y="48683"/>
                    <a:pt x="156741" y="46958"/>
                    <a:pt x="165100" y="44450"/>
                  </a:cubicBezTo>
                  <a:cubicBezTo>
                    <a:pt x="177922" y="40603"/>
                    <a:pt x="203200" y="31750"/>
                    <a:pt x="203200" y="31750"/>
                  </a:cubicBezTo>
                  <a:cubicBezTo>
                    <a:pt x="232833" y="33867"/>
                    <a:pt x="263916" y="28705"/>
                    <a:pt x="292100" y="38100"/>
                  </a:cubicBezTo>
                  <a:cubicBezTo>
                    <a:pt x="299340" y="40513"/>
                    <a:pt x="280655" y="49622"/>
                    <a:pt x="279400" y="57150"/>
                  </a:cubicBezTo>
                  <a:cubicBezTo>
                    <a:pt x="275835" y="78539"/>
                    <a:pt x="291432" y="78094"/>
                    <a:pt x="304800" y="82550"/>
                  </a:cubicBezTo>
                  <a:cubicBezTo>
                    <a:pt x="306917" y="88900"/>
                    <a:pt x="306417" y="96867"/>
                    <a:pt x="311150" y="101600"/>
                  </a:cubicBezTo>
                  <a:cubicBezTo>
                    <a:pt x="315883" y="106333"/>
                    <a:pt x="323507" y="107950"/>
                    <a:pt x="330200" y="107950"/>
                  </a:cubicBezTo>
                  <a:cubicBezTo>
                    <a:pt x="349367" y="107950"/>
                    <a:pt x="368300" y="103717"/>
                    <a:pt x="387350" y="101600"/>
                  </a:cubicBezTo>
                  <a:cubicBezTo>
                    <a:pt x="430332" y="87273"/>
                    <a:pt x="414677" y="84915"/>
                    <a:pt x="450850" y="95250"/>
                  </a:cubicBezTo>
                  <a:cubicBezTo>
                    <a:pt x="457286" y="97089"/>
                    <a:pt x="463550" y="99483"/>
                    <a:pt x="469900" y="101600"/>
                  </a:cubicBezTo>
                  <a:cubicBezTo>
                    <a:pt x="472017" y="107950"/>
                    <a:pt x="471517" y="115917"/>
                    <a:pt x="476250" y="120650"/>
                  </a:cubicBezTo>
                  <a:cubicBezTo>
                    <a:pt x="487043" y="131443"/>
                    <a:pt x="514350" y="146050"/>
                    <a:pt x="514350" y="146050"/>
                  </a:cubicBezTo>
                  <a:cubicBezTo>
                    <a:pt x="550746" y="200645"/>
                    <a:pt x="502283" y="136397"/>
                    <a:pt x="546100" y="171450"/>
                  </a:cubicBezTo>
                  <a:cubicBezTo>
                    <a:pt x="559822" y="182428"/>
                    <a:pt x="567619" y="216958"/>
                    <a:pt x="571500" y="228600"/>
                  </a:cubicBezTo>
                  <a:lnTo>
                    <a:pt x="584200" y="266700"/>
                  </a:lnTo>
                  <a:lnTo>
                    <a:pt x="590550" y="285750"/>
                  </a:lnTo>
                  <a:cubicBezTo>
                    <a:pt x="592667" y="300567"/>
                    <a:pt x="593965" y="315524"/>
                    <a:pt x="596900" y="330200"/>
                  </a:cubicBezTo>
                  <a:cubicBezTo>
                    <a:pt x="598213" y="336764"/>
                    <a:pt x="602615" y="342587"/>
                    <a:pt x="603250" y="349250"/>
                  </a:cubicBezTo>
                  <a:cubicBezTo>
                    <a:pt x="606868" y="387237"/>
                    <a:pt x="605982" y="425563"/>
                    <a:pt x="609600" y="463550"/>
                  </a:cubicBezTo>
                  <a:cubicBezTo>
                    <a:pt x="610235" y="470213"/>
                    <a:pt x="611769" y="477373"/>
                    <a:pt x="615950" y="482600"/>
                  </a:cubicBezTo>
                  <a:cubicBezTo>
                    <a:pt x="628082" y="497765"/>
                    <a:pt x="638712" y="493981"/>
                    <a:pt x="654050" y="501650"/>
                  </a:cubicBezTo>
                  <a:cubicBezTo>
                    <a:pt x="660876" y="505063"/>
                    <a:pt x="666274" y="510937"/>
                    <a:pt x="673100" y="514350"/>
                  </a:cubicBezTo>
                  <a:cubicBezTo>
                    <a:pt x="679087" y="517343"/>
                    <a:pt x="686163" y="517707"/>
                    <a:pt x="692150" y="520700"/>
                  </a:cubicBezTo>
                  <a:cubicBezTo>
                    <a:pt x="698976" y="524113"/>
                    <a:pt x="703960" y="530987"/>
                    <a:pt x="711200" y="533400"/>
                  </a:cubicBezTo>
                  <a:cubicBezTo>
                    <a:pt x="718566" y="535855"/>
                    <a:pt x="789444" y="545317"/>
                    <a:pt x="793750" y="546100"/>
                  </a:cubicBezTo>
                  <a:cubicBezTo>
                    <a:pt x="811292" y="549289"/>
                    <a:pt x="821878" y="553359"/>
                    <a:pt x="838200" y="558800"/>
                  </a:cubicBezTo>
                  <a:lnTo>
                    <a:pt x="882650" y="552450"/>
                  </a:lnTo>
                  <a:cubicBezTo>
                    <a:pt x="899565" y="550195"/>
                    <a:pt x="916986" y="550590"/>
                    <a:pt x="933450" y="546100"/>
                  </a:cubicBezTo>
                  <a:cubicBezTo>
                    <a:pt x="940813" y="544092"/>
                    <a:pt x="946150" y="537633"/>
                    <a:pt x="952500" y="533400"/>
                  </a:cubicBezTo>
                  <a:cubicBezTo>
                    <a:pt x="956733" y="527050"/>
                    <a:pt x="958728" y="518395"/>
                    <a:pt x="965200" y="514350"/>
                  </a:cubicBezTo>
                  <a:cubicBezTo>
                    <a:pt x="976552" y="507255"/>
                    <a:pt x="990600" y="505883"/>
                    <a:pt x="1003300" y="501650"/>
                  </a:cubicBezTo>
                  <a:cubicBezTo>
                    <a:pt x="1030629" y="492540"/>
                    <a:pt x="1015856" y="496923"/>
                    <a:pt x="1047750" y="488950"/>
                  </a:cubicBezTo>
                  <a:cubicBezTo>
                    <a:pt x="1054100" y="482600"/>
                    <a:pt x="1057942" y="471376"/>
                    <a:pt x="1066800" y="469900"/>
                  </a:cubicBezTo>
                  <a:cubicBezTo>
                    <a:pt x="1153940" y="455377"/>
                    <a:pt x="1184072" y="461764"/>
                    <a:pt x="1257300" y="469900"/>
                  </a:cubicBezTo>
                  <a:lnTo>
                    <a:pt x="1295400" y="482600"/>
                  </a:lnTo>
                  <a:cubicBezTo>
                    <a:pt x="1301750" y="484717"/>
                    <a:pt x="1308881" y="485237"/>
                    <a:pt x="1314450" y="488950"/>
                  </a:cubicBezTo>
                  <a:cubicBezTo>
                    <a:pt x="1320800" y="493183"/>
                    <a:pt x="1326674" y="498237"/>
                    <a:pt x="1333500" y="501650"/>
                  </a:cubicBezTo>
                  <a:cubicBezTo>
                    <a:pt x="1386080" y="527940"/>
                    <a:pt x="1317005" y="484304"/>
                    <a:pt x="1371600" y="520700"/>
                  </a:cubicBezTo>
                  <a:cubicBezTo>
                    <a:pt x="1373717" y="527050"/>
                    <a:pt x="1373217" y="535017"/>
                    <a:pt x="1377950" y="539750"/>
                  </a:cubicBezTo>
                  <a:cubicBezTo>
                    <a:pt x="1390323" y="552123"/>
                    <a:pt x="1410006" y="543468"/>
                    <a:pt x="1422400" y="539750"/>
                  </a:cubicBezTo>
                  <a:cubicBezTo>
                    <a:pt x="1435222" y="535903"/>
                    <a:pt x="1460500" y="527050"/>
                    <a:pt x="1460500" y="527050"/>
                  </a:cubicBezTo>
                  <a:cubicBezTo>
                    <a:pt x="1495883" y="532105"/>
                    <a:pt x="1525985" y="540183"/>
                    <a:pt x="1562100" y="527050"/>
                  </a:cubicBezTo>
                  <a:cubicBezTo>
                    <a:pt x="1569272" y="524442"/>
                    <a:pt x="1568328" y="512045"/>
                    <a:pt x="1574800" y="508000"/>
                  </a:cubicBezTo>
                  <a:cubicBezTo>
                    <a:pt x="1586152" y="500905"/>
                    <a:pt x="1600200" y="499533"/>
                    <a:pt x="1612900" y="495300"/>
                  </a:cubicBezTo>
                  <a:cubicBezTo>
                    <a:pt x="1619250" y="493183"/>
                    <a:pt x="1626381" y="492663"/>
                    <a:pt x="1631950" y="488950"/>
                  </a:cubicBezTo>
                  <a:lnTo>
                    <a:pt x="1670050" y="463550"/>
                  </a:lnTo>
                  <a:cubicBezTo>
                    <a:pt x="1745321" y="478604"/>
                    <a:pt x="1667338" y="458817"/>
                    <a:pt x="1720850" y="482600"/>
                  </a:cubicBezTo>
                  <a:cubicBezTo>
                    <a:pt x="1751039" y="496017"/>
                    <a:pt x="1765102" y="496325"/>
                    <a:pt x="1797050" y="501650"/>
                  </a:cubicBezTo>
                  <a:lnTo>
                    <a:pt x="1835150" y="488950"/>
                  </a:lnTo>
                  <a:cubicBezTo>
                    <a:pt x="1841500" y="486833"/>
                    <a:pt x="1848631" y="486313"/>
                    <a:pt x="1854200" y="482600"/>
                  </a:cubicBezTo>
                  <a:cubicBezTo>
                    <a:pt x="1860550" y="478367"/>
                    <a:pt x="1866276" y="473000"/>
                    <a:pt x="1873250" y="469900"/>
                  </a:cubicBezTo>
                  <a:cubicBezTo>
                    <a:pt x="1899617" y="458181"/>
                    <a:pt x="1915938" y="456282"/>
                    <a:pt x="1943100" y="450850"/>
                  </a:cubicBezTo>
                  <a:cubicBezTo>
                    <a:pt x="1949450" y="446617"/>
                    <a:pt x="1955176" y="441250"/>
                    <a:pt x="1962150" y="438150"/>
                  </a:cubicBezTo>
                  <a:cubicBezTo>
                    <a:pt x="1974383" y="432713"/>
                    <a:pt x="1987550" y="429683"/>
                    <a:pt x="2000250" y="425450"/>
                  </a:cubicBezTo>
                  <a:lnTo>
                    <a:pt x="2038350" y="412750"/>
                  </a:lnTo>
                  <a:cubicBezTo>
                    <a:pt x="2044700" y="410633"/>
                    <a:pt x="2051831" y="410113"/>
                    <a:pt x="2057400" y="406400"/>
                  </a:cubicBezTo>
                  <a:cubicBezTo>
                    <a:pt x="2063750" y="402167"/>
                    <a:pt x="2069304" y="396380"/>
                    <a:pt x="2076450" y="393700"/>
                  </a:cubicBezTo>
                  <a:cubicBezTo>
                    <a:pt x="2086556" y="389910"/>
                    <a:pt x="2097729" y="389968"/>
                    <a:pt x="2108200" y="387350"/>
                  </a:cubicBezTo>
                  <a:cubicBezTo>
                    <a:pt x="2114694" y="385727"/>
                    <a:pt x="2120900" y="383117"/>
                    <a:pt x="2127250" y="381000"/>
                  </a:cubicBezTo>
                  <a:cubicBezTo>
                    <a:pt x="2129367" y="374650"/>
                    <a:pt x="2128867" y="366683"/>
                    <a:pt x="2133600" y="361950"/>
                  </a:cubicBezTo>
                  <a:cubicBezTo>
                    <a:pt x="2146617" y="348933"/>
                    <a:pt x="2172324" y="359535"/>
                    <a:pt x="2184400" y="361950"/>
                  </a:cubicBezTo>
                  <a:cubicBezTo>
                    <a:pt x="2263398" y="342201"/>
                    <a:pt x="2134045" y="372819"/>
                    <a:pt x="2330450" y="349250"/>
                  </a:cubicBezTo>
                  <a:cubicBezTo>
                    <a:pt x="2343742" y="347655"/>
                    <a:pt x="2355850" y="340783"/>
                    <a:pt x="2368550" y="336550"/>
                  </a:cubicBezTo>
                  <a:cubicBezTo>
                    <a:pt x="2374900" y="334433"/>
                    <a:pt x="2380958" y="331030"/>
                    <a:pt x="2387600" y="330200"/>
                  </a:cubicBezTo>
                  <a:lnTo>
                    <a:pt x="2438400" y="323850"/>
                  </a:lnTo>
                  <a:cubicBezTo>
                    <a:pt x="2444750" y="319617"/>
                    <a:pt x="2452682" y="317109"/>
                    <a:pt x="2457450" y="311150"/>
                  </a:cubicBezTo>
                  <a:cubicBezTo>
                    <a:pt x="2461631" y="305923"/>
                    <a:pt x="2460807" y="298087"/>
                    <a:pt x="2463800" y="292100"/>
                  </a:cubicBezTo>
                  <a:cubicBezTo>
                    <a:pt x="2467213" y="285274"/>
                    <a:pt x="2472267" y="279400"/>
                    <a:pt x="2476500" y="273050"/>
                  </a:cubicBezTo>
                  <a:cubicBezTo>
                    <a:pt x="2461937" y="229362"/>
                    <a:pt x="2478160" y="282182"/>
                    <a:pt x="2463800" y="203200"/>
                  </a:cubicBezTo>
                  <a:cubicBezTo>
                    <a:pt x="2462603" y="196614"/>
                    <a:pt x="2462897" y="188041"/>
                    <a:pt x="2457450" y="184150"/>
                  </a:cubicBezTo>
                  <a:cubicBezTo>
                    <a:pt x="2411318" y="151198"/>
                    <a:pt x="2419350" y="195952"/>
                    <a:pt x="2419350" y="146050"/>
                  </a:cubicBezTo>
                </a:path>
              </a:pathLst>
            </a:custGeom>
            <a:noFill/>
            <a:ln w="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xmlns="" id="{EE36A25B-29AC-41F2-A032-4303E3C9885D}"/>
                </a:ext>
              </a:extLst>
            </p:cNvPr>
            <p:cNvSpPr/>
            <p:nvPr/>
          </p:nvSpPr>
          <p:spPr>
            <a:xfrm>
              <a:off x="3490913" y="3028950"/>
              <a:ext cx="1166812" cy="604850"/>
            </a:xfrm>
            <a:custGeom>
              <a:avLst/>
              <a:gdLst>
                <a:gd name="connsiteX0" fmla="*/ 0 w 1166812"/>
                <a:gd name="connsiteY0" fmla="*/ 347663 h 604850"/>
                <a:gd name="connsiteX1" fmla="*/ 23812 w 1166812"/>
                <a:gd name="connsiteY1" fmla="*/ 338138 h 604850"/>
                <a:gd name="connsiteX2" fmla="*/ 28575 w 1166812"/>
                <a:gd name="connsiteY2" fmla="*/ 319088 h 604850"/>
                <a:gd name="connsiteX3" fmla="*/ 109537 w 1166812"/>
                <a:gd name="connsiteY3" fmla="*/ 314325 h 604850"/>
                <a:gd name="connsiteX4" fmla="*/ 152400 w 1166812"/>
                <a:gd name="connsiteY4" fmla="*/ 295275 h 604850"/>
                <a:gd name="connsiteX5" fmla="*/ 157162 w 1166812"/>
                <a:gd name="connsiteY5" fmla="*/ 280988 h 604850"/>
                <a:gd name="connsiteX6" fmla="*/ 171450 w 1166812"/>
                <a:gd name="connsiteY6" fmla="*/ 271463 h 604850"/>
                <a:gd name="connsiteX7" fmla="*/ 180975 w 1166812"/>
                <a:gd name="connsiteY7" fmla="*/ 242888 h 604850"/>
                <a:gd name="connsiteX8" fmla="*/ 209550 w 1166812"/>
                <a:gd name="connsiteY8" fmla="*/ 233363 h 604850"/>
                <a:gd name="connsiteX9" fmla="*/ 219075 w 1166812"/>
                <a:gd name="connsiteY9" fmla="*/ 219075 h 604850"/>
                <a:gd name="connsiteX10" fmla="*/ 233362 w 1166812"/>
                <a:gd name="connsiteY10" fmla="*/ 209550 h 604850"/>
                <a:gd name="connsiteX11" fmla="*/ 242887 w 1166812"/>
                <a:gd name="connsiteY11" fmla="*/ 180975 h 604850"/>
                <a:gd name="connsiteX12" fmla="*/ 247650 w 1166812"/>
                <a:gd name="connsiteY12" fmla="*/ 138113 h 604850"/>
                <a:gd name="connsiteX13" fmla="*/ 261937 w 1166812"/>
                <a:gd name="connsiteY13" fmla="*/ 128588 h 604850"/>
                <a:gd name="connsiteX14" fmla="*/ 285750 w 1166812"/>
                <a:gd name="connsiteY14" fmla="*/ 109538 h 604850"/>
                <a:gd name="connsiteX15" fmla="*/ 314325 w 1166812"/>
                <a:gd name="connsiteY15" fmla="*/ 90488 h 604850"/>
                <a:gd name="connsiteX16" fmla="*/ 328612 w 1166812"/>
                <a:gd name="connsiteY16" fmla="*/ 80963 h 604850"/>
                <a:gd name="connsiteX17" fmla="*/ 357187 w 1166812"/>
                <a:gd name="connsiteY17" fmla="*/ 76200 h 604850"/>
                <a:gd name="connsiteX18" fmla="*/ 371475 w 1166812"/>
                <a:gd name="connsiteY18" fmla="*/ 71438 h 604850"/>
                <a:gd name="connsiteX19" fmla="*/ 390525 w 1166812"/>
                <a:gd name="connsiteY19" fmla="*/ 66675 h 604850"/>
                <a:gd name="connsiteX20" fmla="*/ 409575 w 1166812"/>
                <a:gd name="connsiteY20" fmla="*/ 71438 h 604850"/>
                <a:gd name="connsiteX21" fmla="*/ 438150 w 1166812"/>
                <a:gd name="connsiteY21" fmla="*/ 90488 h 604850"/>
                <a:gd name="connsiteX22" fmla="*/ 471487 w 1166812"/>
                <a:gd name="connsiteY22" fmla="*/ 100013 h 604850"/>
                <a:gd name="connsiteX23" fmla="*/ 485775 w 1166812"/>
                <a:gd name="connsiteY23" fmla="*/ 95250 h 604850"/>
                <a:gd name="connsiteX24" fmla="*/ 495300 w 1166812"/>
                <a:gd name="connsiteY24" fmla="*/ 80963 h 604850"/>
                <a:gd name="connsiteX25" fmla="*/ 509587 w 1166812"/>
                <a:gd name="connsiteY25" fmla="*/ 71438 h 604850"/>
                <a:gd name="connsiteX26" fmla="*/ 547687 w 1166812"/>
                <a:gd name="connsiteY26" fmla="*/ 76200 h 604850"/>
                <a:gd name="connsiteX27" fmla="*/ 561975 w 1166812"/>
                <a:gd name="connsiteY27" fmla="*/ 80963 h 604850"/>
                <a:gd name="connsiteX28" fmla="*/ 585787 w 1166812"/>
                <a:gd name="connsiteY28" fmla="*/ 76200 h 604850"/>
                <a:gd name="connsiteX29" fmla="*/ 614362 w 1166812"/>
                <a:gd name="connsiteY29" fmla="*/ 66675 h 604850"/>
                <a:gd name="connsiteX30" fmla="*/ 628650 w 1166812"/>
                <a:gd name="connsiteY30" fmla="*/ 61913 h 604850"/>
                <a:gd name="connsiteX31" fmla="*/ 638175 w 1166812"/>
                <a:gd name="connsiteY31" fmla="*/ 47625 h 604850"/>
                <a:gd name="connsiteX32" fmla="*/ 642937 w 1166812"/>
                <a:gd name="connsiteY32" fmla="*/ 33338 h 604850"/>
                <a:gd name="connsiteX33" fmla="*/ 657225 w 1166812"/>
                <a:gd name="connsiteY33" fmla="*/ 28575 h 604850"/>
                <a:gd name="connsiteX34" fmla="*/ 685800 w 1166812"/>
                <a:gd name="connsiteY34" fmla="*/ 14288 h 604850"/>
                <a:gd name="connsiteX35" fmla="*/ 714375 w 1166812"/>
                <a:gd name="connsiteY35" fmla="*/ 0 h 604850"/>
                <a:gd name="connsiteX36" fmla="*/ 742950 w 1166812"/>
                <a:gd name="connsiteY36" fmla="*/ 4763 h 604850"/>
                <a:gd name="connsiteX37" fmla="*/ 800100 w 1166812"/>
                <a:gd name="connsiteY37" fmla="*/ 19050 h 604850"/>
                <a:gd name="connsiteX38" fmla="*/ 828675 w 1166812"/>
                <a:gd name="connsiteY38" fmla="*/ 28575 h 604850"/>
                <a:gd name="connsiteX39" fmla="*/ 838200 w 1166812"/>
                <a:gd name="connsiteY39" fmla="*/ 42863 h 604850"/>
                <a:gd name="connsiteX40" fmla="*/ 842962 w 1166812"/>
                <a:gd name="connsiteY40" fmla="*/ 57150 h 604850"/>
                <a:gd name="connsiteX41" fmla="*/ 871537 w 1166812"/>
                <a:gd name="connsiteY41" fmla="*/ 66675 h 604850"/>
                <a:gd name="connsiteX42" fmla="*/ 885825 w 1166812"/>
                <a:gd name="connsiteY42" fmla="*/ 80963 h 604850"/>
                <a:gd name="connsiteX43" fmla="*/ 895350 w 1166812"/>
                <a:gd name="connsiteY43" fmla="*/ 109538 h 604850"/>
                <a:gd name="connsiteX44" fmla="*/ 900112 w 1166812"/>
                <a:gd name="connsiteY44" fmla="*/ 123825 h 604850"/>
                <a:gd name="connsiteX45" fmla="*/ 914400 w 1166812"/>
                <a:gd name="connsiteY45" fmla="*/ 133350 h 604850"/>
                <a:gd name="connsiteX46" fmla="*/ 933450 w 1166812"/>
                <a:gd name="connsiteY46" fmla="*/ 161925 h 604850"/>
                <a:gd name="connsiteX47" fmla="*/ 938212 w 1166812"/>
                <a:gd name="connsiteY47" fmla="*/ 176213 h 604850"/>
                <a:gd name="connsiteX48" fmla="*/ 1000125 w 1166812"/>
                <a:gd name="connsiteY48" fmla="*/ 190500 h 604850"/>
                <a:gd name="connsiteX49" fmla="*/ 1014412 w 1166812"/>
                <a:gd name="connsiteY49" fmla="*/ 195263 h 604850"/>
                <a:gd name="connsiteX50" fmla="*/ 1004887 w 1166812"/>
                <a:gd name="connsiteY50" fmla="*/ 209550 h 604850"/>
                <a:gd name="connsiteX51" fmla="*/ 1019175 w 1166812"/>
                <a:gd name="connsiteY51" fmla="*/ 252413 h 604850"/>
                <a:gd name="connsiteX52" fmla="*/ 1047750 w 1166812"/>
                <a:gd name="connsiteY52" fmla="*/ 309563 h 604850"/>
                <a:gd name="connsiteX53" fmla="*/ 1057275 w 1166812"/>
                <a:gd name="connsiteY53" fmla="*/ 323850 h 604850"/>
                <a:gd name="connsiteX54" fmla="*/ 1066800 w 1166812"/>
                <a:gd name="connsiteY54" fmla="*/ 361950 h 604850"/>
                <a:gd name="connsiteX55" fmla="*/ 1062037 w 1166812"/>
                <a:gd name="connsiteY55" fmla="*/ 395288 h 604850"/>
                <a:gd name="connsiteX56" fmla="*/ 1057275 w 1166812"/>
                <a:gd name="connsiteY56" fmla="*/ 409575 h 604850"/>
                <a:gd name="connsiteX57" fmla="*/ 1042987 w 1166812"/>
                <a:gd name="connsiteY57" fmla="*/ 419100 h 604850"/>
                <a:gd name="connsiteX58" fmla="*/ 1047750 w 1166812"/>
                <a:gd name="connsiteY58" fmla="*/ 433388 h 604850"/>
                <a:gd name="connsiteX59" fmla="*/ 1071562 w 1166812"/>
                <a:gd name="connsiteY59" fmla="*/ 457200 h 604850"/>
                <a:gd name="connsiteX60" fmla="*/ 1081087 w 1166812"/>
                <a:gd name="connsiteY60" fmla="*/ 485775 h 604850"/>
                <a:gd name="connsiteX61" fmla="*/ 1090612 w 1166812"/>
                <a:gd name="connsiteY61" fmla="*/ 500063 h 604850"/>
                <a:gd name="connsiteX62" fmla="*/ 1095375 w 1166812"/>
                <a:gd name="connsiteY62" fmla="*/ 514350 h 604850"/>
                <a:gd name="connsiteX63" fmla="*/ 1109662 w 1166812"/>
                <a:gd name="connsiteY63" fmla="*/ 528638 h 604850"/>
                <a:gd name="connsiteX64" fmla="*/ 1133475 w 1166812"/>
                <a:gd name="connsiteY64" fmla="*/ 566738 h 604850"/>
                <a:gd name="connsiteX65" fmla="*/ 1147762 w 1166812"/>
                <a:gd name="connsiteY65" fmla="*/ 600075 h 604850"/>
                <a:gd name="connsiteX66" fmla="*/ 1166812 w 1166812"/>
                <a:gd name="connsiteY66" fmla="*/ 604838 h 6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6812" h="604850">
                  <a:moveTo>
                    <a:pt x="0" y="347663"/>
                  </a:moveTo>
                  <a:cubicBezTo>
                    <a:pt x="7937" y="344488"/>
                    <a:pt x="17767" y="344183"/>
                    <a:pt x="23812" y="338138"/>
                  </a:cubicBezTo>
                  <a:cubicBezTo>
                    <a:pt x="28440" y="333510"/>
                    <a:pt x="22268" y="320840"/>
                    <a:pt x="28575" y="319088"/>
                  </a:cubicBezTo>
                  <a:cubicBezTo>
                    <a:pt x="54623" y="311852"/>
                    <a:pt x="82550" y="315913"/>
                    <a:pt x="109537" y="314325"/>
                  </a:cubicBezTo>
                  <a:cubicBezTo>
                    <a:pt x="143542" y="302990"/>
                    <a:pt x="129758" y="310369"/>
                    <a:pt x="152400" y="295275"/>
                  </a:cubicBezTo>
                  <a:cubicBezTo>
                    <a:pt x="153987" y="290513"/>
                    <a:pt x="154026" y="284908"/>
                    <a:pt x="157162" y="280988"/>
                  </a:cubicBezTo>
                  <a:cubicBezTo>
                    <a:pt x="160738" y="276518"/>
                    <a:pt x="168416" y="276317"/>
                    <a:pt x="171450" y="271463"/>
                  </a:cubicBezTo>
                  <a:cubicBezTo>
                    <a:pt x="176771" y="262949"/>
                    <a:pt x="171450" y="246063"/>
                    <a:pt x="180975" y="242888"/>
                  </a:cubicBezTo>
                  <a:lnTo>
                    <a:pt x="209550" y="233363"/>
                  </a:lnTo>
                  <a:cubicBezTo>
                    <a:pt x="212725" y="228600"/>
                    <a:pt x="215028" y="223123"/>
                    <a:pt x="219075" y="219075"/>
                  </a:cubicBezTo>
                  <a:cubicBezTo>
                    <a:pt x="223122" y="215028"/>
                    <a:pt x="230329" y="214404"/>
                    <a:pt x="233362" y="209550"/>
                  </a:cubicBezTo>
                  <a:cubicBezTo>
                    <a:pt x="238683" y="201036"/>
                    <a:pt x="242887" y="180975"/>
                    <a:pt x="242887" y="180975"/>
                  </a:cubicBezTo>
                  <a:cubicBezTo>
                    <a:pt x="244475" y="166688"/>
                    <a:pt x="242737" y="151623"/>
                    <a:pt x="247650" y="138113"/>
                  </a:cubicBezTo>
                  <a:cubicBezTo>
                    <a:pt x="249606" y="132734"/>
                    <a:pt x="257890" y="132635"/>
                    <a:pt x="261937" y="128588"/>
                  </a:cubicBezTo>
                  <a:cubicBezTo>
                    <a:pt x="283478" y="107046"/>
                    <a:pt x="257935" y="118808"/>
                    <a:pt x="285750" y="109538"/>
                  </a:cubicBezTo>
                  <a:lnTo>
                    <a:pt x="314325" y="90488"/>
                  </a:lnTo>
                  <a:cubicBezTo>
                    <a:pt x="319087" y="87313"/>
                    <a:pt x="322966" y="81904"/>
                    <a:pt x="328612" y="80963"/>
                  </a:cubicBezTo>
                  <a:cubicBezTo>
                    <a:pt x="338137" y="79375"/>
                    <a:pt x="347761" y="78295"/>
                    <a:pt x="357187" y="76200"/>
                  </a:cubicBezTo>
                  <a:cubicBezTo>
                    <a:pt x="362088" y="75111"/>
                    <a:pt x="366648" y="72817"/>
                    <a:pt x="371475" y="71438"/>
                  </a:cubicBezTo>
                  <a:cubicBezTo>
                    <a:pt x="377769" y="69640"/>
                    <a:pt x="384175" y="68263"/>
                    <a:pt x="390525" y="66675"/>
                  </a:cubicBezTo>
                  <a:cubicBezTo>
                    <a:pt x="396875" y="68263"/>
                    <a:pt x="403721" y="68511"/>
                    <a:pt x="409575" y="71438"/>
                  </a:cubicBezTo>
                  <a:cubicBezTo>
                    <a:pt x="419814" y="76558"/>
                    <a:pt x="427044" y="87712"/>
                    <a:pt x="438150" y="90488"/>
                  </a:cubicBezTo>
                  <a:cubicBezTo>
                    <a:pt x="462070" y="96467"/>
                    <a:pt x="450991" y="93180"/>
                    <a:pt x="471487" y="100013"/>
                  </a:cubicBezTo>
                  <a:cubicBezTo>
                    <a:pt x="476250" y="98425"/>
                    <a:pt x="481855" y="98386"/>
                    <a:pt x="485775" y="95250"/>
                  </a:cubicBezTo>
                  <a:cubicBezTo>
                    <a:pt x="490244" y="91674"/>
                    <a:pt x="491253" y="85010"/>
                    <a:pt x="495300" y="80963"/>
                  </a:cubicBezTo>
                  <a:cubicBezTo>
                    <a:pt x="499347" y="76916"/>
                    <a:pt x="504825" y="74613"/>
                    <a:pt x="509587" y="71438"/>
                  </a:cubicBezTo>
                  <a:cubicBezTo>
                    <a:pt x="522287" y="73025"/>
                    <a:pt x="535095" y="73910"/>
                    <a:pt x="547687" y="76200"/>
                  </a:cubicBezTo>
                  <a:cubicBezTo>
                    <a:pt x="552626" y="77098"/>
                    <a:pt x="556955" y="80963"/>
                    <a:pt x="561975" y="80963"/>
                  </a:cubicBezTo>
                  <a:cubicBezTo>
                    <a:pt x="570070" y="80963"/>
                    <a:pt x="577978" y="78330"/>
                    <a:pt x="585787" y="76200"/>
                  </a:cubicBezTo>
                  <a:cubicBezTo>
                    <a:pt x="595473" y="73558"/>
                    <a:pt x="604837" y="69850"/>
                    <a:pt x="614362" y="66675"/>
                  </a:cubicBezTo>
                  <a:lnTo>
                    <a:pt x="628650" y="61913"/>
                  </a:lnTo>
                  <a:cubicBezTo>
                    <a:pt x="631825" y="57150"/>
                    <a:pt x="635615" y="52745"/>
                    <a:pt x="638175" y="47625"/>
                  </a:cubicBezTo>
                  <a:cubicBezTo>
                    <a:pt x="640420" y="43135"/>
                    <a:pt x="639387" y="36888"/>
                    <a:pt x="642937" y="33338"/>
                  </a:cubicBezTo>
                  <a:cubicBezTo>
                    <a:pt x="646487" y="29788"/>
                    <a:pt x="652735" y="30820"/>
                    <a:pt x="657225" y="28575"/>
                  </a:cubicBezTo>
                  <a:cubicBezTo>
                    <a:pt x="694147" y="10114"/>
                    <a:pt x="649893" y="26255"/>
                    <a:pt x="685800" y="14288"/>
                  </a:cubicBezTo>
                  <a:cubicBezTo>
                    <a:pt x="693024" y="9472"/>
                    <a:pt x="704516" y="0"/>
                    <a:pt x="714375" y="0"/>
                  </a:cubicBezTo>
                  <a:cubicBezTo>
                    <a:pt x="724031" y="0"/>
                    <a:pt x="733425" y="3175"/>
                    <a:pt x="742950" y="4763"/>
                  </a:cubicBezTo>
                  <a:cubicBezTo>
                    <a:pt x="772880" y="24717"/>
                    <a:pt x="742301" y="7491"/>
                    <a:pt x="800100" y="19050"/>
                  </a:cubicBezTo>
                  <a:cubicBezTo>
                    <a:pt x="809945" y="21019"/>
                    <a:pt x="828675" y="28575"/>
                    <a:pt x="828675" y="28575"/>
                  </a:cubicBezTo>
                  <a:cubicBezTo>
                    <a:pt x="831850" y="33338"/>
                    <a:pt x="835640" y="37743"/>
                    <a:pt x="838200" y="42863"/>
                  </a:cubicBezTo>
                  <a:cubicBezTo>
                    <a:pt x="840445" y="47353"/>
                    <a:pt x="838877" y="54232"/>
                    <a:pt x="842962" y="57150"/>
                  </a:cubicBezTo>
                  <a:cubicBezTo>
                    <a:pt x="851132" y="62986"/>
                    <a:pt x="871537" y="66675"/>
                    <a:pt x="871537" y="66675"/>
                  </a:cubicBezTo>
                  <a:cubicBezTo>
                    <a:pt x="876300" y="71438"/>
                    <a:pt x="882554" y="75075"/>
                    <a:pt x="885825" y="80963"/>
                  </a:cubicBezTo>
                  <a:cubicBezTo>
                    <a:pt x="890701" y="89740"/>
                    <a:pt x="892175" y="100013"/>
                    <a:pt x="895350" y="109538"/>
                  </a:cubicBezTo>
                  <a:cubicBezTo>
                    <a:pt x="896937" y="114300"/>
                    <a:pt x="895935" y="121041"/>
                    <a:pt x="900112" y="123825"/>
                  </a:cubicBezTo>
                  <a:lnTo>
                    <a:pt x="914400" y="133350"/>
                  </a:lnTo>
                  <a:cubicBezTo>
                    <a:pt x="920750" y="142875"/>
                    <a:pt x="929830" y="151065"/>
                    <a:pt x="933450" y="161925"/>
                  </a:cubicBezTo>
                  <a:cubicBezTo>
                    <a:pt x="935037" y="166688"/>
                    <a:pt x="934127" y="173295"/>
                    <a:pt x="938212" y="176213"/>
                  </a:cubicBezTo>
                  <a:cubicBezTo>
                    <a:pt x="951287" y="185553"/>
                    <a:pt x="986084" y="188494"/>
                    <a:pt x="1000125" y="190500"/>
                  </a:cubicBezTo>
                  <a:cubicBezTo>
                    <a:pt x="1004887" y="192088"/>
                    <a:pt x="1013195" y="190393"/>
                    <a:pt x="1014412" y="195263"/>
                  </a:cubicBezTo>
                  <a:cubicBezTo>
                    <a:pt x="1015800" y="200816"/>
                    <a:pt x="1005519" y="203861"/>
                    <a:pt x="1004887" y="209550"/>
                  </a:cubicBezTo>
                  <a:cubicBezTo>
                    <a:pt x="1002443" y="231548"/>
                    <a:pt x="1009124" y="237335"/>
                    <a:pt x="1019175" y="252413"/>
                  </a:cubicBezTo>
                  <a:cubicBezTo>
                    <a:pt x="1032320" y="291847"/>
                    <a:pt x="1023131" y="272635"/>
                    <a:pt x="1047750" y="309563"/>
                  </a:cubicBezTo>
                  <a:lnTo>
                    <a:pt x="1057275" y="323850"/>
                  </a:lnTo>
                  <a:cubicBezTo>
                    <a:pt x="1061032" y="335122"/>
                    <a:pt x="1066800" y="350461"/>
                    <a:pt x="1066800" y="361950"/>
                  </a:cubicBezTo>
                  <a:cubicBezTo>
                    <a:pt x="1066800" y="373176"/>
                    <a:pt x="1064239" y="384280"/>
                    <a:pt x="1062037" y="395288"/>
                  </a:cubicBezTo>
                  <a:cubicBezTo>
                    <a:pt x="1061053" y="400210"/>
                    <a:pt x="1060411" y="405655"/>
                    <a:pt x="1057275" y="409575"/>
                  </a:cubicBezTo>
                  <a:cubicBezTo>
                    <a:pt x="1053699" y="414045"/>
                    <a:pt x="1047750" y="415925"/>
                    <a:pt x="1042987" y="419100"/>
                  </a:cubicBezTo>
                  <a:cubicBezTo>
                    <a:pt x="1044575" y="423863"/>
                    <a:pt x="1044614" y="429468"/>
                    <a:pt x="1047750" y="433388"/>
                  </a:cubicBezTo>
                  <a:cubicBezTo>
                    <a:pt x="1068386" y="459184"/>
                    <a:pt x="1057275" y="425055"/>
                    <a:pt x="1071562" y="457200"/>
                  </a:cubicBezTo>
                  <a:cubicBezTo>
                    <a:pt x="1075640" y="466375"/>
                    <a:pt x="1075518" y="477421"/>
                    <a:pt x="1081087" y="485775"/>
                  </a:cubicBezTo>
                  <a:cubicBezTo>
                    <a:pt x="1084262" y="490538"/>
                    <a:pt x="1088052" y="494943"/>
                    <a:pt x="1090612" y="500063"/>
                  </a:cubicBezTo>
                  <a:cubicBezTo>
                    <a:pt x="1092857" y="504553"/>
                    <a:pt x="1092590" y="510173"/>
                    <a:pt x="1095375" y="514350"/>
                  </a:cubicBezTo>
                  <a:cubicBezTo>
                    <a:pt x="1099111" y="519954"/>
                    <a:pt x="1104900" y="523875"/>
                    <a:pt x="1109662" y="528638"/>
                  </a:cubicBezTo>
                  <a:cubicBezTo>
                    <a:pt x="1120997" y="562643"/>
                    <a:pt x="1110833" y="551644"/>
                    <a:pt x="1133475" y="566738"/>
                  </a:cubicBezTo>
                  <a:cubicBezTo>
                    <a:pt x="1136335" y="578178"/>
                    <a:pt x="1137483" y="591852"/>
                    <a:pt x="1147762" y="600075"/>
                  </a:cubicBezTo>
                  <a:cubicBezTo>
                    <a:pt x="1154343" y="605340"/>
                    <a:pt x="1159942" y="604838"/>
                    <a:pt x="1166812" y="604838"/>
                  </a:cubicBezTo>
                </a:path>
              </a:pathLst>
            </a:custGeom>
            <a:noFill/>
            <a:ln w="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xmlns="" id="{7ABE0D82-94ED-4E8B-A549-59EC88E6F6C5}"/>
                </a:ext>
              </a:extLst>
            </p:cNvPr>
            <p:cNvSpPr/>
            <p:nvPr/>
          </p:nvSpPr>
          <p:spPr>
            <a:xfrm>
              <a:off x="4652963" y="3505066"/>
              <a:ext cx="1433512" cy="1176472"/>
            </a:xfrm>
            <a:custGeom>
              <a:avLst/>
              <a:gdLst>
                <a:gd name="connsiteX0" fmla="*/ 0 w 1433512"/>
                <a:gd name="connsiteY0" fmla="*/ 143009 h 1176472"/>
                <a:gd name="connsiteX1" fmla="*/ 4762 w 1433512"/>
                <a:gd name="connsiteY1" fmla="*/ 109672 h 1176472"/>
                <a:gd name="connsiteX2" fmla="*/ 9525 w 1433512"/>
                <a:gd name="connsiteY2" fmla="*/ 47759 h 1176472"/>
                <a:gd name="connsiteX3" fmla="*/ 19050 w 1433512"/>
                <a:gd name="connsiteY3" fmla="*/ 33472 h 1176472"/>
                <a:gd name="connsiteX4" fmla="*/ 47625 w 1433512"/>
                <a:gd name="connsiteY4" fmla="*/ 23947 h 1176472"/>
                <a:gd name="connsiteX5" fmla="*/ 66675 w 1433512"/>
                <a:gd name="connsiteY5" fmla="*/ 134 h 1176472"/>
                <a:gd name="connsiteX6" fmla="*/ 85725 w 1433512"/>
                <a:gd name="connsiteY6" fmla="*/ 4897 h 1176472"/>
                <a:gd name="connsiteX7" fmla="*/ 95250 w 1433512"/>
                <a:gd name="connsiteY7" fmla="*/ 19184 h 1176472"/>
                <a:gd name="connsiteX8" fmla="*/ 109537 w 1433512"/>
                <a:gd name="connsiteY8" fmla="*/ 23947 h 1176472"/>
                <a:gd name="connsiteX9" fmla="*/ 152400 w 1433512"/>
                <a:gd name="connsiteY9" fmla="*/ 33472 h 1176472"/>
                <a:gd name="connsiteX10" fmla="*/ 161925 w 1433512"/>
                <a:gd name="connsiteY10" fmla="*/ 47759 h 1176472"/>
                <a:gd name="connsiteX11" fmla="*/ 204787 w 1433512"/>
                <a:gd name="connsiteY11" fmla="*/ 71572 h 1176472"/>
                <a:gd name="connsiteX12" fmla="*/ 214312 w 1433512"/>
                <a:gd name="connsiteY12" fmla="*/ 100147 h 1176472"/>
                <a:gd name="connsiteX13" fmla="*/ 219075 w 1433512"/>
                <a:gd name="connsiteY13" fmla="*/ 114434 h 1176472"/>
                <a:gd name="connsiteX14" fmla="*/ 233362 w 1433512"/>
                <a:gd name="connsiteY14" fmla="*/ 128722 h 1176472"/>
                <a:gd name="connsiteX15" fmla="*/ 228600 w 1433512"/>
                <a:gd name="connsiteY15" fmla="*/ 157297 h 1176472"/>
                <a:gd name="connsiteX16" fmla="*/ 223837 w 1433512"/>
                <a:gd name="connsiteY16" fmla="*/ 176347 h 1176472"/>
                <a:gd name="connsiteX17" fmla="*/ 228600 w 1433512"/>
                <a:gd name="connsiteY17" fmla="*/ 200159 h 1176472"/>
                <a:gd name="connsiteX18" fmla="*/ 238125 w 1433512"/>
                <a:gd name="connsiteY18" fmla="*/ 228734 h 1176472"/>
                <a:gd name="connsiteX19" fmla="*/ 233362 w 1433512"/>
                <a:gd name="connsiteY19" fmla="*/ 266834 h 1176472"/>
                <a:gd name="connsiteX20" fmla="*/ 228600 w 1433512"/>
                <a:gd name="connsiteY20" fmla="*/ 281122 h 1176472"/>
                <a:gd name="connsiteX21" fmla="*/ 238125 w 1433512"/>
                <a:gd name="connsiteY21" fmla="*/ 347797 h 1176472"/>
                <a:gd name="connsiteX22" fmla="*/ 242887 w 1433512"/>
                <a:gd name="connsiteY22" fmla="*/ 385897 h 1176472"/>
                <a:gd name="connsiteX23" fmla="*/ 247650 w 1433512"/>
                <a:gd name="connsiteY23" fmla="*/ 414472 h 1176472"/>
                <a:gd name="connsiteX24" fmla="*/ 261937 w 1433512"/>
                <a:gd name="connsiteY24" fmla="*/ 423997 h 1176472"/>
                <a:gd name="connsiteX25" fmla="*/ 342900 w 1433512"/>
                <a:gd name="connsiteY25" fmla="*/ 414472 h 1176472"/>
                <a:gd name="connsiteX26" fmla="*/ 371475 w 1433512"/>
                <a:gd name="connsiteY26" fmla="*/ 404947 h 1176472"/>
                <a:gd name="connsiteX27" fmla="*/ 385762 w 1433512"/>
                <a:gd name="connsiteY27" fmla="*/ 400184 h 1176472"/>
                <a:gd name="connsiteX28" fmla="*/ 414337 w 1433512"/>
                <a:gd name="connsiteY28" fmla="*/ 385897 h 1176472"/>
                <a:gd name="connsiteX29" fmla="*/ 428625 w 1433512"/>
                <a:gd name="connsiteY29" fmla="*/ 376372 h 1176472"/>
                <a:gd name="connsiteX30" fmla="*/ 481012 w 1433512"/>
                <a:gd name="connsiteY30" fmla="*/ 376372 h 1176472"/>
                <a:gd name="connsiteX31" fmla="*/ 500062 w 1433512"/>
                <a:gd name="connsiteY31" fmla="*/ 385897 h 1176472"/>
                <a:gd name="connsiteX32" fmla="*/ 514350 w 1433512"/>
                <a:gd name="connsiteY32" fmla="*/ 395422 h 1176472"/>
                <a:gd name="connsiteX33" fmla="*/ 528637 w 1433512"/>
                <a:gd name="connsiteY33" fmla="*/ 400184 h 1176472"/>
                <a:gd name="connsiteX34" fmla="*/ 542925 w 1433512"/>
                <a:gd name="connsiteY34" fmla="*/ 409709 h 1176472"/>
                <a:gd name="connsiteX35" fmla="*/ 571500 w 1433512"/>
                <a:gd name="connsiteY35" fmla="*/ 419234 h 1176472"/>
                <a:gd name="connsiteX36" fmla="*/ 600075 w 1433512"/>
                <a:gd name="connsiteY36" fmla="*/ 428759 h 1176472"/>
                <a:gd name="connsiteX37" fmla="*/ 614362 w 1433512"/>
                <a:gd name="connsiteY37" fmla="*/ 433522 h 1176472"/>
                <a:gd name="connsiteX38" fmla="*/ 628650 w 1433512"/>
                <a:gd name="connsiteY38" fmla="*/ 438284 h 1176472"/>
                <a:gd name="connsiteX39" fmla="*/ 652462 w 1433512"/>
                <a:gd name="connsiteY39" fmla="*/ 414472 h 1176472"/>
                <a:gd name="connsiteX40" fmla="*/ 666750 w 1433512"/>
                <a:gd name="connsiteY40" fmla="*/ 381134 h 1176472"/>
                <a:gd name="connsiteX41" fmla="*/ 700087 w 1433512"/>
                <a:gd name="connsiteY41" fmla="*/ 371609 h 1176472"/>
                <a:gd name="connsiteX42" fmla="*/ 709612 w 1433512"/>
                <a:gd name="connsiteY42" fmla="*/ 357322 h 1176472"/>
                <a:gd name="connsiteX43" fmla="*/ 723900 w 1433512"/>
                <a:gd name="connsiteY43" fmla="*/ 347797 h 1176472"/>
                <a:gd name="connsiteX44" fmla="*/ 733425 w 1433512"/>
                <a:gd name="connsiteY44" fmla="*/ 319222 h 1176472"/>
                <a:gd name="connsiteX45" fmla="*/ 790575 w 1433512"/>
                <a:gd name="connsiteY45" fmla="*/ 304934 h 1176472"/>
                <a:gd name="connsiteX46" fmla="*/ 833437 w 1433512"/>
                <a:gd name="connsiteY46" fmla="*/ 309697 h 1176472"/>
                <a:gd name="connsiteX47" fmla="*/ 857250 w 1433512"/>
                <a:gd name="connsiteY47" fmla="*/ 333509 h 1176472"/>
                <a:gd name="connsiteX48" fmla="*/ 885825 w 1433512"/>
                <a:gd name="connsiteY48" fmla="*/ 352559 h 1176472"/>
                <a:gd name="connsiteX49" fmla="*/ 900112 w 1433512"/>
                <a:gd name="connsiteY49" fmla="*/ 366847 h 1176472"/>
                <a:gd name="connsiteX50" fmla="*/ 942975 w 1433512"/>
                <a:gd name="connsiteY50" fmla="*/ 381134 h 1176472"/>
                <a:gd name="connsiteX51" fmla="*/ 957262 w 1433512"/>
                <a:gd name="connsiteY51" fmla="*/ 390659 h 1176472"/>
                <a:gd name="connsiteX52" fmla="*/ 966787 w 1433512"/>
                <a:gd name="connsiteY52" fmla="*/ 404947 h 1176472"/>
                <a:gd name="connsiteX53" fmla="*/ 995362 w 1433512"/>
                <a:gd name="connsiteY53" fmla="*/ 409709 h 1176472"/>
                <a:gd name="connsiteX54" fmla="*/ 1023937 w 1433512"/>
                <a:gd name="connsiteY54" fmla="*/ 419234 h 1176472"/>
                <a:gd name="connsiteX55" fmla="*/ 1042987 w 1433512"/>
                <a:gd name="connsiteY55" fmla="*/ 443047 h 1176472"/>
                <a:gd name="connsiteX56" fmla="*/ 1052512 w 1433512"/>
                <a:gd name="connsiteY56" fmla="*/ 457334 h 1176472"/>
                <a:gd name="connsiteX57" fmla="*/ 1066800 w 1433512"/>
                <a:gd name="connsiteY57" fmla="*/ 462097 h 1176472"/>
                <a:gd name="connsiteX58" fmla="*/ 1081087 w 1433512"/>
                <a:gd name="connsiteY58" fmla="*/ 471622 h 1176472"/>
                <a:gd name="connsiteX59" fmla="*/ 1176337 w 1433512"/>
                <a:gd name="connsiteY59" fmla="*/ 457334 h 1176472"/>
                <a:gd name="connsiteX60" fmla="*/ 1190625 w 1433512"/>
                <a:gd name="connsiteY60" fmla="*/ 447809 h 1176472"/>
                <a:gd name="connsiteX61" fmla="*/ 1200150 w 1433512"/>
                <a:gd name="connsiteY61" fmla="*/ 433522 h 1176472"/>
                <a:gd name="connsiteX62" fmla="*/ 1228725 w 1433512"/>
                <a:gd name="connsiteY62" fmla="*/ 423997 h 1176472"/>
                <a:gd name="connsiteX63" fmla="*/ 1238250 w 1433512"/>
                <a:gd name="connsiteY63" fmla="*/ 409709 h 1176472"/>
                <a:gd name="connsiteX64" fmla="*/ 1252537 w 1433512"/>
                <a:gd name="connsiteY64" fmla="*/ 404947 h 1176472"/>
                <a:gd name="connsiteX65" fmla="*/ 1338262 w 1433512"/>
                <a:gd name="connsiteY65" fmla="*/ 395422 h 1176472"/>
                <a:gd name="connsiteX66" fmla="*/ 1371600 w 1433512"/>
                <a:gd name="connsiteY66" fmla="*/ 385897 h 1176472"/>
                <a:gd name="connsiteX67" fmla="*/ 1419225 w 1433512"/>
                <a:gd name="connsiteY67" fmla="*/ 390659 h 1176472"/>
                <a:gd name="connsiteX68" fmla="*/ 1414462 w 1433512"/>
                <a:gd name="connsiteY68" fmla="*/ 414472 h 1176472"/>
                <a:gd name="connsiteX69" fmla="*/ 1400175 w 1433512"/>
                <a:gd name="connsiteY69" fmla="*/ 404947 h 1176472"/>
                <a:gd name="connsiteX70" fmla="*/ 1433512 w 1433512"/>
                <a:gd name="connsiteY70" fmla="*/ 428759 h 1176472"/>
                <a:gd name="connsiteX71" fmla="*/ 1419225 w 1433512"/>
                <a:gd name="connsiteY71" fmla="*/ 514484 h 1176472"/>
                <a:gd name="connsiteX72" fmla="*/ 1428750 w 1433512"/>
                <a:gd name="connsiteY72" fmla="*/ 543059 h 1176472"/>
                <a:gd name="connsiteX73" fmla="*/ 1419225 w 1433512"/>
                <a:gd name="connsiteY73" fmla="*/ 595447 h 1176472"/>
                <a:gd name="connsiteX74" fmla="*/ 1409700 w 1433512"/>
                <a:gd name="connsiteY74" fmla="*/ 609734 h 1176472"/>
                <a:gd name="connsiteX75" fmla="*/ 1404937 w 1433512"/>
                <a:gd name="connsiteY75" fmla="*/ 662122 h 1176472"/>
                <a:gd name="connsiteX76" fmla="*/ 1390650 w 1433512"/>
                <a:gd name="connsiteY76" fmla="*/ 781184 h 1176472"/>
                <a:gd name="connsiteX77" fmla="*/ 1376362 w 1433512"/>
                <a:gd name="connsiteY77" fmla="*/ 790709 h 1176472"/>
                <a:gd name="connsiteX78" fmla="*/ 1371600 w 1433512"/>
                <a:gd name="connsiteY78" fmla="*/ 819284 h 1176472"/>
                <a:gd name="connsiteX79" fmla="*/ 1366837 w 1433512"/>
                <a:gd name="connsiteY79" fmla="*/ 876434 h 1176472"/>
                <a:gd name="connsiteX80" fmla="*/ 1352550 w 1433512"/>
                <a:gd name="connsiteY80" fmla="*/ 890722 h 1176472"/>
                <a:gd name="connsiteX81" fmla="*/ 1338262 w 1433512"/>
                <a:gd name="connsiteY81" fmla="*/ 919297 h 1176472"/>
                <a:gd name="connsiteX82" fmla="*/ 1328737 w 1433512"/>
                <a:gd name="connsiteY82" fmla="*/ 981209 h 1176472"/>
                <a:gd name="connsiteX83" fmla="*/ 1323975 w 1433512"/>
                <a:gd name="connsiteY83" fmla="*/ 1009784 h 1176472"/>
                <a:gd name="connsiteX84" fmla="*/ 1319212 w 1433512"/>
                <a:gd name="connsiteY84" fmla="*/ 1024072 h 1176472"/>
                <a:gd name="connsiteX85" fmla="*/ 1300162 w 1433512"/>
                <a:gd name="connsiteY85" fmla="*/ 1052647 h 1176472"/>
                <a:gd name="connsiteX86" fmla="*/ 1281112 w 1433512"/>
                <a:gd name="connsiteY86" fmla="*/ 1095509 h 1176472"/>
                <a:gd name="connsiteX87" fmla="*/ 1271587 w 1433512"/>
                <a:gd name="connsiteY87" fmla="*/ 1143134 h 1176472"/>
                <a:gd name="connsiteX88" fmla="*/ 1266825 w 1433512"/>
                <a:gd name="connsiteY88" fmla="*/ 1166947 h 1176472"/>
                <a:gd name="connsiteX89" fmla="*/ 1257300 w 1433512"/>
                <a:gd name="connsiteY89" fmla="*/ 1176472 h 1176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433512" h="1176472">
                  <a:moveTo>
                    <a:pt x="0" y="143009"/>
                  </a:moveTo>
                  <a:cubicBezTo>
                    <a:pt x="1587" y="131897"/>
                    <a:pt x="3645" y="120841"/>
                    <a:pt x="4762" y="109672"/>
                  </a:cubicBezTo>
                  <a:cubicBezTo>
                    <a:pt x="6822" y="89076"/>
                    <a:pt x="5710" y="68103"/>
                    <a:pt x="9525" y="47759"/>
                  </a:cubicBezTo>
                  <a:cubicBezTo>
                    <a:pt x="10580" y="42133"/>
                    <a:pt x="14196" y="36505"/>
                    <a:pt x="19050" y="33472"/>
                  </a:cubicBezTo>
                  <a:cubicBezTo>
                    <a:pt x="27564" y="28151"/>
                    <a:pt x="47625" y="23947"/>
                    <a:pt x="47625" y="23947"/>
                  </a:cubicBezTo>
                  <a:cubicBezTo>
                    <a:pt x="51228" y="13136"/>
                    <a:pt x="51595" y="2288"/>
                    <a:pt x="66675" y="134"/>
                  </a:cubicBezTo>
                  <a:cubicBezTo>
                    <a:pt x="73155" y="-792"/>
                    <a:pt x="79375" y="3309"/>
                    <a:pt x="85725" y="4897"/>
                  </a:cubicBezTo>
                  <a:cubicBezTo>
                    <a:pt x="88900" y="9659"/>
                    <a:pt x="90781" y="15608"/>
                    <a:pt x="95250" y="19184"/>
                  </a:cubicBezTo>
                  <a:cubicBezTo>
                    <a:pt x="99170" y="22320"/>
                    <a:pt x="104710" y="22568"/>
                    <a:pt x="109537" y="23947"/>
                  </a:cubicBezTo>
                  <a:cubicBezTo>
                    <a:pt x="125219" y="28428"/>
                    <a:pt x="136046" y="30201"/>
                    <a:pt x="152400" y="33472"/>
                  </a:cubicBezTo>
                  <a:cubicBezTo>
                    <a:pt x="155575" y="38234"/>
                    <a:pt x="157617" y="43990"/>
                    <a:pt x="161925" y="47759"/>
                  </a:cubicBezTo>
                  <a:cubicBezTo>
                    <a:pt x="182079" y="65394"/>
                    <a:pt x="185164" y="65030"/>
                    <a:pt x="204787" y="71572"/>
                  </a:cubicBezTo>
                  <a:lnTo>
                    <a:pt x="214312" y="100147"/>
                  </a:lnTo>
                  <a:cubicBezTo>
                    <a:pt x="215900" y="104909"/>
                    <a:pt x="215525" y="110884"/>
                    <a:pt x="219075" y="114434"/>
                  </a:cubicBezTo>
                  <a:lnTo>
                    <a:pt x="233362" y="128722"/>
                  </a:lnTo>
                  <a:cubicBezTo>
                    <a:pt x="231775" y="138247"/>
                    <a:pt x="230494" y="147828"/>
                    <a:pt x="228600" y="157297"/>
                  </a:cubicBezTo>
                  <a:cubicBezTo>
                    <a:pt x="227316" y="163715"/>
                    <a:pt x="223837" y="169802"/>
                    <a:pt x="223837" y="176347"/>
                  </a:cubicBezTo>
                  <a:cubicBezTo>
                    <a:pt x="223837" y="184442"/>
                    <a:pt x="226470" y="192350"/>
                    <a:pt x="228600" y="200159"/>
                  </a:cubicBezTo>
                  <a:cubicBezTo>
                    <a:pt x="231242" y="209845"/>
                    <a:pt x="238125" y="228734"/>
                    <a:pt x="238125" y="228734"/>
                  </a:cubicBezTo>
                  <a:cubicBezTo>
                    <a:pt x="236537" y="241434"/>
                    <a:pt x="235652" y="254242"/>
                    <a:pt x="233362" y="266834"/>
                  </a:cubicBezTo>
                  <a:cubicBezTo>
                    <a:pt x="232464" y="271773"/>
                    <a:pt x="228600" y="276102"/>
                    <a:pt x="228600" y="281122"/>
                  </a:cubicBezTo>
                  <a:cubicBezTo>
                    <a:pt x="228600" y="322860"/>
                    <a:pt x="229310" y="321355"/>
                    <a:pt x="238125" y="347797"/>
                  </a:cubicBezTo>
                  <a:cubicBezTo>
                    <a:pt x="239712" y="360497"/>
                    <a:pt x="241077" y="373227"/>
                    <a:pt x="242887" y="385897"/>
                  </a:cubicBezTo>
                  <a:cubicBezTo>
                    <a:pt x="244253" y="395456"/>
                    <a:pt x="243332" y="405835"/>
                    <a:pt x="247650" y="414472"/>
                  </a:cubicBezTo>
                  <a:cubicBezTo>
                    <a:pt x="250210" y="419591"/>
                    <a:pt x="257175" y="420822"/>
                    <a:pt x="261937" y="423997"/>
                  </a:cubicBezTo>
                  <a:cubicBezTo>
                    <a:pt x="273777" y="422813"/>
                    <a:pt x="326806" y="418186"/>
                    <a:pt x="342900" y="414472"/>
                  </a:cubicBezTo>
                  <a:cubicBezTo>
                    <a:pt x="352683" y="412214"/>
                    <a:pt x="361950" y="408122"/>
                    <a:pt x="371475" y="404947"/>
                  </a:cubicBezTo>
                  <a:cubicBezTo>
                    <a:pt x="376237" y="403359"/>
                    <a:pt x="381585" y="402969"/>
                    <a:pt x="385762" y="400184"/>
                  </a:cubicBezTo>
                  <a:cubicBezTo>
                    <a:pt x="404227" y="387875"/>
                    <a:pt x="394620" y="392469"/>
                    <a:pt x="414337" y="385897"/>
                  </a:cubicBezTo>
                  <a:cubicBezTo>
                    <a:pt x="419100" y="382722"/>
                    <a:pt x="423266" y="378382"/>
                    <a:pt x="428625" y="376372"/>
                  </a:cubicBezTo>
                  <a:cubicBezTo>
                    <a:pt x="451155" y="367923"/>
                    <a:pt x="457278" y="372416"/>
                    <a:pt x="481012" y="376372"/>
                  </a:cubicBezTo>
                  <a:cubicBezTo>
                    <a:pt x="487362" y="379547"/>
                    <a:pt x="493898" y="382375"/>
                    <a:pt x="500062" y="385897"/>
                  </a:cubicBezTo>
                  <a:cubicBezTo>
                    <a:pt x="505032" y="388737"/>
                    <a:pt x="509230" y="392862"/>
                    <a:pt x="514350" y="395422"/>
                  </a:cubicBezTo>
                  <a:cubicBezTo>
                    <a:pt x="518840" y="397667"/>
                    <a:pt x="523875" y="398597"/>
                    <a:pt x="528637" y="400184"/>
                  </a:cubicBezTo>
                  <a:cubicBezTo>
                    <a:pt x="533400" y="403359"/>
                    <a:pt x="537694" y="407384"/>
                    <a:pt x="542925" y="409709"/>
                  </a:cubicBezTo>
                  <a:cubicBezTo>
                    <a:pt x="552100" y="413787"/>
                    <a:pt x="561975" y="416059"/>
                    <a:pt x="571500" y="419234"/>
                  </a:cubicBezTo>
                  <a:lnTo>
                    <a:pt x="600075" y="428759"/>
                  </a:lnTo>
                  <a:lnTo>
                    <a:pt x="614362" y="433522"/>
                  </a:lnTo>
                  <a:lnTo>
                    <a:pt x="628650" y="438284"/>
                  </a:lnTo>
                  <a:cubicBezTo>
                    <a:pt x="641349" y="429818"/>
                    <a:pt x="646112" y="429288"/>
                    <a:pt x="652462" y="414472"/>
                  </a:cubicBezTo>
                  <a:cubicBezTo>
                    <a:pt x="658430" y="400547"/>
                    <a:pt x="653754" y="391531"/>
                    <a:pt x="666750" y="381134"/>
                  </a:cubicBezTo>
                  <a:cubicBezTo>
                    <a:pt x="669854" y="378651"/>
                    <a:pt x="698846" y="371919"/>
                    <a:pt x="700087" y="371609"/>
                  </a:cubicBezTo>
                  <a:cubicBezTo>
                    <a:pt x="703262" y="366847"/>
                    <a:pt x="705565" y="361369"/>
                    <a:pt x="709612" y="357322"/>
                  </a:cubicBezTo>
                  <a:cubicBezTo>
                    <a:pt x="713660" y="353275"/>
                    <a:pt x="720866" y="352651"/>
                    <a:pt x="723900" y="347797"/>
                  </a:cubicBezTo>
                  <a:cubicBezTo>
                    <a:pt x="729221" y="339283"/>
                    <a:pt x="723900" y="322397"/>
                    <a:pt x="733425" y="319222"/>
                  </a:cubicBezTo>
                  <a:cubicBezTo>
                    <a:pt x="771161" y="306643"/>
                    <a:pt x="752096" y="311348"/>
                    <a:pt x="790575" y="304934"/>
                  </a:cubicBezTo>
                  <a:cubicBezTo>
                    <a:pt x="804862" y="306522"/>
                    <a:pt x="819491" y="306210"/>
                    <a:pt x="833437" y="309697"/>
                  </a:cubicBezTo>
                  <a:cubicBezTo>
                    <a:pt x="852488" y="314460"/>
                    <a:pt x="844549" y="322396"/>
                    <a:pt x="857250" y="333509"/>
                  </a:cubicBezTo>
                  <a:cubicBezTo>
                    <a:pt x="865865" y="341047"/>
                    <a:pt x="877731" y="344464"/>
                    <a:pt x="885825" y="352559"/>
                  </a:cubicBezTo>
                  <a:cubicBezTo>
                    <a:pt x="890587" y="357322"/>
                    <a:pt x="894088" y="363835"/>
                    <a:pt x="900112" y="366847"/>
                  </a:cubicBezTo>
                  <a:cubicBezTo>
                    <a:pt x="913582" y="373582"/>
                    <a:pt x="928687" y="376372"/>
                    <a:pt x="942975" y="381134"/>
                  </a:cubicBezTo>
                  <a:cubicBezTo>
                    <a:pt x="947737" y="384309"/>
                    <a:pt x="953215" y="386612"/>
                    <a:pt x="957262" y="390659"/>
                  </a:cubicBezTo>
                  <a:cubicBezTo>
                    <a:pt x="961309" y="394707"/>
                    <a:pt x="961667" y="402387"/>
                    <a:pt x="966787" y="404947"/>
                  </a:cubicBezTo>
                  <a:cubicBezTo>
                    <a:pt x="975424" y="409265"/>
                    <a:pt x="985837" y="408122"/>
                    <a:pt x="995362" y="409709"/>
                  </a:cubicBezTo>
                  <a:cubicBezTo>
                    <a:pt x="1004887" y="412884"/>
                    <a:pt x="1020762" y="409709"/>
                    <a:pt x="1023937" y="419234"/>
                  </a:cubicBezTo>
                  <a:cubicBezTo>
                    <a:pt x="1030510" y="438952"/>
                    <a:pt x="1024523" y="430737"/>
                    <a:pt x="1042987" y="443047"/>
                  </a:cubicBezTo>
                  <a:cubicBezTo>
                    <a:pt x="1046162" y="447809"/>
                    <a:pt x="1048043" y="453758"/>
                    <a:pt x="1052512" y="457334"/>
                  </a:cubicBezTo>
                  <a:cubicBezTo>
                    <a:pt x="1056432" y="460470"/>
                    <a:pt x="1062310" y="459852"/>
                    <a:pt x="1066800" y="462097"/>
                  </a:cubicBezTo>
                  <a:cubicBezTo>
                    <a:pt x="1071919" y="464657"/>
                    <a:pt x="1076325" y="468447"/>
                    <a:pt x="1081087" y="471622"/>
                  </a:cubicBezTo>
                  <a:cubicBezTo>
                    <a:pt x="1095996" y="470557"/>
                    <a:pt x="1154463" y="471916"/>
                    <a:pt x="1176337" y="457334"/>
                  </a:cubicBezTo>
                  <a:lnTo>
                    <a:pt x="1190625" y="447809"/>
                  </a:lnTo>
                  <a:cubicBezTo>
                    <a:pt x="1193800" y="443047"/>
                    <a:pt x="1195296" y="436555"/>
                    <a:pt x="1200150" y="433522"/>
                  </a:cubicBezTo>
                  <a:cubicBezTo>
                    <a:pt x="1208664" y="428201"/>
                    <a:pt x="1228725" y="423997"/>
                    <a:pt x="1228725" y="423997"/>
                  </a:cubicBezTo>
                  <a:cubicBezTo>
                    <a:pt x="1231900" y="419234"/>
                    <a:pt x="1233780" y="413285"/>
                    <a:pt x="1238250" y="409709"/>
                  </a:cubicBezTo>
                  <a:cubicBezTo>
                    <a:pt x="1242170" y="406573"/>
                    <a:pt x="1247598" y="405845"/>
                    <a:pt x="1252537" y="404947"/>
                  </a:cubicBezTo>
                  <a:cubicBezTo>
                    <a:pt x="1269029" y="401948"/>
                    <a:pt x="1324570" y="396791"/>
                    <a:pt x="1338262" y="395422"/>
                  </a:cubicBezTo>
                  <a:cubicBezTo>
                    <a:pt x="1345002" y="393175"/>
                    <a:pt x="1365617" y="385897"/>
                    <a:pt x="1371600" y="385897"/>
                  </a:cubicBezTo>
                  <a:cubicBezTo>
                    <a:pt x="1387554" y="385897"/>
                    <a:pt x="1403350" y="389072"/>
                    <a:pt x="1419225" y="390659"/>
                  </a:cubicBezTo>
                  <a:cubicBezTo>
                    <a:pt x="1417637" y="398597"/>
                    <a:pt x="1420938" y="409615"/>
                    <a:pt x="1414462" y="414472"/>
                  </a:cubicBezTo>
                  <a:cubicBezTo>
                    <a:pt x="1409883" y="417906"/>
                    <a:pt x="1396127" y="400900"/>
                    <a:pt x="1400175" y="404947"/>
                  </a:cubicBezTo>
                  <a:cubicBezTo>
                    <a:pt x="1406083" y="410854"/>
                    <a:pt x="1425399" y="423350"/>
                    <a:pt x="1433512" y="428759"/>
                  </a:cubicBezTo>
                  <a:cubicBezTo>
                    <a:pt x="1406595" y="469134"/>
                    <a:pt x="1408941" y="452781"/>
                    <a:pt x="1419225" y="514484"/>
                  </a:cubicBezTo>
                  <a:cubicBezTo>
                    <a:pt x="1420876" y="524388"/>
                    <a:pt x="1428750" y="543059"/>
                    <a:pt x="1428750" y="543059"/>
                  </a:cubicBezTo>
                  <a:cubicBezTo>
                    <a:pt x="1427109" y="556185"/>
                    <a:pt x="1426565" y="580767"/>
                    <a:pt x="1419225" y="595447"/>
                  </a:cubicBezTo>
                  <a:cubicBezTo>
                    <a:pt x="1416665" y="600566"/>
                    <a:pt x="1412875" y="604972"/>
                    <a:pt x="1409700" y="609734"/>
                  </a:cubicBezTo>
                  <a:cubicBezTo>
                    <a:pt x="1408112" y="627197"/>
                    <a:pt x="1405998" y="644619"/>
                    <a:pt x="1404937" y="662122"/>
                  </a:cubicBezTo>
                  <a:cubicBezTo>
                    <a:pt x="1403830" y="680383"/>
                    <a:pt x="1418927" y="752908"/>
                    <a:pt x="1390650" y="781184"/>
                  </a:cubicBezTo>
                  <a:cubicBezTo>
                    <a:pt x="1386602" y="785231"/>
                    <a:pt x="1381125" y="787534"/>
                    <a:pt x="1376362" y="790709"/>
                  </a:cubicBezTo>
                  <a:cubicBezTo>
                    <a:pt x="1374775" y="800234"/>
                    <a:pt x="1372666" y="809687"/>
                    <a:pt x="1371600" y="819284"/>
                  </a:cubicBezTo>
                  <a:cubicBezTo>
                    <a:pt x="1369489" y="838283"/>
                    <a:pt x="1371762" y="857963"/>
                    <a:pt x="1366837" y="876434"/>
                  </a:cubicBezTo>
                  <a:cubicBezTo>
                    <a:pt x="1365102" y="882942"/>
                    <a:pt x="1356862" y="885548"/>
                    <a:pt x="1352550" y="890722"/>
                  </a:cubicBezTo>
                  <a:cubicBezTo>
                    <a:pt x="1342292" y="903032"/>
                    <a:pt x="1343036" y="904977"/>
                    <a:pt x="1338262" y="919297"/>
                  </a:cubicBezTo>
                  <a:cubicBezTo>
                    <a:pt x="1328247" y="1009443"/>
                    <a:pt x="1339050" y="929645"/>
                    <a:pt x="1328737" y="981209"/>
                  </a:cubicBezTo>
                  <a:cubicBezTo>
                    <a:pt x="1326843" y="990678"/>
                    <a:pt x="1326070" y="1000358"/>
                    <a:pt x="1323975" y="1009784"/>
                  </a:cubicBezTo>
                  <a:cubicBezTo>
                    <a:pt x="1322886" y="1014685"/>
                    <a:pt x="1321650" y="1019683"/>
                    <a:pt x="1319212" y="1024072"/>
                  </a:cubicBezTo>
                  <a:cubicBezTo>
                    <a:pt x="1313653" y="1034079"/>
                    <a:pt x="1300162" y="1052647"/>
                    <a:pt x="1300162" y="1052647"/>
                  </a:cubicBezTo>
                  <a:cubicBezTo>
                    <a:pt x="1288827" y="1086652"/>
                    <a:pt x="1296206" y="1072868"/>
                    <a:pt x="1281112" y="1095509"/>
                  </a:cubicBezTo>
                  <a:cubicBezTo>
                    <a:pt x="1271985" y="1122893"/>
                    <a:pt x="1278883" y="1099357"/>
                    <a:pt x="1271587" y="1143134"/>
                  </a:cubicBezTo>
                  <a:cubicBezTo>
                    <a:pt x="1270256" y="1151119"/>
                    <a:pt x="1270014" y="1159507"/>
                    <a:pt x="1266825" y="1166947"/>
                  </a:cubicBezTo>
                  <a:cubicBezTo>
                    <a:pt x="1265056" y="1171074"/>
                    <a:pt x="1260475" y="1173297"/>
                    <a:pt x="1257300" y="1176472"/>
                  </a:cubicBezTo>
                </a:path>
              </a:pathLst>
            </a:custGeom>
            <a:noFill/>
            <a:ln w="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xmlns="" id="{EAEE6954-3BFE-44C3-9D17-1B4A5D44B4AA}"/>
                </a:ext>
              </a:extLst>
            </p:cNvPr>
            <p:cNvSpPr/>
            <p:nvPr/>
          </p:nvSpPr>
          <p:spPr>
            <a:xfrm>
              <a:off x="5601930" y="4668244"/>
              <a:ext cx="309562" cy="361950"/>
            </a:xfrm>
            <a:custGeom>
              <a:avLst/>
              <a:gdLst>
                <a:gd name="connsiteX0" fmla="*/ 309562 w 309562"/>
                <a:gd name="connsiteY0" fmla="*/ 0 h 361950"/>
                <a:gd name="connsiteX1" fmla="*/ 304800 w 309562"/>
                <a:gd name="connsiteY1" fmla="*/ 38100 h 361950"/>
                <a:gd name="connsiteX2" fmla="*/ 280987 w 309562"/>
                <a:gd name="connsiteY2" fmla="*/ 42863 h 361950"/>
                <a:gd name="connsiteX3" fmla="*/ 276225 w 309562"/>
                <a:gd name="connsiteY3" fmla="*/ 57150 h 361950"/>
                <a:gd name="connsiteX4" fmla="*/ 257175 w 309562"/>
                <a:gd name="connsiteY4" fmla="*/ 61913 h 361950"/>
                <a:gd name="connsiteX5" fmla="*/ 200025 w 309562"/>
                <a:gd name="connsiteY5" fmla="*/ 66675 h 361950"/>
                <a:gd name="connsiteX6" fmla="*/ 147637 w 309562"/>
                <a:gd name="connsiteY6" fmla="*/ 76200 h 361950"/>
                <a:gd name="connsiteX7" fmla="*/ 57150 w 309562"/>
                <a:gd name="connsiteY7" fmla="*/ 66675 h 361950"/>
                <a:gd name="connsiteX8" fmla="*/ 23812 w 309562"/>
                <a:gd name="connsiteY8" fmla="*/ 71438 h 361950"/>
                <a:gd name="connsiteX9" fmla="*/ 9525 w 309562"/>
                <a:gd name="connsiteY9" fmla="*/ 76200 h 361950"/>
                <a:gd name="connsiteX10" fmla="*/ 0 w 309562"/>
                <a:gd name="connsiteY10" fmla="*/ 104775 h 361950"/>
                <a:gd name="connsiteX11" fmla="*/ 9525 w 309562"/>
                <a:gd name="connsiteY11" fmla="*/ 166688 h 361950"/>
                <a:gd name="connsiteX12" fmla="*/ 19050 w 309562"/>
                <a:gd name="connsiteY12" fmla="*/ 180975 h 361950"/>
                <a:gd name="connsiteX13" fmla="*/ 28575 w 309562"/>
                <a:gd name="connsiteY13" fmla="*/ 209550 h 361950"/>
                <a:gd name="connsiteX14" fmla="*/ 33337 w 309562"/>
                <a:gd name="connsiteY14" fmla="*/ 223838 h 361950"/>
                <a:gd name="connsiteX15" fmla="*/ 38100 w 309562"/>
                <a:gd name="connsiteY15" fmla="*/ 238125 h 361950"/>
                <a:gd name="connsiteX16" fmla="*/ 42862 w 309562"/>
                <a:gd name="connsiteY16" fmla="*/ 257175 h 361950"/>
                <a:gd name="connsiteX17" fmla="*/ 52387 w 309562"/>
                <a:gd name="connsiteY17" fmla="*/ 295275 h 361950"/>
                <a:gd name="connsiteX18" fmla="*/ 61912 w 309562"/>
                <a:gd name="connsiteY18" fmla="*/ 309563 h 361950"/>
                <a:gd name="connsiteX19" fmla="*/ 76200 w 309562"/>
                <a:gd name="connsiteY19" fmla="*/ 357188 h 361950"/>
                <a:gd name="connsiteX20" fmla="*/ 76200 w 309562"/>
                <a:gd name="connsiteY20" fmla="*/ 361950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9562" h="361950">
                  <a:moveTo>
                    <a:pt x="309562" y="0"/>
                  </a:moveTo>
                  <a:cubicBezTo>
                    <a:pt x="307975" y="12700"/>
                    <a:pt x="311899" y="27451"/>
                    <a:pt x="304800" y="38100"/>
                  </a:cubicBezTo>
                  <a:cubicBezTo>
                    <a:pt x="300310" y="44835"/>
                    <a:pt x="287722" y="38373"/>
                    <a:pt x="280987" y="42863"/>
                  </a:cubicBezTo>
                  <a:cubicBezTo>
                    <a:pt x="276810" y="45648"/>
                    <a:pt x="280145" y="54014"/>
                    <a:pt x="276225" y="57150"/>
                  </a:cubicBezTo>
                  <a:cubicBezTo>
                    <a:pt x="271114" y="61239"/>
                    <a:pt x="263670" y="61101"/>
                    <a:pt x="257175" y="61913"/>
                  </a:cubicBezTo>
                  <a:cubicBezTo>
                    <a:pt x="238207" y="64284"/>
                    <a:pt x="219075" y="65088"/>
                    <a:pt x="200025" y="66675"/>
                  </a:cubicBezTo>
                  <a:cubicBezTo>
                    <a:pt x="179931" y="73373"/>
                    <a:pt x="174566" y="76200"/>
                    <a:pt x="147637" y="76200"/>
                  </a:cubicBezTo>
                  <a:cubicBezTo>
                    <a:pt x="141432" y="76200"/>
                    <a:pt x="65659" y="67621"/>
                    <a:pt x="57150" y="66675"/>
                  </a:cubicBezTo>
                  <a:cubicBezTo>
                    <a:pt x="46037" y="68263"/>
                    <a:pt x="34820" y="69236"/>
                    <a:pt x="23812" y="71438"/>
                  </a:cubicBezTo>
                  <a:cubicBezTo>
                    <a:pt x="18890" y="72422"/>
                    <a:pt x="12443" y="72115"/>
                    <a:pt x="9525" y="76200"/>
                  </a:cubicBezTo>
                  <a:cubicBezTo>
                    <a:pt x="3689" y="84370"/>
                    <a:pt x="0" y="104775"/>
                    <a:pt x="0" y="104775"/>
                  </a:cubicBezTo>
                  <a:cubicBezTo>
                    <a:pt x="1366" y="118439"/>
                    <a:pt x="942" y="149523"/>
                    <a:pt x="9525" y="166688"/>
                  </a:cubicBezTo>
                  <a:cubicBezTo>
                    <a:pt x="12085" y="171807"/>
                    <a:pt x="15875" y="176213"/>
                    <a:pt x="19050" y="180975"/>
                  </a:cubicBezTo>
                  <a:lnTo>
                    <a:pt x="28575" y="209550"/>
                  </a:lnTo>
                  <a:lnTo>
                    <a:pt x="33337" y="223838"/>
                  </a:lnTo>
                  <a:cubicBezTo>
                    <a:pt x="34924" y="228600"/>
                    <a:pt x="36883" y="233255"/>
                    <a:pt x="38100" y="238125"/>
                  </a:cubicBezTo>
                  <a:cubicBezTo>
                    <a:pt x="39687" y="244475"/>
                    <a:pt x="41442" y="250785"/>
                    <a:pt x="42862" y="257175"/>
                  </a:cubicBezTo>
                  <a:cubicBezTo>
                    <a:pt x="45035" y="266952"/>
                    <a:pt x="47282" y="285065"/>
                    <a:pt x="52387" y="295275"/>
                  </a:cubicBezTo>
                  <a:cubicBezTo>
                    <a:pt x="54947" y="300395"/>
                    <a:pt x="59587" y="304332"/>
                    <a:pt x="61912" y="309563"/>
                  </a:cubicBezTo>
                  <a:cubicBezTo>
                    <a:pt x="66329" y="319501"/>
                    <a:pt x="73681" y="344596"/>
                    <a:pt x="76200" y="357188"/>
                  </a:cubicBezTo>
                  <a:cubicBezTo>
                    <a:pt x="76511" y="358745"/>
                    <a:pt x="76200" y="360363"/>
                    <a:pt x="76200" y="361950"/>
                  </a:cubicBezTo>
                </a:path>
              </a:pathLst>
            </a:custGeom>
            <a:noFill/>
            <a:ln w="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7523050B-3EA5-4858-B0FA-DE99AB7A7C3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43400" y="3124200"/>
              <a:ext cx="152400" cy="9525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xmlns="" id="{B7972EDE-1B6F-40BC-8E40-8B391FDA9CFF}"/>
                </a:ext>
              </a:extLst>
            </p:cNvPr>
            <p:cNvCxnSpPr>
              <a:cxnSpLocks/>
            </p:cNvCxnSpPr>
            <p:nvPr/>
          </p:nvCxnSpPr>
          <p:spPr>
            <a:xfrm>
              <a:off x="3562350" y="3241059"/>
              <a:ext cx="149557" cy="8576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xmlns="" id="{73F094EA-4126-4FAF-96B8-0382F319D3EF}"/>
                </a:ext>
              </a:extLst>
            </p:cNvPr>
            <p:cNvCxnSpPr>
              <a:cxnSpLocks/>
            </p:cNvCxnSpPr>
            <p:nvPr/>
          </p:nvCxnSpPr>
          <p:spPr>
            <a:xfrm>
              <a:off x="3469768" y="3469944"/>
              <a:ext cx="0" cy="16869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5B7CD0F0-7934-4B2A-82D7-8D50CC529947}"/>
                </a:ext>
              </a:extLst>
            </p:cNvPr>
            <p:cNvCxnSpPr>
              <a:cxnSpLocks/>
            </p:cNvCxnSpPr>
            <p:nvPr/>
          </p:nvCxnSpPr>
          <p:spPr>
            <a:xfrm>
              <a:off x="2057400" y="3657600"/>
              <a:ext cx="0" cy="16869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BFB7EABE-0EB9-4B5A-BAD0-76CD345AFC57}"/>
                </a:ext>
              </a:extLst>
            </p:cNvPr>
            <p:cNvCxnSpPr>
              <a:cxnSpLocks/>
            </p:cNvCxnSpPr>
            <p:nvPr/>
          </p:nvCxnSpPr>
          <p:spPr>
            <a:xfrm>
              <a:off x="3810000" y="3048000"/>
              <a:ext cx="54307" cy="152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xmlns="" id="{2E15CE9C-7B98-4DE2-B690-A77F90B57B10}"/>
                </a:ext>
              </a:extLst>
            </p:cNvPr>
            <p:cNvCxnSpPr>
              <a:cxnSpLocks/>
            </p:cNvCxnSpPr>
            <p:nvPr/>
          </p:nvCxnSpPr>
          <p:spPr>
            <a:xfrm>
              <a:off x="4098274" y="3003936"/>
              <a:ext cx="54307" cy="15240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xmlns="" id="{AE62DF5F-6F7B-4ACC-8F36-133129F8E779}"/>
                </a:ext>
              </a:extLst>
            </p:cNvPr>
            <p:cNvCxnSpPr>
              <a:cxnSpLocks/>
            </p:cNvCxnSpPr>
            <p:nvPr/>
          </p:nvCxnSpPr>
          <p:spPr>
            <a:xfrm>
              <a:off x="2819400" y="3622344"/>
              <a:ext cx="0" cy="16869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A06B6071-922E-4059-A32C-0A72DC95DA9E}"/>
                </a:ext>
              </a:extLst>
            </p:cNvPr>
            <p:cNvCxnSpPr>
              <a:cxnSpLocks/>
            </p:cNvCxnSpPr>
            <p:nvPr/>
          </p:nvCxnSpPr>
          <p:spPr>
            <a:xfrm>
              <a:off x="2491290" y="3647499"/>
              <a:ext cx="0" cy="16869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Line Callout 1 24">
            <a:extLst>
              <a:ext uri="{FF2B5EF4-FFF2-40B4-BE49-F238E27FC236}">
                <a16:creationId xmlns:a16="http://schemas.microsoft.com/office/drawing/2014/main" xmlns="" id="{9A60F242-7525-4CD7-A990-F4C7010CEB87}"/>
              </a:ext>
            </a:extLst>
          </p:cNvPr>
          <p:cNvSpPr/>
          <p:nvPr/>
        </p:nvSpPr>
        <p:spPr>
          <a:xfrm>
            <a:off x="5747671" y="2838661"/>
            <a:ext cx="2016411" cy="1438365"/>
          </a:xfrm>
          <a:prstGeom prst="borderCallout1">
            <a:avLst>
              <a:gd name="adj1" fmla="val 32743"/>
              <a:gd name="adj2" fmla="val -2083"/>
              <a:gd name="adj3" fmla="val 63642"/>
              <a:gd name="adj4" fmla="val -69539"/>
            </a:avLst>
          </a:prstGeom>
          <a:solidFill>
            <a:schemeClr val="tx1">
              <a:alpha val="70000"/>
            </a:schemeClr>
          </a:solidFill>
          <a:ln w="317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u="sng" dirty="0">
                <a:solidFill>
                  <a:schemeClr val="bg1"/>
                </a:solidFill>
              </a:rPr>
              <a:t>Upstream of LGR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Natural = 127,000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Hatchery = 90,000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</a:rPr>
              <a:t>Total = 217,000</a:t>
            </a:r>
          </a:p>
        </p:txBody>
      </p:sp>
      <p:sp>
        <p:nvSpPr>
          <p:cNvPr id="20" name="Line Callout 1 25">
            <a:extLst>
              <a:ext uri="{FF2B5EF4-FFF2-40B4-BE49-F238E27FC236}">
                <a16:creationId xmlns:a16="http://schemas.microsoft.com/office/drawing/2014/main" xmlns="" id="{194A8169-7E9E-4C50-84C5-741CD3D7CBF8}"/>
              </a:ext>
            </a:extLst>
          </p:cNvPr>
          <p:cNvSpPr/>
          <p:nvPr/>
        </p:nvSpPr>
        <p:spPr>
          <a:xfrm>
            <a:off x="2386091" y="4748645"/>
            <a:ext cx="2148704" cy="1238713"/>
          </a:xfrm>
          <a:prstGeom prst="borderCallout1">
            <a:avLst>
              <a:gd name="adj1" fmla="val 32743"/>
              <a:gd name="adj2" fmla="val -2083"/>
              <a:gd name="adj3" fmla="val -128728"/>
              <a:gd name="adj4" fmla="val -47151"/>
            </a:avLst>
          </a:prstGeom>
          <a:solidFill>
            <a:schemeClr val="tx1">
              <a:alpha val="70000"/>
            </a:schemeClr>
          </a:solidFill>
          <a:ln w="317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u="sng" dirty="0">
                <a:solidFill>
                  <a:schemeClr val="bg1"/>
                </a:solidFill>
              </a:rPr>
              <a:t>At C.R. mouth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Natural = 444,925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Hatchery = 450,000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</a:rPr>
              <a:t>Total = 894,925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7235166-591A-4193-92CC-AA80EAF651FE}"/>
              </a:ext>
            </a:extLst>
          </p:cNvPr>
          <p:cNvSpPr txBox="1"/>
          <p:nvPr/>
        </p:nvSpPr>
        <p:spPr>
          <a:xfrm>
            <a:off x="3765337" y="1016756"/>
            <a:ext cx="4761175" cy="523220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/>
              <a:t>Natural- &amp; Hatchery-origin fish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t>44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9685C244-C14F-48D8-BC9B-8D3D8DCC3D35}"/>
              </a:ext>
            </a:extLst>
          </p:cNvPr>
          <p:cNvSpPr/>
          <p:nvPr/>
        </p:nvSpPr>
        <p:spPr>
          <a:xfrm>
            <a:off x="1492434" y="320062"/>
            <a:ext cx="61410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u="sng" dirty="0" smtClean="0">
                <a:solidFill>
                  <a:schemeClr val="bg1"/>
                </a:solidFill>
              </a:rPr>
              <a:t>Establishing Hatchery Objectives</a:t>
            </a:r>
            <a:endParaRPr lang="en-US" sz="3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02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45</a:t>
            </a:fld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0" y="225425"/>
            <a:ext cx="5244336" cy="630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76950" y="1285875"/>
            <a:ext cx="28765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Marine Fisheries Federal Advisory Committee (MAFAC)</a:t>
            </a:r>
          </a:p>
          <a:p>
            <a:endParaRPr lang="en-US" sz="2400" b="1" dirty="0">
              <a:solidFill>
                <a:srgbClr val="002060"/>
              </a:solidFill>
            </a:endParaRPr>
          </a:p>
          <a:p>
            <a:r>
              <a:rPr lang="en-US" sz="2400" b="1" dirty="0" smtClean="0">
                <a:solidFill>
                  <a:srgbClr val="002060"/>
                </a:solidFill>
              </a:rPr>
              <a:t>Phase 1 Report accepted by Chris Oliver, Assistant Administrator for NOAA Fisheries on July 10, 2019</a:t>
            </a:r>
          </a:p>
          <a:p>
            <a:endParaRPr lang="en-US" sz="2400" b="1" dirty="0">
              <a:solidFill>
                <a:srgbClr val="002060"/>
              </a:solidFill>
            </a:endParaRPr>
          </a:p>
          <a:p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72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46</a:t>
            </a:fld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93" y="184150"/>
            <a:ext cx="5212080" cy="6396304"/>
          </a:xfrm>
          <a:prstGeom prst="rect">
            <a:avLst/>
          </a:prstGeom>
          <a:solidFill>
            <a:schemeClr val="bg2">
              <a:lumMod val="25000"/>
              <a:lumOff val="75000"/>
              <a:alpha val="22000"/>
            </a:schemeClr>
          </a:solidFill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115050" y="1047750"/>
            <a:ext cx="265262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</a:rPr>
              <a:t>Total</a:t>
            </a:r>
          </a:p>
          <a:p>
            <a:pPr algn="ctr"/>
            <a:r>
              <a:rPr lang="en-US" sz="3200" b="1" dirty="0" smtClean="0">
                <a:solidFill>
                  <a:srgbClr val="002060"/>
                </a:solidFill>
              </a:rPr>
              <a:t>wild-natural escapement goal identified for Columbia River Basin salmon and steelhead</a:t>
            </a:r>
          </a:p>
          <a:p>
            <a:pPr algn="ctr"/>
            <a:r>
              <a:rPr lang="en-US" sz="3200" b="1" dirty="0" smtClean="0">
                <a:solidFill>
                  <a:srgbClr val="002060"/>
                </a:solidFill>
              </a:rPr>
              <a:t>= 3,580,110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7493" y="1762125"/>
            <a:ext cx="5172075" cy="266700"/>
          </a:xfrm>
          <a:prstGeom prst="rect">
            <a:avLst/>
          </a:prstGeom>
          <a:solidFill>
            <a:schemeClr val="bg2">
              <a:lumMod val="25000"/>
              <a:lumOff val="75000"/>
              <a:alpha val="22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17493" y="2790825"/>
            <a:ext cx="5172075" cy="213632"/>
          </a:xfrm>
          <a:prstGeom prst="rect">
            <a:avLst/>
          </a:prstGeom>
          <a:solidFill>
            <a:schemeClr val="bg2">
              <a:lumMod val="25000"/>
              <a:lumOff val="75000"/>
              <a:alpha val="22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17493" y="4352925"/>
            <a:ext cx="5172075" cy="213632"/>
          </a:xfrm>
          <a:prstGeom prst="rect">
            <a:avLst/>
          </a:prstGeom>
          <a:solidFill>
            <a:schemeClr val="bg2">
              <a:lumMod val="25000"/>
              <a:lumOff val="75000"/>
              <a:alpha val="22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17493" y="4996543"/>
            <a:ext cx="5172075" cy="209762"/>
          </a:xfrm>
          <a:prstGeom prst="rect">
            <a:avLst/>
          </a:prstGeom>
          <a:solidFill>
            <a:schemeClr val="bg2">
              <a:lumMod val="25000"/>
              <a:lumOff val="75000"/>
              <a:alpha val="22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48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FDB6EF4-52AC-4E31-9FA3-598D57BEC7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976" y="0"/>
            <a:ext cx="10442879" cy="69494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FF863C4-2115-4652-938E-6985EE2EC33C}"/>
              </a:ext>
            </a:extLst>
          </p:cNvPr>
          <p:cNvSpPr txBox="1"/>
          <p:nvPr/>
        </p:nvSpPr>
        <p:spPr>
          <a:xfrm>
            <a:off x="297712" y="138223"/>
            <a:ext cx="2699778" cy="769441"/>
          </a:xfrm>
          <a:prstGeom prst="rect">
            <a:avLst/>
          </a:prstGeom>
          <a:solidFill>
            <a:schemeClr val="bg1">
              <a:lumMod val="50000"/>
              <a:alpha val="63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400" dirty="0"/>
              <a:t>Questions 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64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5</a:t>
            </a:fld>
            <a:endParaRPr lang="en-US" dirty="0"/>
          </a:p>
        </p:txBody>
      </p:sp>
      <p:sp>
        <p:nvSpPr>
          <p:cNvPr id="3" name="Rectangle 2"/>
          <p:cNvSpPr>
            <a:spLocks noChangeAspect="1"/>
          </p:cNvSpPr>
          <p:nvPr/>
        </p:nvSpPr>
        <p:spPr>
          <a:xfrm>
            <a:off x="740664" y="756065"/>
            <a:ext cx="77724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Mike </a:t>
            </a:r>
            <a:r>
              <a:rPr lang="en-US" sz="1600" dirty="0" smtClean="0">
                <a:solidFill>
                  <a:schemeClr val="bg1"/>
                </a:solidFill>
              </a:rPr>
              <a:t>Edmondson, Jim Yost </a:t>
            </a:r>
            <a:r>
              <a:rPr lang="en-US" sz="1600" dirty="0">
                <a:solidFill>
                  <a:schemeClr val="bg1"/>
                </a:solidFill>
              </a:rPr>
              <a:t>– Idaho Governor’s Office</a:t>
            </a:r>
          </a:p>
          <a:p>
            <a:r>
              <a:rPr lang="en-US" sz="1600" dirty="0">
                <a:solidFill>
                  <a:schemeClr val="bg1"/>
                </a:solidFill>
              </a:rPr>
              <a:t>Paul </a:t>
            </a:r>
            <a:r>
              <a:rPr lang="en-US" sz="1600" dirty="0" smtClean="0">
                <a:solidFill>
                  <a:schemeClr val="bg1"/>
                </a:solidFill>
              </a:rPr>
              <a:t>Kline – </a:t>
            </a:r>
            <a:r>
              <a:rPr lang="en-US" sz="1600" dirty="0">
                <a:solidFill>
                  <a:schemeClr val="bg1"/>
                </a:solidFill>
              </a:rPr>
              <a:t>Idaho Department of Fish and Game</a:t>
            </a:r>
          </a:p>
          <a:p>
            <a:r>
              <a:rPr lang="en-US" sz="1600" dirty="0">
                <a:solidFill>
                  <a:schemeClr val="bg1"/>
                </a:solidFill>
              </a:rPr>
              <a:t>Dan Rawding – Washington Department of Fish and Wildlife</a:t>
            </a:r>
          </a:p>
          <a:p>
            <a:r>
              <a:rPr lang="en-US" sz="1600" dirty="0">
                <a:solidFill>
                  <a:schemeClr val="bg1"/>
                </a:solidFill>
              </a:rPr>
              <a:t>Tucker Jones – Oregon Department of Fish and Wildlife</a:t>
            </a:r>
          </a:p>
          <a:p>
            <a:r>
              <a:rPr lang="en-US" sz="1600" dirty="0">
                <a:solidFill>
                  <a:schemeClr val="bg1"/>
                </a:solidFill>
              </a:rPr>
              <a:t>Rob </a:t>
            </a:r>
            <a:r>
              <a:rPr lang="en-US" sz="1600" dirty="0" smtClean="0">
                <a:solidFill>
                  <a:schemeClr val="bg1"/>
                </a:solidFill>
              </a:rPr>
              <a:t>Masonis – Trout </a:t>
            </a:r>
            <a:r>
              <a:rPr lang="en-US" sz="1600" dirty="0">
                <a:solidFill>
                  <a:schemeClr val="bg1"/>
                </a:solidFill>
              </a:rPr>
              <a:t>Unlimited</a:t>
            </a:r>
          </a:p>
          <a:p>
            <a:r>
              <a:rPr lang="en-US" sz="1600" dirty="0">
                <a:solidFill>
                  <a:schemeClr val="bg1"/>
                </a:solidFill>
              </a:rPr>
              <a:t>Kurt Fesenmyer </a:t>
            </a:r>
            <a:r>
              <a:rPr lang="en-US" sz="1600" dirty="0" smtClean="0">
                <a:solidFill>
                  <a:schemeClr val="bg1"/>
                </a:solidFill>
              </a:rPr>
              <a:t>– Trout </a:t>
            </a:r>
            <a:r>
              <a:rPr lang="en-US" sz="1600" dirty="0">
                <a:solidFill>
                  <a:schemeClr val="bg1"/>
                </a:solidFill>
              </a:rPr>
              <a:t>Unlimited</a:t>
            </a:r>
          </a:p>
          <a:p>
            <a:r>
              <a:rPr lang="en-US" sz="1600" dirty="0">
                <a:solidFill>
                  <a:schemeClr val="bg1"/>
                </a:solidFill>
              </a:rPr>
              <a:t>John McMillan </a:t>
            </a:r>
            <a:r>
              <a:rPr lang="en-US" sz="1600" dirty="0" smtClean="0">
                <a:solidFill>
                  <a:schemeClr val="bg1"/>
                </a:solidFill>
              </a:rPr>
              <a:t>– Trout </a:t>
            </a:r>
            <a:r>
              <a:rPr lang="en-US" sz="1600" dirty="0">
                <a:solidFill>
                  <a:schemeClr val="bg1"/>
                </a:solidFill>
              </a:rPr>
              <a:t>Unlimited</a:t>
            </a:r>
          </a:p>
          <a:p>
            <a:r>
              <a:rPr lang="en-US" sz="1600" dirty="0">
                <a:solidFill>
                  <a:schemeClr val="bg1"/>
                </a:solidFill>
              </a:rPr>
              <a:t>Burt Bowler – Idaho Salmon Group</a:t>
            </a:r>
          </a:p>
          <a:p>
            <a:r>
              <a:rPr lang="en-US" sz="1600" dirty="0">
                <a:solidFill>
                  <a:schemeClr val="bg1"/>
                </a:solidFill>
              </a:rPr>
              <a:t>Bob Lessard – Columbia River Inter-tribal Fish Commission</a:t>
            </a:r>
          </a:p>
          <a:p>
            <a:r>
              <a:rPr lang="en-US" sz="1600" dirty="0">
                <a:solidFill>
                  <a:schemeClr val="bg1"/>
                </a:solidFill>
              </a:rPr>
              <a:t>Zach Penney – Columbia River Inter-tribal Fish Commission</a:t>
            </a:r>
          </a:p>
          <a:p>
            <a:r>
              <a:rPr lang="en-US" sz="1600" dirty="0">
                <a:solidFill>
                  <a:schemeClr val="bg1"/>
                </a:solidFill>
              </a:rPr>
              <a:t>Bob Austin </a:t>
            </a:r>
            <a:r>
              <a:rPr lang="en-US" sz="1600" dirty="0" smtClean="0">
                <a:solidFill>
                  <a:schemeClr val="bg1"/>
                </a:solidFill>
              </a:rPr>
              <a:t>– Upper Snake River Tribes Foundation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 smtClean="0">
                <a:solidFill>
                  <a:schemeClr val="bg1"/>
                </a:solidFill>
              </a:rPr>
              <a:t>Scott Hauser – Upper Snake River Tribes Foundation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John Foltz – Snake River Salmon Recovery Board</a:t>
            </a:r>
          </a:p>
          <a:p>
            <a:r>
              <a:rPr lang="en-US" sz="1600" dirty="0">
                <a:solidFill>
                  <a:schemeClr val="bg1"/>
                </a:solidFill>
              </a:rPr>
              <a:t>Steve Martin – Washington Governor’s Salmon Recovery Office</a:t>
            </a:r>
          </a:p>
          <a:p>
            <a:r>
              <a:rPr lang="en-US" sz="1600" dirty="0">
                <a:solidFill>
                  <a:schemeClr val="bg1"/>
                </a:solidFill>
              </a:rPr>
              <a:t>Paul Arrington – Idaho </a:t>
            </a:r>
            <a:r>
              <a:rPr lang="en-US" sz="1600" dirty="0" smtClean="0">
                <a:solidFill>
                  <a:schemeClr val="bg1"/>
                </a:solidFill>
              </a:rPr>
              <a:t>Water Users Association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Jay Hesse - Nez Perce </a:t>
            </a:r>
            <a:r>
              <a:rPr lang="en-US" sz="1600" dirty="0" smtClean="0">
                <a:solidFill>
                  <a:schemeClr val="bg1"/>
                </a:solidFill>
              </a:rPr>
              <a:t>Tribe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Dave Johnson – Nez Perce Tribe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Bill Bradbury – </a:t>
            </a:r>
            <a:r>
              <a:rPr lang="en-US" sz="1600" dirty="0" smtClean="0">
                <a:solidFill>
                  <a:schemeClr val="bg1"/>
                </a:solidFill>
              </a:rPr>
              <a:t>Oregon Governor’s Office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 smtClean="0">
                <a:solidFill>
                  <a:schemeClr val="bg1"/>
                </a:solidFill>
              </a:rPr>
              <a:t>John Simpson – Barker </a:t>
            </a:r>
            <a:r>
              <a:rPr lang="en-US" sz="1600" dirty="0">
                <a:solidFill>
                  <a:schemeClr val="bg1"/>
                </a:solidFill>
              </a:rPr>
              <a:t>R</a:t>
            </a:r>
            <a:r>
              <a:rPr lang="en-US" sz="1600" dirty="0" smtClean="0">
                <a:solidFill>
                  <a:schemeClr val="bg1"/>
                </a:solidFill>
              </a:rPr>
              <a:t>osholt &amp; Simpson LLP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Liz Hamilton – Northwest Sportfishing Industry Association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Rod Sando – Northwest Sportfishing Industry Association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Russ Thurow – USFS, Rocky Mountain Research Station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NOAA Fisheries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83468" y="2053271"/>
            <a:ext cx="272491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002060"/>
                </a:solidFill>
              </a:rPr>
              <a:t>Snake River Working Group </a:t>
            </a:r>
            <a:endParaRPr lang="en-US" sz="4400" dirty="0">
              <a:solidFill>
                <a:srgbClr val="00206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5A7E702-0812-4647-846E-7D750208AA17}"/>
              </a:ext>
            </a:extLst>
          </p:cNvPr>
          <p:cNvSpPr/>
          <p:nvPr/>
        </p:nvSpPr>
        <p:spPr>
          <a:xfrm>
            <a:off x="1070205" y="129562"/>
            <a:ext cx="69855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u="sng" dirty="0" smtClean="0">
                <a:solidFill>
                  <a:schemeClr val="bg1"/>
                </a:solidFill>
              </a:rPr>
              <a:t>Snake River Work Team Participation</a:t>
            </a:r>
            <a:endParaRPr lang="en-US" sz="3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53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A4A35BF-2453-49B2-962B-BEF10BF92E2F}"/>
              </a:ext>
            </a:extLst>
          </p:cNvPr>
          <p:cNvSpPr txBox="1"/>
          <p:nvPr/>
        </p:nvSpPr>
        <p:spPr>
          <a:xfrm>
            <a:off x="706170" y="1550325"/>
            <a:ext cx="7749767" cy="4052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u="sng" dirty="0">
                <a:solidFill>
                  <a:schemeClr val="bg1"/>
                </a:solidFill>
              </a:rPr>
              <a:t>Sustainability (conservation)</a:t>
            </a:r>
          </a:p>
          <a:p>
            <a:r>
              <a:rPr lang="en-US" sz="2800" dirty="0">
                <a:solidFill>
                  <a:schemeClr val="bg1"/>
                </a:solidFill>
              </a:rPr>
              <a:t>	How many natural-origin fish do we want 	spawning in the habitat?</a:t>
            </a:r>
          </a:p>
          <a:p>
            <a:pPr>
              <a:lnSpc>
                <a:spcPts val="2000"/>
              </a:lnSpc>
            </a:pPr>
            <a:endParaRPr lang="en-US" sz="28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u="sng" dirty="0">
                <a:solidFill>
                  <a:schemeClr val="bg1"/>
                </a:solidFill>
              </a:rPr>
              <a:t>Fishery  (harvest)</a:t>
            </a:r>
          </a:p>
          <a:p>
            <a:r>
              <a:rPr lang="en-US" sz="2800" dirty="0">
                <a:solidFill>
                  <a:schemeClr val="bg1"/>
                </a:solidFill>
              </a:rPr>
              <a:t>	How many natural- and hatchery origin fish do 	we want to harvest?</a:t>
            </a:r>
          </a:p>
          <a:p>
            <a:pPr>
              <a:lnSpc>
                <a:spcPts val="2000"/>
              </a:lnSpc>
            </a:pPr>
            <a:endParaRPr lang="en-US" sz="28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u="sng" dirty="0">
                <a:solidFill>
                  <a:schemeClr val="bg1"/>
                </a:solidFill>
              </a:rPr>
              <a:t>Mitigation</a:t>
            </a:r>
          </a:p>
          <a:p>
            <a:r>
              <a:rPr lang="en-US" sz="2800" dirty="0">
                <a:solidFill>
                  <a:schemeClr val="bg1"/>
                </a:solidFill>
              </a:rPr>
              <a:t>	Are hatchery mitigation goals being met?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75C210A-6110-4ACB-A788-5E485B1B1775}"/>
              </a:ext>
            </a:extLst>
          </p:cNvPr>
          <p:cNvSpPr txBox="1"/>
          <p:nvPr/>
        </p:nvSpPr>
        <p:spPr>
          <a:xfrm>
            <a:off x="1619715" y="966953"/>
            <a:ext cx="54007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i="1" dirty="0">
                <a:solidFill>
                  <a:schemeClr val="bg1"/>
                </a:solidFill>
              </a:rPr>
              <a:t>Quantitative </a:t>
            </a:r>
            <a:r>
              <a:rPr lang="en-US" sz="3000" i="1" dirty="0" smtClean="0">
                <a:solidFill>
                  <a:schemeClr val="bg1"/>
                </a:solidFill>
              </a:rPr>
              <a:t>Objectives Framework</a:t>
            </a:r>
            <a:endParaRPr lang="en-US" sz="3000" i="1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5A7E702-0812-4647-846E-7D750208AA17}"/>
              </a:ext>
            </a:extLst>
          </p:cNvPr>
          <p:cNvSpPr/>
          <p:nvPr/>
        </p:nvSpPr>
        <p:spPr>
          <a:xfrm>
            <a:off x="1117073" y="320062"/>
            <a:ext cx="6891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u="sng" dirty="0" smtClean="0">
                <a:solidFill>
                  <a:schemeClr val="bg1"/>
                </a:solidFill>
              </a:rPr>
              <a:t>Quantitative Objectives Work Teams</a:t>
            </a:r>
            <a:endParaRPr lang="en-US" sz="3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54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070080D-E5AE-437D-A4AA-CB5F85A6A08A}"/>
              </a:ext>
            </a:extLst>
          </p:cNvPr>
          <p:cNvSpPr txBox="1"/>
          <p:nvPr/>
        </p:nvSpPr>
        <p:spPr>
          <a:xfrm>
            <a:off x="706170" y="1298079"/>
            <a:ext cx="7828230" cy="1897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Guidance provided by NOAA -</a:t>
            </a:r>
          </a:p>
          <a:p>
            <a:pPr marL="914400" lvl="1" indent="-457200">
              <a:lnSpc>
                <a:spcPts val="2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Objective, defendable and time bound.</a:t>
            </a:r>
          </a:p>
          <a:p>
            <a:pPr lvl="2">
              <a:lnSpc>
                <a:spcPts val="2000"/>
              </a:lnSpc>
            </a:pPr>
            <a:endParaRPr lang="en-US" sz="2800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Don’t need to answer “how do we get there.”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B4555C4E-3672-489B-9160-556774BDDE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886" y="3406687"/>
            <a:ext cx="5284797" cy="301752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5A7E702-0812-4647-846E-7D750208AA17}"/>
              </a:ext>
            </a:extLst>
          </p:cNvPr>
          <p:cNvSpPr/>
          <p:nvPr/>
        </p:nvSpPr>
        <p:spPr>
          <a:xfrm>
            <a:off x="1117073" y="320062"/>
            <a:ext cx="6891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u="sng" dirty="0" smtClean="0">
                <a:solidFill>
                  <a:schemeClr val="bg1"/>
                </a:solidFill>
              </a:rPr>
              <a:t>Quantitative Objectives Work Teams</a:t>
            </a:r>
            <a:endParaRPr lang="en-US" sz="3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08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F4C41928-43AE-4D9C-99F9-33A4DE7F6DF7}"/>
              </a:ext>
            </a:extLst>
          </p:cNvPr>
          <p:cNvGrpSpPr/>
          <p:nvPr/>
        </p:nvGrpSpPr>
        <p:grpSpPr>
          <a:xfrm>
            <a:off x="1057748" y="1162251"/>
            <a:ext cx="7010400" cy="1328928"/>
            <a:chOff x="1066800" y="4614672"/>
            <a:chExt cx="7010400" cy="1328928"/>
          </a:xfrm>
        </p:grpSpPr>
        <p:sp>
          <p:nvSpPr>
            <p:cNvPr id="5" name="Right Arrow 3">
              <a:extLst>
                <a:ext uri="{FF2B5EF4-FFF2-40B4-BE49-F238E27FC236}">
                  <a16:creationId xmlns:a16="http://schemas.microsoft.com/office/drawing/2014/main" xmlns="" id="{27D8AC86-5843-4C23-A099-FEA75EA74D20}"/>
                </a:ext>
              </a:extLst>
            </p:cNvPr>
            <p:cNvSpPr/>
            <p:nvPr/>
          </p:nvSpPr>
          <p:spPr>
            <a:xfrm>
              <a:off x="1295400" y="5167884"/>
              <a:ext cx="6781800" cy="484632"/>
            </a:xfrm>
            <a:prstGeom prst="rightArrow">
              <a:avLst/>
            </a:prstGeom>
            <a:gradFill flip="none" rotWithShape="1">
              <a:gsLst>
                <a:gs pos="0">
                  <a:srgbClr val="FF0000"/>
                </a:gs>
                <a:gs pos="97000">
                  <a:srgbClr val="FF7A00"/>
                </a:gs>
                <a:gs pos="9000">
                  <a:srgbClr val="FF0300"/>
                </a:gs>
                <a:gs pos="80000">
                  <a:srgbClr val="4D0808"/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140B1810-C87C-4449-AE52-F5AED255EDC4}"/>
                </a:ext>
              </a:extLst>
            </p:cNvPr>
            <p:cNvSpPr txBox="1"/>
            <p:nvPr/>
          </p:nvSpPr>
          <p:spPr>
            <a:xfrm>
              <a:off x="1066800" y="4966716"/>
              <a:ext cx="643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Now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14A2E058-64B7-4D04-8916-33BC0B70EA19}"/>
                </a:ext>
              </a:extLst>
            </p:cNvPr>
            <p:cNvSpPr txBox="1"/>
            <p:nvPr/>
          </p:nvSpPr>
          <p:spPr>
            <a:xfrm>
              <a:off x="2667000" y="4966716"/>
              <a:ext cx="13602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Delist (MAT)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0BBF05EA-354D-48D6-B195-2752555A6F60}"/>
                </a:ext>
              </a:extLst>
            </p:cNvPr>
            <p:cNvSpPr txBox="1"/>
            <p:nvPr/>
          </p:nvSpPr>
          <p:spPr>
            <a:xfrm>
              <a:off x="4439412" y="4614672"/>
              <a:ext cx="134703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Healthy and</a:t>
              </a:r>
            </a:p>
            <a:p>
              <a:r>
                <a:rPr lang="en-US" b="1" dirty="0" smtClean="0">
                  <a:solidFill>
                    <a:schemeClr val="bg1"/>
                  </a:solidFill>
                </a:rPr>
                <a:t>Harvestable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F2FC55AB-3540-41D3-84C8-CE5D9ADB67D8}"/>
                </a:ext>
              </a:extLst>
            </p:cNvPr>
            <p:cNvSpPr txBox="1"/>
            <p:nvPr/>
          </p:nvSpPr>
          <p:spPr>
            <a:xfrm>
              <a:off x="6819900" y="4966716"/>
              <a:ext cx="10743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Historical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B7B715A-FB03-4B90-A86F-0CB0E5B68240}"/>
                </a:ext>
              </a:extLst>
            </p:cNvPr>
            <p:cNvSpPr txBox="1"/>
            <p:nvPr/>
          </p:nvSpPr>
          <p:spPr>
            <a:xfrm>
              <a:off x="1066800" y="5574268"/>
              <a:ext cx="671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2017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D9DDD14A-9A43-4614-B640-97A4DAF948CD}"/>
                </a:ext>
              </a:extLst>
            </p:cNvPr>
            <p:cNvSpPr txBox="1"/>
            <p:nvPr/>
          </p:nvSpPr>
          <p:spPr>
            <a:xfrm>
              <a:off x="2942086" y="5574268"/>
              <a:ext cx="8306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25yrs?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FAB61320-11F6-4D0D-B5D3-F5A1B4F4706B}"/>
                </a:ext>
              </a:extLst>
            </p:cNvPr>
            <p:cNvSpPr txBox="1"/>
            <p:nvPr/>
          </p:nvSpPr>
          <p:spPr>
            <a:xfrm>
              <a:off x="4686300" y="5574268"/>
              <a:ext cx="9845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50+yrs?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3D00104D-0FA3-4CCC-920C-3AD9053C7385}"/>
                </a:ext>
              </a:extLst>
            </p:cNvPr>
            <p:cNvSpPr txBox="1"/>
            <p:nvPr/>
          </p:nvSpPr>
          <p:spPr>
            <a:xfrm>
              <a:off x="6829425" y="5574268"/>
              <a:ext cx="1117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&gt; 100 yrs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8217A1E-FF64-4197-9223-9DCDCC32249C}"/>
              </a:ext>
            </a:extLst>
          </p:cNvPr>
          <p:cNvSpPr txBox="1"/>
          <p:nvPr/>
        </p:nvSpPr>
        <p:spPr>
          <a:xfrm>
            <a:off x="2291043" y="3178406"/>
            <a:ext cx="2019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First priority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53CD80C-EE59-4F35-8440-7623EA16394A}"/>
              </a:ext>
            </a:extLst>
          </p:cNvPr>
          <p:cNvSpPr txBox="1"/>
          <p:nvPr/>
        </p:nvSpPr>
        <p:spPr>
          <a:xfrm>
            <a:off x="4080388" y="3935842"/>
            <a:ext cx="1951175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Assignment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objective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defendable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E0EC391-64EE-447D-9A77-4D23E140E029}"/>
              </a:ext>
            </a:extLst>
          </p:cNvPr>
          <p:cNvSpPr txBox="1"/>
          <p:nvPr/>
        </p:nvSpPr>
        <p:spPr>
          <a:xfrm>
            <a:off x="6807532" y="4689161"/>
            <a:ext cx="10752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Avoid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xmlns="" id="{B6B33817-28FD-4D8E-888C-1276E52A8909}"/>
              </a:ext>
            </a:extLst>
          </p:cNvPr>
          <p:cNvCxnSpPr>
            <a:cxnSpLocks/>
          </p:cNvCxnSpPr>
          <p:nvPr/>
        </p:nvCxnSpPr>
        <p:spPr>
          <a:xfrm flipV="1">
            <a:off x="3294789" y="2562107"/>
            <a:ext cx="8603" cy="534537"/>
          </a:xfrm>
          <a:prstGeom prst="straightConnector1">
            <a:avLst/>
          </a:prstGeom>
          <a:ln w="317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xmlns="" id="{4A739829-42BE-421C-979D-7BD7CD4362ED}"/>
              </a:ext>
            </a:extLst>
          </p:cNvPr>
          <p:cNvCxnSpPr>
            <a:cxnSpLocks/>
          </p:cNvCxnSpPr>
          <p:nvPr/>
        </p:nvCxnSpPr>
        <p:spPr>
          <a:xfrm flipV="1">
            <a:off x="5016560" y="2562107"/>
            <a:ext cx="0" cy="1300129"/>
          </a:xfrm>
          <a:prstGeom prst="straightConnector1">
            <a:avLst/>
          </a:prstGeom>
          <a:ln w="317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xmlns="" id="{D89F3A06-F315-47AE-AA77-D0F627D85231}"/>
              </a:ext>
            </a:extLst>
          </p:cNvPr>
          <p:cNvCxnSpPr>
            <a:cxnSpLocks/>
          </p:cNvCxnSpPr>
          <p:nvPr/>
        </p:nvCxnSpPr>
        <p:spPr>
          <a:xfrm flipV="1">
            <a:off x="7306639" y="2562106"/>
            <a:ext cx="1" cy="2064978"/>
          </a:xfrm>
          <a:prstGeom prst="straightConnector1">
            <a:avLst/>
          </a:prstGeom>
          <a:ln w="317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F5A7E702-0812-4647-846E-7D750208AA17}"/>
              </a:ext>
            </a:extLst>
          </p:cNvPr>
          <p:cNvSpPr/>
          <p:nvPr/>
        </p:nvSpPr>
        <p:spPr>
          <a:xfrm>
            <a:off x="1117073" y="320062"/>
            <a:ext cx="6891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u="sng" dirty="0" smtClean="0">
                <a:solidFill>
                  <a:schemeClr val="bg1"/>
                </a:solidFill>
              </a:rPr>
              <a:t>Quantitative Objectives Work Teams</a:t>
            </a:r>
            <a:endParaRPr lang="en-US" sz="3600" u="sng" dirty="0">
              <a:solidFill>
                <a:schemeClr val="bg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4018192" y="799203"/>
            <a:ext cx="2238375" cy="5019284"/>
          </a:xfrm>
          <a:prstGeom prst="ellipse">
            <a:avLst/>
          </a:prstGeom>
          <a:solidFill>
            <a:schemeClr val="bg2">
              <a:lumMod val="25000"/>
              <a:lumOff val="75000"/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11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1D1DC-108A-4B20-B0E8-E979E7824851}" type="slidenum">
              <a:rPr lang="en-US" smtClean="0"/>
              <a:t>9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5A7E702-0812-4647-846E-7D750208AA17}"/>
              </a:ext>
            </a:extLst>
          </p:cNvPr>
          <p:cNvSpPr/>
          <p:nvPr/>
        </p:nvSpPr>
        <p:spPr>
          <a:xfrm>
            <a:off x="2280857" y="272437"/>
            <a:ext cx="45641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u="sng" dirty="0" smtClean="0">
                <a:solidFill>
                  <a:schemeClr val="bg1"/>
                </a:solidFill>
              </a:rPr>
              <a:t>Snake River Work Team</a:t>
            </a:r>
            <a:endParaRPr lang="en-US" sz="3600" u="sng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5F87105-F716-41C5-BCEF-EDF63F0D54B2}"/>
              </a:ext>
            </a:extLst>
          </p:cNvPr>
          <p:cNvSpPr txBox="1"/>
          <p:nvPr/>
        </p:nvSpPr>
        <p:spPr>
          <a:xfrm>
            <a:off x="706170" y="1298079"/>
            <a:ext cx="7828230" cy="12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The Work Team focused first on Spring/Summer Chinook Salmon</a:t>
            </a:r>
            <a:endParaRPr lang="en-US" sz="2800" dirty="0">
              <a:solidFill>
                <a:schemeClr val="bg1"/>
              </a:solidFill>
            </a:endParaRPr>
          </a:p>
          <a:p>
            <a:pPr>
              <a:lnSpc>
                <a:spcPts val="2000"/>
              </a:lnSpc>
            </a:pP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pkline\Pictures\screen saver\bens big fis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422" y="2428875"/>
            <a:ext cx="4911725" cy="3683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244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TM01859861[[fn=Tradeshow]]</Template>
  <TotalTime>4201</TotalTime>
  <Words>1307</Words>
  <Application>Microsoft Office PowerPoint</Application>
  <PresentationFormat>On-screen Show (4:3)</PresentationFormat>
  <Paragraphs>414</Paragraphs>
  <Slides>47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Thatch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Kline</dc:creator>
  <cp:lastModifiedBy>Kline,Paul</cp:lastModifiedBy>
  <cp:revision>125</cp:revision>
  <cp:lastPrinted>2019-10-27T19:06:26Z</cp:lastPrinted>
  <dcterms:created xsi:type="dcterms:W3CDTF">2017-10-20T20:14:48Z</dcterms:created>
  <dcterms:modified xsi:type="dcterms:W3CDTF">2019-10-28T20:43:37Z</dcterms:modified>
</cp:coreProperties>
</file>